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9" autoAdjust="0"/>
    <p:restoredTop sz="94660"/>
  </p:normalViewPr>
  <p:slideViewPr>
    <p:cSldViewPr snapToGrid="0">
      <p:cViewPr varScale="1">
        <p:scale>
          <a:sx n="77" d="100"/>
          <a:sy n="77" d="100"/>
        </p:scale>
        <p:origin x="2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C253A-75CD-CB96-185E-D1A4E65C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45DE0-D771-14A9-B40F-0B833DB7F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E010B-FEAA-51B0-5E87-5484975C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B069-3EAD-4A9D-ABA3-FAA6AB0A610D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F0BFB-9221-EA30-3C8B-62FD4263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FD4C9-5159-4654-F429-FD752352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4C5-B584-439C-88D3-FC26505A4D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871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BEDBC-40BA-440E-B222-38F41EDF1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3CF66-FB63-F35F-23D9-EA95AC67F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A4970-4E8B-981A-8511-8C0F5B3F6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B069-3EAD-4A9D-ABA3-FAA6AB0A610D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3758F-D9FB-53A9-B12B-FF3B4CB27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52A36-5084-6764-A762-91F12A6C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4C5-B584-439C-88D3-FC26505A4D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4956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151DE7-FC8D-3537-192C-FCD0E0B46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C5049-7303-2D56-EFDD-827197392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56978-CDA9-32D2-8F43-5CAB32870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B069-3EAD-4A9D-ABA3-FAA6AB0A610D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C180E-24DB-3D60-2366-10DEA5E6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1F5E8-8835-D256-D05C-B433AE80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4C5-B584-439C-88D3-FC26505A4D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818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709-0E54-32C6-11A6-98EF61EF0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BE0E5-CEAB-834C-9669-174E4137B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5D496-FFA4-47B7-E288-446E06A9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B069-3EAD-4A9D-ABA3-FAA6AB0A610D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ED6DC-A0DE-8F60-F4CB-180C2F65E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6D6D9-0C08-3A61-31CF-F456318A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4C5-B584-439C-88D3-FC26505A4D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11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2D69-6CED-BCAD-9674-08DDA604D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98375-8CB5-DE4F-5CD9-5CA8044C9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74B9-0688-26D5-5018-8CC3AAD5F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B069-3EAD-4A9D-ABA3-FAA6AB0A610D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6B591-3B0F-3BDC-4BD4-86D84001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B1835-6AB5-910D-1316-512FACA8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4C5-B584-439C-88D3-FC26505A4D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120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A342-FEFE-A5F4-7DF7-0BFA7FF93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76F66-C6B0-FD65-EF99-D5A2D4A8E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C07BF-5F7C-12FC-62AE-7AC8135DE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7BC58-D93A-D1CB-6B97-770B2798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B069-3EAD-4A9D-ABA3-FAA6AB0A610D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69BCC-1898-D50B-9A91-3600F86A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51AA3-17D8-AF08-648D-CD38F584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4C5-B584-439C-88D3-FC26505A4D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70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78DF-7898-8D4D-782A-68676523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73E05-CB37-A955-B8C9-D79070F49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E5503-0409-180A-E3AD-3C88E9C05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EE9D2-183C-40EE-3077-C6CFF64A0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7C9266-B059-4FEE-EAE2-9DB6074F6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E35D3C-0A7D-0AFE-D044-28078D02F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B069-3EAD-4A9D-ABA3-FAA6AB0A610D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0EC550-351C-22B8-4B73-17D57876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8C0FD4-20CE-0C00-976F-F020AA927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4C5-B584-439C-88D3-FC26505A4D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929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AC87-8B0F-7FBF-E4D4-2B8BF1CA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C08ECE-A6A1-C785-7D94-75E22849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B069-3EAD-4A9D-ABA3-FAA6AB0A610D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2FA4B-B5D7-26E6-44B0-7AC7DB918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46458-29C1-3C58-B2CC-F8A1F703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4C5-B584-439C-88D3-FC26505A4D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648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529476-D0A5-E7E5-BC5A-89986945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B069-3EAD-4A9D-ABA3-FAA6AB0A610D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CE432D-A205-D91B-7FC6-CC38C5FA4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C5FEA-4C04-860E-8F5F-B8D096851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4C5-B584-439C-88D3-FC26505A4D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160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5B12F-7E4C-6F56-EF0D-4DBD75518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72A76-4745-FA06-DB00-954DEACD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E7DD4-0DA4-DBF1-DCA3-5E24DEE55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73F6A-5DE8-F544-EB25-DDA03FCD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B069-3EAD-4A9D-ABA3-FAA6AB0A610D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B3734-6C97-C869-6FA2-F162AEFCF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20000-66DA-305B-1A00-3FF4FFE8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4C5-B584-439C-88D3-FC26505A4D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00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FE86-110C-A437-3BDB-C2558CAF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663093-3ED0-1949-9770-BE27D1AD0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BB5FB-CBA5-58B5-6A7E-551BBE16D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12154-FC5A-916E-9D8B-D27BBDE58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B069-3EAD-4A9D-ABA3-FAA6AB0A610D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37F44-55FB-61F2-00EC-D94335A0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89F0F-C947-B7E4-7DF4-421AD1B5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4C5-B584-439C-88D3-FC26505A4D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357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06D97-38EA-02AD-095C-AB08258DA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7B73D-40C8-2168-5A36-CD05EFD66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4F72B-0437-9B68-B97E-31DDC6AE7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0B069-3EAD-4A9D-ABA3-FAA6AB0A610D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5980A-4EFA-BDB3-17BE-C389F3240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026F1-76EC-84E9-C312-C5C78983E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C84C5-B584-439C-88D3-FC26505A4D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83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E26C27-DA50-EBC8-6CBA-3AB0ACA30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9" r="9641" b="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A48F9-9972-90C0-CD34-90908F5F7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CA" sz="5200"/>
              <a:t>Party like it’s 1984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A45EF-60DE-3C7D-8E7C-EE31A5093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CA"/>
              <a:t>Case studies for Social Networks, Freedom of Expression and Censorship in China</a:t>
            </a:r>
          </a:p>
        </p:txBody>
      </p:sp>
    </p:spTree>
    <p:extLst>
      <p:ext uri="{BB962C8B-B14F-4D97-AF65-F5344CB8AC3E}">
        <p14:creationId xmlns:p14="http://schemas.microsoft.com/office/powerpoint/2010/main" val="152632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D56400F5-CA67-2B7D-0A84-BC5AF662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597747" cy="1616203"/>
          </a:xfrm>
        </p:spPr>
        <p:txBody>
          <a:bodyPr anchor="b">
            <a:normAutofit/>
          </a:bodyPr>
          <a:lstStyle/>
          <a:p>
            <a:endParaRPr lang="en-CA" sz="3200"/>
          </a:p>
        </p:txBody>
      </p:sp>
      <p:sp>
        <p:nvSpPr>
          <p:cNvPr id="33" name="Content Placeholder 8">
            <a:extLst>
              <a:ext uri="{FF2B5EF4-FFF2-40B4-BE49-F238E27FC236}">
                <a16:creationId xmlns:a16="http://schemas.microsoft.com/office/drawing/2014/main" id="{F0C2762C-B514-A5D8-4BA4-CA4164F29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4597746" cy="3447832"/>
          </a:xfrm>
        </p:spPr>
        <p:txBody>
          <a:bodyPr anchor="t">
            <a:normAutofit/>
          </a:bodyPr>
          <a:lstStyle/>
          <a:p>
            <a:endParaRPr lang="en-US" sz="2000"/>
          </a:p>
        </p:txBody>
      </p:sp>
      <p:pic>
        <p:nvPicPr>
          <p:cNvPr id="5" name="Content Placeholder 4" descr="A silhouette of a person standing on a bridge&#10;&#10;Description automatically generated">
            <a:extLst>
              <a:ext uri="{FF2B5EF4-FFF2-40B4-BE49-F238E27FC236}">
                <a16:creationId xmlns:a16="http://schemas.microsoft.com/office/drawing/2014/main" id="{20B679EE-84FC-922D-E8B0-548C664EF0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9" r="744"/>
          <a:stretch/>
        </p:blipFill>
        <p:spPr>
          <a:xfrm>
            <a:off x="6096001" y="1895478"/>
            <a:ext cx="5319062" cy="2991962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4546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989E456517BF4796CC41D3BFA308DA" ma:contentTypeVersion="14" ma:contentTypeDescription="Create a new document." ma:contentTypeScope="" ma:versionID="114f0fafbd5f1c7b2db6dafe89f2b626">
  <xsd:schema xmlns:xsd="http://www.w3.org/2001/XMLSchema" xmlns:xs="http://www.w3.org/2001/XMLSchema" xmlns:p="http://schemas.microsoft.com/office/2006/metadata/properties" xmlns:ns3="19a633b0-510e-4814-a2be-9c910ded83ff" xmlns:ns4="28b738e3-ba60-440f-9569-348b192eaaf6" targetNamespace="http://schemas.microsoft.com/office/2006/metadata/properties" ma:root="true" ma:fieldsID="b7de85e453f90f2ae36cc667bdfd028c" ns3:_="" ns4:_="">
    <xsd:import namespace="19a633b0-510e-4814-a2be-9c910ded83ff"/>
    <xsd:import namespace="28b738e3-ba60-440f-9569-348b192eaa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a633b0-510e-4814-a2be-9c910ded83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b738e3-ba60-440f-9569-348b192eaaf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9a633b0-510e-4814-a2be-9c910ded83ff" xsi:nil="true"/>
  </documentManagement>
</p:properties>
</file>

<file path=customXml/itemProps1.xml><?xml version="1.0" encoding="utf-8"?>
<ds:datastoreItem xmlns:ds="http://schemas.openxmlformats.org/officeDocument/2006/customXml" ds:itemID="{E5670D5C-8139-4614-8674-3BCB644761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a633b0-510e-4814-a2be-9c910ded83ff"/>
    <ds:schemaRef ds:uri="28b738e3-ba60-440f-9569-348b192eaa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A19F14-585D-4C15-AB01-451B8BC6EF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0FB639-6927-47BB-A4FC-7EE05D0D225F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purl.org/dc/dcmitype/"/>
    <ds:schemaRef ds:uri="19a633b0-510e-4814-a2be-9c910ded83ff"/>
    <ds:schemaRef ds:uri="http://schemas.microsoft.com/office/infopath/2007/PartnerControls"/>
    <ds:schemaRef ds:uri="http://schemas.openxmlformats.org/package/2006/metadata/core-properties"/>
    <ds:schemaRef ds:uri="28b738e3-ba60-440f-9569-348b192eaaf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684</TotalTime>
  <Words>17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Party like it’s 1984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Party like it’s 1984</dc:title>
  <dc:creator>Mark Jia</dc:creator>
  <cp:lastModifiedBy>Mark Jia</cp:lastModifiedBy>
  <cp:revision>17</cp:revision>
  <dcterms:created xsi:type="dcterms:W3CDTF">2023-11-28T03:46:54Z</dcterms:created>
  <dcterms:modified xsi:type="dcterms:W3CDTF">2023-11-28T15:11:46Z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0x0101005A989E456517BF4796CC41D3BFA308DA</vt:lpwstr>
  </property>
</Properties>
</file>