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91" r:id="rId5"/>
    <p:sldId id="292" r:id="rId6"/>
    <p:sldId id="293" r:id="rId7"/>
    <p:sldId id="261" r:id="rId8"/>
    <p:sldId id="296" r:id="rId9"/>
    <p:sldId id="297" r:id="rId10"/>
    <p:sldId id="298" r:id="rId11"/>
    <p:sldId id="299" r:id="rId12"/>
    <p:sldId id="300" r:id="rId13"/>
    <p:sldId id="259" r:id="rId14"/>
    <p:sldId id="295" r:id="rId15"/>
    <p:sldId id="294" r:id="rId16"/>
    <p:sldId id="263" r:id="rId17"/>
    <p:sldId id="301" r:id="rId18"/>
    <p:sldId id="302" r:id="rId19"/>
    <p:sldId id="303" r:id="rId20"/>
    <p:sldId id="304" r:id="rId21"/>
    <p:sldId id="306" r:id="rId22"/>
    <p:sldId id="305" r:id="rId23"/>
    <p:sldId id="307" r:id="rId24"/>
    <p:sldId id="308" r:id="rId25"/>
    <p:sldId id="309" r:id="rId26"/>
    <p:sldId id="310" r:id="rId27"/>
    <p:sldId id="311" r:id="rId28"/>
    <p:sldId id="312" r:id="rId29"/>
    <p:sldId id="314" r:id="rId30"/>
    <p:sldId id="313" r:id="rId31"/>
    <p:sldId id="315" r:id="rId32"/>
    <p:sldId id="316" r:id="rId33"/>
    <p:sldId id="317" r:id="rId34"/>
    <p:sldId id="318" r:id="rId35"/>
  </p:sldIdLst>
  <p:sldSz cx="9144000" cy="5143500" type="screen16x9"/>
  <p:notesSz cx="6858000" cy="9144000"/>
  <p:embeddedFontLst>
    <p:embeddedFont>
      <p:font typeface="Harlow Solid Italic" panose="04030604020F02020D02" pitchFamily="82" charset="0"/>
      <p:italic r:id="rId37"/>
    </p:embeddedFont>
    <p:embeddedFont>
      <p:font typeface="Neucha" panose="020B0604020202020204" charset="0"/>
      <p:regular r:id="rId38"/>
    </p:embeddedFont>
    <p:embeddedFont>
      <p:font typeface="Oxygen" panose="02000503000000000000" pitchFamily="2" charset="0"/>
      <p:regular r:id="rId39"/>
      <p:bold r:id="rId40"/>
    </p:embeddedFont>
    <p:embeddedFont>
      <p:font typeface="Roboto Condensed"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21D2D-6DBE-4CFF-85FC-724423FEEF47}">
  <a:tblStyle styleId="{B6A21D2D-6DBE-4CFF-85FC-724423FEE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01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22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b78f50224d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b78f50224d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2c571c0cab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2c571c0cab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7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9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174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b78f50224d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b78f50224d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bb59b7de42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bb59b7de42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3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0" name="Google Shape;10;p2"/>
          <p:cNvSpPr txBox="1">
            <a:spLocks noGrp="1"/>
          </p:cNvSpPr>
          <p:nvPr>
            <p:ph type="ctrTitle"/>
          </p:nvPr>
        </p:nvSpPr>
        <p:spPr>
          <a:xfrm>
            <a:off x="2619875" y="526875"/>
            <a:ext cx="5803500" cy="2694600"/>
          </a:xfrm>
          <a:prstGeom prst="rect">
            <a:avLst/>
          </a:prstGeom>
        </p:spPr>
        <p:txBody>
          <a:bodyPr spcFirstLastPara="1" wrap="square" lIns="91425" tIns="91425" rIns="91425" bIns="91425" anchor="t" anchorCtr="0">
            <a:noAutofit/>
          </a:bodyPr>
          <a:lstStyle>
            <a:lvl1pPr lvl="0" algn="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931350" y="3232575"/>
            <a:ext cx="2492100" cy="73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29450" y="4448775"/>
            <a:ext cx="9373500" cy="69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27975" y="-790125"/>
            <a:ext cx="2038500" cy="2038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0"/>
        <p:cNvGrpSpPr/>
        <p:nvPr/>
      </p:nvGrpSpPr>
      <p:grpSpPr>
        <a:xfrm>
          <a:off x="0" y="0"/>
          <a:ext cx="0" cy="0"/>
          <a:chOff x="0" y="0"/>
          <a:chExt cx="0" cy="0"/>
        </a:xfrm>
      </p:grpSpPr>
      <p:pic>
        <p:nvPicPr>
          <p:cNvPr id="341" name="Google Shape;341;p11"/>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342" name="Google Shape;342;p11"/>
          <p:cNvSpPr txBox="1">
            <a:spLocks noGrp="1"/>
          </p:cNvSpPr>
          <p:nvPr>
            <p:ph type="title" hasCustomPrompt="1"/>
          </p:nvPr>
        </p:nvSpPr>
        <p:spPr>
          <a:xfrm>
            <a:off x="1732650" y="2709325"/>
            <a:ext cx="5678700" cy="13512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3" name="Google Shape;343;p11"/>
          <p:cNvSpPr txBox="1">
            <a:spLocks noGrp="1"/>
          </p:cNvSpPr>
          <p:nvPr>
            <p:ph type="body" idx="1"/>
          </p:nvPr>
        </p:nvSpPr>
        <p:spPr>
          <a:xfrm>
            <a:off x="2170200" y="4142825"/>
            <a:ext cx="4803600" cy="453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6" name="Google Shape;16;p3"/>
          <p:cNvSpPr txBox="1">
            <a:spLocks noGrp="1"/>
          </p:cNvSpPr>
          <p:nvPr>
            <p:ph type="subTitle" idx="1"/>
          </p:nvPr>
        </p:nvSpPr>
        <p:spPr>
          <a:xfrm>
            <a:off x="3440925" y="3284500"/>
            <a:ext cx="4555500" cy="3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3"/>
          <p:cNvSpPr txBox="1">
            <a:spLocks noGrp="1"/>
          </p:cNvSpPr>
          <p:nvPr>
            <p:ph type="title"/>
          </p:nvPr>
        </p:nvSpPr>
        <p:spPr>
          <a:xfrm>
            <a:off x="3440925" y="2378388"/>
            <a:ext cx="4989300" cy="76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sz="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3"/>
          <p:cNvSpPr txBox="1">
            <a:spLocks noGrp="1"/>
          </p:cNvSpPr>
          <p:nvPr>
            <p:ph type="title" idx="2" hasCustomPrompt="1"/>
          </p:nvPr>
        </p:nvSpPr>
        <p:spPr>
          <a:xfrm>
            <a:off x="3440925" y="1581438"/>
            <a:ext cx="1285500" cy="733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500"/>
              <a:buNone/>
              <a:defRPr sz="70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grpSp>
        <p:nvGrpSpPr>
          <p:cNvPr id="19" name="Google Shape;19;p3"/>
          <p:cNvGrpSpPr/>
          <p:nvPr/>
        </p:nvGrpSpPr>
        <p:grpSpPr>
          <a:xfrm>
            <a:off x="8085300" y="2981813"/>
            <a:ext cx="1380475" cy="2288400"/>
            <a:chOff x="6064300" y="3053175"/>
            <a:chExt cx="1380475" cy="2288400"/>
          </a:xfrm>
        </p:grpSpPr>
        <p:sp>
          <p:nvSpPr>
            <p:cNvPr id="20" name="Google Shape;20;p3"/>
            <p:cNvSpPr/>
            <p:nvPr/>
          </p:nvSpPr>
          <p:spPr>
            <a:xfrm>
              <a:off x="6715000" y="3053650"/>
              <a:ext cx="436325" cy="657350"/>
            </a:xfrm>
            <a:custGeom>
              <a:avLst/>
              <a:gdLst/>
              <a:ahLst/>
              <a:cxnLst/>
              <a:rect l="l" t="t" r="r" b="b"/>
              <a:pathLst>
                <a:path w="17453" h="26294" extrusionOk="0">
                  <a:moveTo>
                    <a:pt x="17452" y="0"/>
                  </a:moveTo>
                  <a:cubicBezTo>
                    <a:pt x="12426" y="284"/>
                    <a:pt x="7714" y="3160"/>
                    <a:pt x="4748" y="7229"/>
                  </a:cubicBezTo>
                  <a:cubicBezTo>
                    <a:pt x="1782" y="11296"/>
                    <a:pt x="485" y="16447"/>
                    <a:pt x="647" y="21479"/>
                  </a:cubicBezTo>
                  <a:cubicBezTo>
                    <a:pt x="647" y="21479"/>
                    <a:pt x="0" y="25686"/>
                    <a:pt x="910" y="26242"/>
                  </a:cubicBezTo>
                  <a:cubicBezTo>
                    <a:pt x="967" y="26277"/>
                    <a:pt x="1028" y="26293"/>
                    <a:pt x="1093" y="26293"/>
                  </a:cubicBezTo>
                  <a:cubicBezTo>
                    <a:pt x="2067" y="26293"/>
                    <a:pt x="3873" y="22580"/>
                    <a:pt x="4541" y="21294"/>
                  </a:cubicBezTo>
                  <a:cubicBezTo>
                    <a:pt x="7017" y="16534"/>
                    <a:pt x="8796" y="11332"/>
                    <a:pt x="12032" y="7051"/>
                  </a:cubicBezTo>
                  <a:cubicBezTo>
                    <a:pt x="14505" y="3777"/>
                    <a:pt x="17452" y="0"/>
                    <a:pt x="17452"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064300" y="3544075"/>
              <a:ext cx="695300" cy="215925"/>
            </a:xfrm>
            <a:custGeom>
              <a:avLst/>
              <a:gdLst/>
              <a:ahLst/>
              <a:cxnLst/>
              <a:rect l="l" t="t" r="r" b="b"/>
              <a:pathLst>
                <a:path w="27812" h="8637" extrusionOk="0">
                  <a:moveTo>
                    <a:pt x="14837" y="0"/>
                  </a:moveTo>
                  <a:cubicBezTo>
                    <a:pt x="14183" y="0"/>
                    <a:pt x="13529" y="39"/>
                    <a:pt x="12878" y="117"/>
                  </a:cubicBezTo>
                  <a:cubicBezTo>
                    <a:pt x="7579" y="753"/>
                    <a:pt x="2658" y="4008"/>
                    <a:pt x="0" y="8637"/>
                  </a:cubicBezTo>
                  <a:cubicBezTo>
                    <a:pt x="4447" y="6735"/>
                    <a:pt x="8941" y="4819"/>
                    <a:pt x="13704" y="3973"/>
                  </a:cubicBezTo>
                  <a:cubicBezTo>
                    <a:pt x="15253" y="3697"/>
                    <a:pt x="16840" y="3545"/>
                    <a:pt x="18421" y="3545"/>
                  </a:cubicBezTo>
                  <a:cubicBezTo>
                    <a:pt x="21703" y="3545"/>
                    <a:pt x="24963" y="4203"/>
                    <a:pt x="27811" y="5794"/>
                  </a:cubicBezTo>
                  <a:lnTo>
                    <a:pt x="27406" y="5349"/>
                  </a:lnTo>
                  <a:cubicBezTo>
                    <a:pt x="24179" y="1955"/>
                    <a:pt x="19512" y="0"/>
                    <a:pt x="14837"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6747675" y="3459900"/>
              <a:ext cx="697100" cy="232525"/>
            </a:xfrm>
            <a:custGeom>
              <a:avLst/>
              <a:gdLst/>
              <a:ahLst/>
              <a:cxnLst/>
              <a:rect l="l" t="t" r="r" b="b"/>
              <a:pathLst>
                <a:path w="27884" h="9301" extrusionOk="0">
                  <a:moveTo>
                    <a:pt x="13296" y="1"/>
                  </a:moveTo>
                  <a:cubicBezTo>
                    <a:pt x="11861" y="1"/>
                    <a:pt x="10451" y="199"/>
                    <a:pt x="9123" y="753"/>
                  </a:cubicBezTo>
                  <a:cubicBezTo>
                    <a:pt x="7601" y="1388"/>
                    <a:pt x="6301" y="2453"/>
                    <a:pt x="5065" y="3546"/>
                  </a:cubicBezTo>
                  <a:cubicBezTo>
                    <a:pt x="3661" y="4787"/>
                    <a:pt x="2310" y="6082"/>
                    <a:pt x="1013" y="7430"/>
                  </a:cubicBezTo>
                  <a:cubicBezTo>
                    <a:pt x="519" y="7943"/>
                    <a:pt x="0" y="8691"/>
                    <a:pt x="367" y="9301"/>
                  </a:cubicBezTo>
                  <a:lnTo>
                    <a:pt x="1046" y="9125"/>
                  </a:lnTo>
                  <a:cubicBezTo>
                    <a:pt x="3190" y="6976"/>
                    <a:pt x="6079" y="5693"/>
                    <a:pt x="9039" y="5017"/>
                  </a:cubicBezTo>
                  <a:cubicBezTo>
                    <a:pt x="11999" y="4341"/>
                    <a:pt x="15055" y="4231"/>
                    <a:pt x="18089" y="4136"/>
                  </a:cubicBezTo>
                  <a:cubicBezTo>
                    <a:pt x="19106" y="4104"/>
                    <a:pt x="20129" y="4074"/>
                    <a:pt x="21149" y="4074"/>
                  </a:cubicBezTo>
                  <a:cubicBezTo>
                    <a:pt x="23426" y="4074"/>
                    <a:pt x="25696" y="4222"/>
                    <a:pt x="27884" y="4823"/>
                  </a:cubicBezTo>
                  <a:cubicBezTo>
                    <a:pt x="25814" y="2007"/>
                    <a:pt x="22025" y="1201"/>
                    <a:pt x="18582" y="599"/>
                  </a:cubicBezTo>
                  <a:cubicBezTo>
                    <a:pt x="16848" y="297"/>
                    <a:pt x="15053" y="1"/>
                    <a:pt x="13296"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6145675" y="3192175"/>
              <a:ext cx="617800" cy="495425"/>
            </a:xfrm>
            <a:custGeom>
              <a:avLst/>
              <a:gdLst/>
              <a:ahLst/>
              <a:cxnLst/>
              <a:rect l="l" t="t" r="r" b="b"/>
              <a:pathLst>
                <a:path w="24712" h="19817" extrusionOk="0">
                  <a:moveTo>
                    <a:pt x="2063" y="1"/>
                  </a:moveTo>
                  <a:cubicBezTo>
                    <a:pt x="1375" y="1"/>
                    <a:pt x="686" y="44"/>
                    <a:pt x="0" y="133"/>
                  </a:cubicBezTo>
                  <a:cubicBezTo>
                    <a:pt x="7007" y="3744"/>
                    <a:pt x="13195" y="8931"/>
                    <a:pt x="17974" y="15199"/>
                  </a:cubicBezTo>
                  <a:lnTo>
                    <a:pt x="24589" y="19817"/>
                  </a:lnTo>
                  <a:cubicBezTo>
                    <a:pt x="24711" y="17833"/>
                    <a:pt x="23744" y="15955"/>
                    <a:pt x="22712" y="14255"/>
                  </a:cubicBezTo>
                  <a:cubicBezTo>
                    <a:pt x="20262" y="10220"/>
                    <a:pt x="17234" y="6456"/>
                    <a:pt x="13357" y="3763"/>
                  </a:cubicBezTo>
                  <a:cubicBezTo>
                    <a:pt x="10049" y="1465"/>
                    <a:pt x="6068" y="1"/>
                    <a:pt x="2063"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396700" y="3660150"/>
              <a:ext cx="374575" cy="567825"/>
            </a:xfrm>
            <a:custGeom>
              <a:avLst/>
              <a:gdLst/>
              <a:ahLst/>
              <a:cxnLst/>
              <a:rect l="l" t="t" r="r" b="b"/>
              <a:pathLst>
                <a:path w="14983" h="22713" extrusionOk="0">
                  <a:moveTo>
                    <a:pt x="14269" y="0"/>
                  </a:moveTo>
                  <a:cubicBezTo>
                    <a:pt x="12073" y="0"/>
                    <a:pt x="9555" y="1348"/>
                    <a:pt x="7826" y="2665"/>
                  </a:cubicBezTo>
                  <a:cubicBezTo>
                    <a:pt x="6033" y="4030"/>
                    <a:pt x="4650" y="5872"/>
                    <a:pt x="3555" y="7841"/>
                  </a:cubicBezTo>
                  <a:cubicBezTo>
                    <a:pt x="1061" y="12331"/>
                    <a:pt x="0" y="17606"/>
                    <a:pt x="567" y="22713"/>
                  </a:cubicBezTo>
                  <a:cubicBezTo>
                    <a:pt x="886" y="21438"/>
                    <a:pt x="1983" y="20537"/>
                    <a:pt x="2975" y="19674"/>
                  </a:cubicBezTo>
                  <a:cubicBezTo>
                    <a:pt x="8430" y="14929"/>
                    <a:pt x="13031" y="7826"/>
                    <a:pt x="14983" y="864"/>
                  </a:cubicBezTo>
                  <a:lnTo>
                    <a:pt x="14510" y="6"/>
                  </a:lnTo>
                  <a:cubicBezTo>
                    <a:pt x="14430" y="2"/>
                    <a:pt x="14350" y="0"/>
                    <a:pt x="14269"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774850" y="3665900"/>
              <a:ext cx="586125" cy="217825"/>
            </a:xfrm>
            <a:custGeom>
              <a:avLst/>
              <a:gdLst/>
              <a:ahLst/>
              <a:cxnLst/>
              <a:rect l="l" t="t" r="r" b="b"/>
              <a:pathLst>
                <a:path w="23445" h="8713" extrusionOk="0">
                  <a:moveTo>
                    <a:pt x="5704" y="0"/>
                  </a:moveTo>
                  <a:cubicBezTo>
                    <a:pt x="3751" y="0"/>
                    <a:pt x="1807" y="316"/>
                    <a:pt x="0" y="1044"/>
                  </a:cubicBezTo>
                  <a:lnTo>
                    <a:pt x="374" y="1702"/>
                  </a:lnTo>
                  <a:cubicBezTo>
                    <a:pt x="6974" y="6384"/>
                    <a:pt x="15722" y="6294"/>
                    <a:pt x="23444" y="8713"/>
                  </a:cubicBezTo>
                  <a:cubicBezTo>
                    <a:pt x="22807" y="6016"/>
                    <a:pt x="20122" y="4380"/>
                    <a:pt x="17612" y="3202"/>
                  </a:cubicBezTo>
                  <a:cubicBezTo>
                    <a:pt x="14857" y="1908"/>
                    <a:pt x="11990" y="789"/>
                    <a:pt x="8988" y="283"/>
                  </a:cubicBezTo>
                  <a:cubicBezTo>
                    <a:pt x="7906" y="100"/>
                    <a:pt x="6804" y="0"/>
                    <a:pt x="570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600600" y="3681725"/>
              <a:ext cx="300800" cy="1659850"/>
            </a:xfrm>
            <a:custGeom>
              <a:avLst/>
              <a:gdLst/>
              <a:ahLst/>
              <a:cxnLst/>
              <a:rect l="l" t="t" r="r" b="b"/>
              <a:pathLst>
                <a:path w="12032" h="66394" extrusionOk="0">
                  <a:moveTo>
                    <a:pt x="6827" y="1"/>
                  </a:moveTo>
                  <a:lnTo>
                    <a:pt x="6039" y="753"/>
                  </a:lnTo>
                  <a:cubicBezTo>
                    <a:pt x="6809" y="2123"/>
                    <a:pt x="7009" y="3747"/>
                    <a:pt x="7136" y="5327"/>
                  </a:cubicBezTo>
                  <a:cubicBezTo>
                    <a:pt x="7940" y="15361"/>
                    <a:pt x="3871" y="55966"/>
                    <a:pt x="0" y="65303"/>
                  </a:cubicBezTo>
                  <a:lnTo>
                    <a:pt x="6477" y="66394"/>
                  </a:lnTo>
                  <a:cubicBezTo>
                    <a:pt x="9088" y="58402"/>
                    <a:pt x="12032" y="27025"/>
                    <a:pt x="10446" y="12546"/>
                  </a:cubicBezTo>
                  <a:cubicBezTo>
                    <a:pt x="9963" y="8136"/>
                    <a:pt x="9439" y="3522"/>
                    <a:pt x="682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805550" y="4662875"/>
              <a:ext cx="13675" cy="9600"/>
            </a:xfrm>
            <a:custGeom>
              <a:avLst/>
              <a:gdLst/>
              <a:ahLst/>
              <a:cxnLst/>
              <a:rect l="l" t="t" r="r" b="b"/>
              <a:pathLst>
                <a:path w="547" h="384" extrusionOk="0">
                  <a:moveTo>
                    <a:pt x="271" y="0"/>
                  </a:moveTo>
                  <a:cubicBezTo>
                    <a:pt x="87" y="0"/>
                    <a:pt x="1" y="291"/>
                    <a:pt x="205" y="370"/>
                  </a:cubicBezTo>
                  <a:cubicBezTo>
                    <a:pt x="230" y="380"/>
                    <a:pt x="254" y="384"/>
                    <a:pt x="277" y="384"/>
                  </a:cubicBezTo>
                  <a:cubicBezTo>
                    <a:pt x="459" y="384"/>
                    <a:pt x="547" y="93"/>
                    <a:pt x="342" y="15"/>
                  </a:cubicBezTo>
                  <a:cubicBezTo>
                    <a:pt x="317" y="5"/>
                    <a:pt x="293" y="0"/>
                    <a:pt x="27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384000" y="3674800"/>
              <a:ext cx="364800" cy="580300"/>
            </a:xfrm>
            <a:custGeom>
              <a:avLst/>
              <a:gdLst/>
              <a:ahLst/>
              <a:cxnLst/>
              <a:rect l="l" t="t" r="r" b="b"/>
              <a:pathLst>
                <a:path w="14592" h="23212" extrusionOk="0">
                  <a:moveTo>
                    <a:pt x="14326" y="1"/>
                  </a:moveTo>
                  <a:cubicBezTo>
                    <a:pt x="14288" y="1"/>
                    <a:pt x="14248" y="15"/>
                    <a:pt x="14211" y="49"/>
                  </a:cubicBezTo>
                  <a:cubicBezTo>
                    <a:pt x="7487" y="6273"/>
                    <a:pt x="2605" y="14154"/>
                    <a:pt x="44" y="22951"/>
                  </a:cubicBezTo>
                  <a:cubicBezTo>
                    <a:pt x="1" y="23100"/>
                    <a:pt x="129" y="23211"/>
                    <a:pt x="245" y="23211"/>
                  </a:cubicBezTo>
                  <a:cubicBezTo>
                    <a:pt x="312" y="23211"/>
                    <a:pt x="375" y="23175"/>
                    <a:pt x="400" y="23089"/>
                  </a:cubicBezTo>
                  <a:cubicBezTo>
                    <a:pt x="2942" y="14358"/>
                    <a:pt x="7775" y="6526"/>
                    <a:pt x="14449" y="348"/>
                  </a:cubicBezTo>
                  <a:cubicBezTo>
                    <a:pt x="14592" y="216"/>
                    <a:pt x="14472" y="1"/>
                    <a:pt x="1432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857375" y="3695825"/>
              <a:ext cx="162775" cy="40900"/>
            </a:xfrm>
            <a:custGeom>
              <a:avLst/>
              <a:gdLst/>
              <a:ahLst/>
              <a:cxnLst/>
              <a:rect l="l" t="t" r="r" b="b"/>
              <a:pathLst>
                <a:path w="6511" h="1636" extrusionOk="0">
                  <a:moveTo>
                    <a:pt x="239" y="1"/>
                  </a:moveTo>
                  <a:cubicBezTo>
                    <a:pt x="25" y="1"/>
                    <a:pt x="0" y="348"/>
                    <a:pt x="232" y="382"/>
                  </a:cubicBezTo>
                  <a:cubicBezTo>
                    <a:pt x="2231" y="672"/>
                    <a:pt x="4210" y="1087"/>
                    <a:pt x="6156" y="1627"/>
                  </a:cubicBezTo>
                  <a:cubicBezTo>
                    <a:pt x="6176" y="1633"/>
                    <a:pt x="6195" y="1635"/>
                    <a:pt x="6213" y="1635"/>
                  </a:cubicBezTo>
                  <a:cubicBezTo>
                    <a:pt x="6412" y="1635"/>
                    <a:pt x="6511" y="1332"/>
                    <a:pt x="6294" y="1271"/>
                  </a:cubicBezTo>
                  <a:cubicBezTo>
                    <a:pt x="4315" y="721"/>
                    <a:pt x="2303" y="297"/>
                    <a:pt x="270" y="3"/>
                  </a:cubicBezTo>
                  <a:cubicBezTo>
                    <a:pt x="259" y="1"/>
                    <a:pt x="249" y="1"/>
                    <a:pt x="23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036025" y="3735900"/>
              <a:ext cx="22600" cy="13050"/>
            </a:xfrm>
            <a:custGeom>
              <a:avLst/>
              <a:gdLst/>
              <a:ahLst/>
              <a:cxnLst/>
              <a:rect l="l" t="t" r="r" b="b"/>
              <a:pathLst>
                <a:path w="904" h="522" extrusionOk="0">
                  <a:moveTo>
                    <a:pt x="271" y="0"/>
                  </a:moveTo>
                  <a:cubicBezTo>
                    <a:pt x="88" y="0"/>
                    <a:pt x="0" y="291"/>
                    <a:pt x="205" y="370"/>
                  </a:cubicBezTo>
                  <a:lnTo>
                    <a:pt x="561" y="508"/>
                  </a:lnTo>
                  <a:cubicBezTo>
                    <a:pt x="586" y="517"/>
                    <a:pt x="610" y="522"/>
                    <a:pt x="633" y="522"/>
                  </a:cubicBezTo>
                  <a:cubicBezTo>
                    <a:pt x="816" y="522"/>
                    <a:pt x="903" y="231"/>
                    <a:pt x="699" y="151"/>
                  </a:cubicBezTo>
                  <a:lnTo>
                    <a:pt x="342" y="14"/>
                  </a:lnTo>
                  <a:cubicBezTo>
                    <a:pt x="318" y="4"/>
                    <a:pt x="294" y="0"/>
                    <a:pt x="27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256550" y="3814900"/>
              <a:ext cx="74600" cy="41900"/>
            </a:xfrm>
            <a:custGeom>
              <a:avLst/>
              <a:gdLst/>
              <a:ahLst/>
              <a:cxnLst/>
              <a:rect l="l" t="t" r="r" b="b"/>
              <a:pathLst>
                <a:path w="2984" h="1676" extrusionOk="0">
                  <a:moveTo>
                    <a:pt x="243" y="1"/>
                  </a:moveTo>
                  <a:cubicBezTo>
                    <a:pt x="77" y="1"/>
                    <a:pt x="0" y="281"/>
                    <a:pt x="187" y="378"/>
                  </a:cubicBezTo>
                  <a:lnTo>
                    <a:pt x="2659" y="1653"/>
                  </a:lnTo>
                  <a:cubicBezTo>
                    <a:pt x="2689" y="1668"/>
                    <a:pt x="2716" y="1675"/>
                    <a:pt x="2742" y="1675"/>
                  </a:cubicBezTo>
                  <a:cubicBezTo>
                    <a:pt x="2907" y="1675"/>
                    <a:pt x="2984" y="1394"/>
                    <a:pt x="2797" y="1298"/>
                  </a:cubicBezTo>
                  <a:lnTo>
                    <a:pt x="325" y="22"/>
                  </a:lnTo>
                  <a:cubicBezTo>
                    <a:pt x="296" y="7"/>
                    <a:pt x="268" y="1"/>
                    <a:pt x="24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766600" y="3492575"/>
              <a:ext cx="621425" cy="176975"/>
            </a:xfrm>
            <a:custGeom>
              <a:avLst/>
              <a:gdLst/>
              <a:ahLst/>
              <a:cxnLst/>
              <a:rect l="l" t="t" r="r" b="b"/>
              <a:pathLst>
                <a:path w="24857" h="7079" extrusionOk="0">
                  <a:moveTo>
                    <a:pt x="14890" y="1"/>
                  </a:moveTo>
                  <a:cubicBezTo>
                    <a:pt x="13895" y="1"/>
                    <a:pt x="12900" y="81"/>
                    <a:pt x="11909" y="265"/>
                  </a:cubicBezTo>
                  <a:cubicBezTo>
                    <a:pt x="7502" y="1083"/>
                    <a:pt x="3567" y="3988"/>
                    <a:pt x="155" y="6737"/>
                  </a:cubicBezTo>
                  <a:cubicBezTo>
                    <a:pt x="1" y="6861"/>
                    <a:pt x="125" y="7078"/>
                    <a:pt x="279" y="7078"/>
                  </a:cubicBezTo>
                  <a:cubicBezTo>
                    <a:pt x="316" y="7078"/>
                    <a:pt x="356" y="7066"/>
                    <a:pt x="393" y="7036"/>
                  </a:cubicBezTo>
                  <a:cubicBezTo>
                    <a:pt x="3763" y="4320"/>
                    <a:pt x="7621" y="1449"/>
                    <a:pt x="11969" y="642"/>
                  </a:cubicBezTo>
                  <a:cubicBezTo>
                    <a:pt x="12944" y="461"/>
                    <a:pt x="13922" y="383"/>
                    <a:pt x="14899" y="383"/>
                  </a:cubicBezTo>
                  <a:cubicBezTo>
                    <a:pt x="18150" y="383"/>
                    <a:pt x="21396" y="1253"/>
                    <a:pt x="24502" y="2122"/>
                  </a:cubicBezTo>
                  <a:cubicBezTo>
                    <a:pt x="24522" y="2128"/>
                    <a:pt x="24541" y="2130"/>
                    <a:pt x="24560" y="2130"/>
                  </a:cubicBezTo>
                  <a:cubicBezTo>
                    <a:pt x="24758" y="2130"/>
                    <a:pt x="24857" y="1827"/>
                    <a:pt x="24640" y="1767"/>
                  </a:cubicBezTo>
                  <a:cubicBezTo>
                    <a:pt x="21483" y="882"/>
                    <a:pt x="18189" y="1"/>
                    <a:pt x="1489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164025" y="3196350"/>
              <a:ext cx="582650" cy="455325"/>
            </a:xfrm>
            <a:custGeom>
              <a:avLst/>
              <a:gdLst/>
              <a:ahLst/>
              <a:cxnLst/>
              <a:rect l="l" t="t" r="r" b="b"/>
              <a:pathLst>
                <a:path w="23306" h="18213" extrusionOk="0">
                  <a:moveTo>
                    <a:pt x="214" y="1"/>
                  </a:moveTo>
                  <a:cubicBezTo>
                    <a:pt x="17" y="1"/>
                    <a:pt x="0" y="336"/>
                    <a:pt x="221" y="386"/>
                  </a:cubicBezTo>
                  <a:cubicBezTo>
                    <a:pt x="5157" y="1511"/>
                    <a:pt x="9237" y="4499"/>
                    <a:pt x="12905" y="7869"/>
                  </a:cubicBezTo>
                  <a:cubicBezTo>
                    <a:pt x="16421" y="11098"/>
                    <a:pt x="19716" y="14580"/>
                    <a:pt x="22886" y="18147"/>
                  </a:cubicBezTo>
                  <a:cubicBezTo>
                    <a:pt x="22928" y="18193"/>
                    <a:pt x="22978" y="18213"/>
                    <a:pt x="23027" y="18213"/>
                  </a:cubicBezTo>
                  <a:cubicBezTo>
                    <a:pt x="23171" y="18213"/>
                    <a:pt x="23306" y="18046"/>
                    <a:pt x="23184" y="17909"/>
                  </a:cubicBezTo>
                  <a:cubicBezTo>
                    <a:pt x="19838" y="14145"/>
                    <a:pt x="16358" y="10457"/>
                    <a:pt x="12610" y="7087"/>
                  </a:cubicBezTo>
                  <a:cubicBezTo>
                    <a:pt x="9013" y="3853"/>
                    <a:pt x="5037" y="1095"/>
                    <a:pt x="259" y="6"/>
                  </a:cubicBezTo>
                  <a:cubicBezTo>
                    <a:pt x="243" y="3"/>
                    <a:pt x="228" y="1"/>
                    <a:pt x="21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091675" y="3646950"/>
              <a:ext cx="158875" cy="86525"/>
            </a:xfrm>
            <a:custGeom>
              <a:avLst/>
              <a:gdLst/>
              <a:ahLst/>
              <a:cxnLst/>
              <a:rect l="l" t="t" r="r" b="b"/>
              <a:pathLst>
                <a:path w="6355" h="3461" extrusionOk="0">
                  <a:moveTo>
                    <a:pt x="6084" y="1"/>
                  </a:moveTo>
                  <a:cubicBezTo>
                    <a:pt x="6059" y="1"/>
                    <a:pt x="6032" y="6"/>
                    <a:pt x="6004" y="19"/>
                  </a:cubicBezTo>
                  <a:cubicBezTo>
                    <a:pt x="3994" y="927"/>
                    <a:pt x="2046" y="1966"/>
                    <a:pt x="173" y="3131"/>
                  </a:cubicBezTo>
                  <a:cubicBezTo>
                    <a:pt x="0" y="3238"/>
                    <a:pt x="137" y="3461"/>
                    <a:pt x="305" y="3461"/>
                  </a:cubicBezTo>
                  <a:cubicBezTo>
                    <a:pt x="340" y="3461"/>
                    <a:pt x="376" y="3451"/>
                    <a:pt x="411" y="3429"/>
                  </a:cubicBezTo>
                  <a:cubicBezTo>
                    <a:pt x="2258" y="2284"/>
                    <a:pt x="4177" y="1261"/>
                    <a:pt x="6158" y="368"/>
                  </a:cubicBezTo>
                  <a:cubicBezTo>
                    <a:pt x="6354" y="280"/>
                    <a:pt x="6261" y="1"/>
                    <a:pt x="608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290150" y="3594675"/>
              <a:ext cx="297550" cy="40850"/>
            </a:xfrm>
            <a:custGeom>
              <a:avLst/>
              <a:gdLst/>
              <a:ahLst/>
              <a:cxnLst/>
              <a:rect l="l" t="t" r="r" b="b"/>
              <a:pathLst>
                <a:path w="11902" h="1634" extrusionOk="0">
                  <a:moveTo>
                    <a:pt x="6681" y="0"/>
                  </a:moveTo>
                  <a:cubicBezTo>
                    <a:pt x="4426" y="0"/>
                    <a:pt x="2172" y="339"/>
                    <a:pt x="196" y="1265"/>
                  </a:cubicBezTo>
                  <a:cubicBezTo>
                    <a:pt x="1" y="1357"/>
                    <a:pt x="93" y="1634"/>
                    <a:pt x="268" y="1634"/>
                  </a:cubicBezTo>
                  <a:cubicBezTo>
                    <a:pt x="294" y="1634"/>
                    <a:pt x="321" y="1628"/>
                    <a:pt x="350" y="1614"/>
                  </a:cubicBezTo>
                  <a:cubicBezTo>
                    <a:pt x="2283" y="709"/>
                    <a:pt x="4474" y="379"/>
                    <a:pt x="6670" y="379"/>
                  </a:cubicBezTo>
                  <a:cubicBezTo>
                    <a:pt x="8361" y="379"/>
                    <a:pt x="10055" y="574"/>
                    <a:pt x="11636" y="853"/>
                  </a:cubicBezTo>
                  <a:cubicBezTo>
                    <a:pt x="11648" y="855"/>
                    <a:pt x="11660" y="857"/>
                    <a:pt x="11672" y="857"/>
                  </a:cubicBezTo>
                  <a:cubicBezTo>
                    <a:pt x="11880" y="857"/>
                    <a:pt x="11902" y="514"/>
                    <a:pt x="11673" y="473"/>
                  </a:cubicBezTo>
                  <a:cubicBezTo>
                    <a:pt x="10088" y="193"/>
                    <a:pt x="8384" y="0"/>
                    <a:pt x="668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755900" y="3053175"/>
              <a:ext cx="376700" cy="576725"/>
            </a:xfrm>
            <a:custGeom>
              <a:avLst/>
              <a:gdLst/>
              <a:ahLst/>
              <a:cxnLst/>
              <a:rect l="l" t="t" r="r" b="b"/>
              <a:pathLst>
                <a:path w="15068" h="23069" extrusionOk="0">
                  <a:moveTo>
                    <a:pt x="14823" y="0"/>
                  </a:moveTo>
                  <a:cubicBezTo>
                    <a:pt x="14795" y="0"/>
                    <a:pt x="14766" y="8"/>
                    <a:pt x="14735" y="26"/>
                  </a:cubicBezTo>
                  <a:cubicBezTo>
                    <a:pt x="6497" y="4827"/>
                    <a:pt x="976" y="13377"/>
                    <a:pt x="13" y="22865"/>
                  </a:cubicBezTo>
                  <a:cubicBezTo>
                    <a:pt x="0" y="22997"/>
                    <a:pt x="104" y="23069"/>
                    <a:pt x="207" y="23069"/>
                  </a:cubicBezTo>
                  <a:cubicBezTo>
                    <a:pt x="295" y="23069"/>
                    <a:pt x="382" y="23016"/>
                    <a:pt x="394" y="22903"/>
                  </a:cubicBezTo>
                  <a:cubicBezTo>
                    <a:pt x="1341" y="13560"/>
                    <a:pt x="6772" y="5105"/>
                    <a:pt x="14889" y="375"/>
                  </a:cubicBezTo>
                  <a:cubicBezTo>
                    <a:pt x="15068" y="272"/>
                    <a:pt x="14983" y="0"/>
                    <a:pt x="1482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720175" y="3691975"/>
              <a:ext cx="219275" cy="1629450"/>
            </a:xfrm>
            <a:custGeom>
              <a:avLst/>
              <a:gdLst/>
              <a:ahLst/>
              <a:cxnLst/>
              <a:rect l="l" t="t" r="r" b="b"/>
              <a:pathLst>
                <a:path w="8771" h="65178" fill="none" extrusionOk="0">
                  <a:moveTo>
                    <a:pt x="2187" y="1"/>
                  </a:moveTo>
                  <a:cubicBezTo>
                    <a:pt x="2454" y="105"/>
                    <a:pt x="8770" y="17091"/>
                    <a:pt x="1" y="65178"/>
                  </a:cubicBezTo>
                </a:path>
              </a:pathLst>
            </a:custGeom>
            <a:noFill/>
            <a:ln w="3275" cap="rnd" cmpd="sng">
              <a:solidFill>
                <a:srgbClr val="BF6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rot="442074">
            <a:off x="6202553" y="385815"/>
            <a:ext cx="2166721" cy="1092469"/>
            <a:chOff x="1993450" y="4713425"/>
            <a:chExt cx="1153425" cy="581600"/>
          </a:xfrm>
        </p:grpSpPr>
        <p:sp>
          <p:nvSpPr>
            <p:cNvPr id="39" name="Google Shape;39;p3"/>
            <p:cNvSpPr/>
            <p:nvPr/>
          </p:nvSpPr>
          <p:spPr>
            <a:xfrm>
              <a:off x="2427975" y="5111400"/>
              <a:ext cx="13375" cy="20275"/>
            </a:xfrm>
            <a:custGeom>
              <a:avLst/>
              <a:gdLst/>
              <a:ahLst/>
              <a:cxnLst/>
              <a:rect l="l" t="t" r="r" b="b"/>
              <a:pathLst>
                <a:path w="535" h="811" extrusionOk="0">
                  <a:moveTo>
                    <a:pt x="322" y="0"/>
                  </a:moveTo>
                  <a:cubicBezTo>
                    <a:pt x="277" y="0"/>
                    <a:pt x="234" y="27"/>
                    <a:pt x="204" y="86"/>
                  </a:cubicBezTo>
                  <a:cubicBezTo>
                    <a:pt x="115" y="264"/>
                    <a:pt x="53" y="454"/>
                    <a:pt x="20" y="650"/>
                  </a:cubicBezTo>
                  <a:cubicBezTo>
                    <a:pt x="0" y="766"/>
                    <a:pt x="76" y="811"/>
                    <a:pt x="167" y="811"/>
                  </a:cubicBezTo>
                  <a:cubicBezTo>
                    <a:pt x="190" y="811"/>
                    <a:pt x="213" y="808"/>
                    <a:pt x="237" y="803"/>
                  </a:cubicBezTo>
                  <a:cubicBezTo>
                    <a:pt x="349" y="747"/>
                    <a:pt x="534" y="189"/>
                    <a:pt x="473" y="98"/>
                  </a:cubicBezTo>
                  <a:cubicBezTo>
                    <a:pt x="430" y="36"/>
                    <a:pt x="374" y="0"/>
                    <a:pt x="32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410800" y="5146500"/>
              <a:ext cx="15500" cy="18925"/>
            </a:xfrm>
            <a:custGeom>
              <a:avLst/>
              <a:gdLst/>
              <a:ahLst/>
              <a:cxnLst/>
              <a:rect l="l" t="t" r="r" b="b"/>
              <a:pathLst>
                <a:path w="620" h="757" extrusionOk="0">
                  <a:moveTo>
                    <a:pt x="459" y="0"/>
                  </a:moveTo>
                  <a:cubicBezTo>
                    <a:pt x="418" y="0"/>
                    <a:pt x="378" y="15"/>
                    <a:pt x="346" y="41"/>
                  </a:cubicBezTo>
                  <a:cubicBezTo>
                    <a:pt x="334" y="52"/>
                    <a:pt x="322" y="65"/>
                    <a:pt x="313" y="78"/>
                  </a:cubicBezTo>
                  <a:cubicBezTo>
                    <a:pt x="215" y="214"/>
                    <a:pt x="131" y="360"/>
                    <a:pt x="50" y="506"/>
                  </a:cubicBezTo>
                  <a:cubicBezTo>
                    <a:pt x="0" y="594"/>
                    <a:pt x="12" y="679"/>
                    <a:pt x="108" y="731"/>
                  </a:cubicBezTo>
                  <a:cubicBezTo>
                    <a:pt x="139" y="748"/>
                    <a:pt x="169" y="756"/>
                    <a:pt x="197" y="756"/>
                  </a:cubicBezTo>
                  <a:cubicBezTo>
                    <a:pt x="252" y="756"/>
                    <a:pt x="299" y="724"/>
                    <a:pt x="336" y="668"/>
                  </a:cubicBezTo>
                  <a:cubicBezTo>
                    <a:pt x="423" y="534"/>
                    <a:pt x="503" y="397"/>
                    <a:pt x="584" y="259"/>
                  </a:cubicBezTo>
                  <a:cubicBezTo>
                    <a:pt x="613" y="211"/>
                    <a:pt x="620" y="153"/>
                    <a:pt x="603" y="98"/>
                  </a:cubicBezTo>
                  <a:cubicBezTo>
                    <a:pt x="581" y="44"/>
                    <a:pt x="530" y="6"/>
                    <a:pt x="471" y="1"/>
                  </a:cubicBezTo>
                  <a:cubicBezTo>
                    <a:pt x="467" y="0"/>
                    <a:pt x="463" y="0"/>
                    <a:pt x="4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422550" y="5146500"/>
              <a:ext cx="3750" cy="6500"/>
            </a:xfrm>
            <a:custGeom>
              <a:avLst/>
              <a:gdLst/>
              <a:ahLst/>
              <a:cxnLst/>
              <a:rect l="l" t="t" r="r" b="b"/>
              <a:pathLst>
                <a:path w="150" h="260" extrusionOk="0">
                  <a:moveTo>
                    <a:pt x="1" y="1"/>
                  </a:moveTo>
                  <a:cubicBezTo>
                    <a:pt x="60" y="6"/>
                    <a:pt x="111" y="44"/>
                    <a:pt x="133" y="98"/>
                  </a:cubicBezTo>
                  <a:cubicBezTo>
                    <a:pt x="150" y="153"/>
                    <a:pt x="143" y="211"/>
                    <a:pt x="114" y="259"/>
                  </a:cubicBezTo>
                  <a:cubicBezTo>
                    <a:pt x="143" y="211"/>
                    <a:pt x="150" y="153"/>
                    <a:pt x="133" y="98"/>
                  </a:cubicBezTo>
                  <a:cubicBezTo>
                    <a:pt x="111" y="44"/>
                    <a:pt x="60" y="6"/>
                    <a:pt x="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180100" y="5280200"/>
              <a:ext cx="21250" cy="10950"/>
            </a:xfrm>
            <a:custGeom>
              <a:avLst/>
              <a:gdLst/>
              <a:ahLst/>
              <a:cxnLst/>
              <a:rect l="l" t="t" r="r" b="b"/>
              <a:pathLst>
                <a:path w="850" h="438" extrusionOk="0">
                  <a:moveTo>
                    <a:pt x="685" y="1"/>
                  </a:moveTo>
                  <a:cubicBezTo>
                    <a:pt x="676" y="1"/>
                    <a:pt x="666" y="1"/>
                    <a:pt x="656" y="3"/>
                  </a:cubicBezTo>
                  <a:cubicBezTo>
                    <a:pt x="483" y="31"/>
                    <a:pt x="313" y="75"/>
                    <a:pt x="164" y="108"/>
                  </a:cubicBezTo>
                  <a:cubicBezTo>
                    <a:pt x="47" y="152"/>
                    <a:pt x="1" y="221"/>
                    <a:pt x="27" y="322"/>
                  </a:cubicBezTo>
                  <a:cubicBezTo>
                    <a:pt x="49" y="402"/>
                    <a:pt x="110" y="438"/>
                    <a:pt x="179" y="438"/>
                  </a:cubicBezTo>
                  <a:cubicBezTo>
                    <a:pt x="190" y="438"/>
                    <a:pt x="202" y="437"/>
                    <a:pt x="214" y="435"/>
                  </a:cubicBezTo>
                  <a:cubicBezTo>
                    <a:pt x="387" y="406"/>
                    <a:pt x="557" y="367"/>
                    <a:pt x="726" y="320"/>
                  </a:cubicBezTo>
                  <a:cubicBezTo>
                    <a:pt x="812" y="296"/>
                    <a:pt x="850" y="219"/>
                    <a:pt x="831" y="130"/>
                  </a:cubicBezTo>
                  <a:cubicBezTo>
                    <a:pt x="814" y="49"/>
                    <a:pt x="757" y="1"/>
                    <a:pt x="68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143200" y="5286600"/>
              <a:ext cx="21100" cy="8425"/>
            </a:xfrm>
            <a:custGeom>
              <a:avLst/>
              <a:gdLst/>
              <a:ahLst/>
              <a:cxnLst/>
              <a:rect l="l" t="t" r="r" b="b"/>
              <a:pathLst>
                <a:path w="844" h="337" extrusionOk="0">
                  <a:moveTo>
                    <a:pt x="708" y="1"/>
                  </a:moveTo>
                  <a:cubicBezTo>
                    <a:pt x="508" y="3"/>
                    <a:pt x="309" y="6"/>
                    <a:pt x="112" y="25"/>
                  </a:cubicBezTo>
                  <a:cubicBezTo>
                    <a:pt x="35" y="32"/>
                    <a:pt x="0" y="107"/>
                    <a:pt x="2" y="189"/>
                  </a:cubicBezTo>
                  <a:cubicBezTo>
                    <a:pt x="5" y="275"/>
                    <a:pt x="58" y="333"/>
                    <a:pt x="132" y="335"/>
                  </a:cubicBezTo>
                  <a:cubicBezTo>
                    <a:pt x="181" y="336"/>
                    <a:pt x="231" y="337"/>
                    <a:pt x="280" y="337"/>
                  </a:cubicBezTo>
                  <a:cubicBezTo>
                    <a:pt x="422" y="337"/>
                    <a:pt x="564" y="332"/>
                    <a:pt x="704" y="312"/>
                  </a:cubicBezTo>
                  <a:cubicBezTo>
                    <a:pt x="816" y="297"/>
                    <a:pt x="844" y="195"/>
                    <a:pt x="821" y="101"/>
                  </a:cubicBezTo>
                  <a:cubicBezTo>
                    <a:pt x="795" y="39"/>
                    <a:pt x="754" y="1"/>
                    <a:pt x="70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216125" y="5267825"/>
              <a:ext cx="21150" cy="12950"/>
            </a:xfrm>
            <a:custGeom>
              <a:avLst/>
              <a:gdLst/>
              <a:ahLst/>
              <a:cxnLst/>
              <a:rect l="l" t="t" r="r" b="b"/>
              <a:pathLst>
                <a:path w="846" h="518" extrusionOk="0">
                  <a:moveTo>
                    <a:pt x="664" y="0"/>
                  </a:moveTo>
                  <a:cubicBezTo>
                    <a:pt x="639" y="0"/>
                    <a:pt x="612" y="7"/>
                    <a:pt x="584" y="19"/>
                  </a:cubicBezTo>
                  <a:cubicBezTo>
                    <a:pt x="509" y="51"/>
                    <a:pt x="437" y="85"/>
                    <a:pt x="364" y="119"/>
                  </a:cubicBezTo>
                  <a:cubicBezTo>
                    <a:pt x="363" y="117"/>
                    <a:pt x="362" y="115"/>
                    <a:pt x="361" y="112"/>
                  </a:cubicBezTo>
                  <a:cubicBezTo>
                    <a:pt x="286" y="141"/>
                    <a:pt x="208" y="163"/>
                    <a:pt x="136" y="198"/>
                  </a:cubicBezTo>
                  <a:cubicBezTo>
                    <a:pt x="48" y="242"/>
                    <a:pt x="0" y="315"/>
                    <a:pt x="42" y="416"/>
                  </a:cubicBezTo>
                  <a:cubicBezTo>
                    <a:pt x="71" y="487"/>
                    <a:pt x="120" y="518"/>
                    <a:pt x="180" y="518"/>
                  </a:cubicBezTo>
                  <a:cubicBezTo>
                    <a:pt x="205" y="518"/>
                    <a:pt x="233" y="512"/>
                    <a:pt x="261" y="501"/>
                  </a:cubicBezTo>
                  <a:cubicBezTo>
                    <a:pt x="418" y="442"/>
                    <a:pt x="579" y="384"/>
                    <a:pt x="728" y="308"/>
                  </a:cubicBezTo>
                  <a:cubicBezTo>
                    <a:pt x="814" y="265"/>
                    <a:pt x="846" y="175"/>
                    <a:pt x="790" y="81"/>
                  </a:cubicBezTo>
                  <a:cubicBezTo>
                    <a:pt x="758" y="26"/>
                    <a:pt x="715" y="0"/>
                    <a:pt x="6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249850" y="5249500"/>
              <a:ext cx="20100" cy="14975"/>
            </a:xfrm>
            <a:custGeom>
              <a:avLst/>
              <a:gdLst/>
              <a:ahLst/>
              <a:cxnLst/>
              <a:rect l="l" t="t" r="r" b="b"/>
              <a:pathLst>
                <a:path w="804" h="599" extrusionOk="0">
                  <a:moveTo>
                    <a:pt x="623" y="1"/>
                  </a:moveTo>
                  <a:cubicBezTo>
                    <a:pt x="592" y="1"/>
                    <a:pt x="561" y="10"/>
                    <a:pt x="530" y="28"/>
                  </a:cubicBezTo>
                  <a:cubicBezTo>
                    <a:pt x="385" y="110"/>
                    <a:pt x="247" y="206"/>
                    <a:pt x="109" y="299"/>
                  </a:cubicBezTo>
                  <a:cubicBezTo>
                    <a:pt x="24" y="358"/>
                    <a:pt x="1" y="441"/>
                    <a:pt x="62" y="526"/>
                  </a:cubicBezTo>
                  <a:cubicBezTo>
                    <a:pt x="98" y="577"/>
                    <a:pt x="144" y="599"/>
                    <a:pt x="194" y="599"/>
                  </a:cubicBezTo>
                  <a:cubicBezTo>
                    <a:pt x="227" y="599"/>
                    <a:pt x="261" y="590"/>
                    <a:pt x="295" y="574"/>
                  </a:cubicBezTo>
                  <a:cubicBezTo>
                    <a:pt x="435" y="481"/>
                    <a:pt x="576" y="392"/>
                    <a:pt x="713" y="296"/>
                  </a:cubicBezTo>
                  <a:cubicBezTo>
                    <a:pt x="789" y="243"/>
                    <a:pt x="804" y="167"/>
                    <a:pt x="757" y="87"/>
                  </a:cubicBezTo>
                  <a:cubicBezTo>
                    <a:pt x="722" y="27"/>
                    <a:pt x="674" y="1"/>
                    <a:pt x="62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105075" y="5283950"/>
              <a:ext cx="21750" cy="10025"/>
            </a:xfrm>
            <a:custGeom>
              <a:avLst/>
              <a:gdLst/>
              <a:ahLst/>
              <a:cxnLst/>
              <a:rect l="l" t="t" r="r" b="b"/>
              <a:pathLst>
                <a:path w="870" h="401" extrusionOk="0">
                  <a:moveTo>
                    <a:pt x="199" y="1"/>
                  </a:moveTo>
                  <a:cubicBezTo>
                    <a:pt x="120" y="1"/>
                    <a:pt x="60" y="34"/>
                    <a:pt x="35" y="129"/>
                  </a:cubicBezTo>
                  <a:cubicBezTo>
                    <a:pt x="0" y="255"/>
                    <a:pt x="81" y="302"/>
                    <a:pt x="182" y="330"/>
                  </a:cubicBezTo>
                  <a:cubicBezTo>
                    <a:pt x="242" y="348"/>
                    <a:pt x="304" y="361"/>
                    <a:pt x="365" y="377"/>
                  </a:cubicBezTo>
                  <a:cubicBezTo>
                    <a:pt x="445" y="383"/>
                    <a:pt x="524" y="387"/>
                    <a:pt x="604" y="396"/>
                  </a:cubicBezTo>
                  <a:cubicBezTo>
                    <a:pt x="627" y="399"/>
                    <a:pt x="649" y="401"/>
                    <a:pt x="671" y="401"/>
                  </a:cubicBezTo>
                  <a:cubicBezTo>
                    <a:pt x="756" y="401"/>
                    <a:pt x="826" y="371"/>
                    <a:pt x="845" y="264"/>
                  </a:cubicBezTo>
                  <a:cubicBezTo>
                    <a:pt x="869" y="125"/>
                    <a:pt x="773" y="85"/>
                    <a:pt x="659" y="66"/>
                  </a:cubicBezTo>
                  <a:cubicBezTo>
                    <a:pt x="588" y="53"/>
                    <a:pt x="519" y="40"/>
                    <a:pt x="449" y="26"/>
                  </a:cubicBezTo>
                  <a:cubicBezTo>
                    <a:pt x="416" y="23"/>
                    <a:pt x="385" y="21"/>
                    <a:pt x="353" y="18"/>
                  </a:cubicBezTo>
                  <a:cubicBezTo>
                    <a:pt x="322" y="16"/>
                    <a:pt x="291" y="11"/>
                    <a:pt x="259" y="6"/>
                  </a:cubicBezTo>
                  <a:cubicBezTo>
                    <a:pt x="238" y="3"/>
                    <a:pt x="218" y="1"/>
                    <a:pt x="19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80300" y="5225450"/>
              <a:ext cx="19275" cy="17000"/>
            </a:xfrm>
            <a:custGeom>
              <a:avLst/>
              <a:gdLst/>
              <a:ahLst/>
              <a:cxnLst/>
              <a:rect l="l" t="t" r="r" b="b"/>
              <a:pathLst>
                <a:path w="771" h="680" extrusionOk="0">
                  <a:moveTo>
                    <a:pt x="557" y="1"/>
                  </a:moveTo>
                  <a:cubicBezTo>
                    <a:pt x="496" y="1"/>
                    <a:pt x="440" y="46"/>
                    <a:pt x="388" y="99"/>
                  </a:cubicBezTo>
                  <a:lnTo>
                    <a:pt x="99" y="380"/>
                  </a:lnTo>
                  <a:cubicBezTo>
                    <a:pt x="20" y="459"/>
                    <a:pt x="1" y="543"/>
                    <a:pt x="84" y="628"/>
                  </a:cubicBezTo>
                  <a:cubicBezTo>
                    <a:pt x="118" y="664"/>
                    <a:pt x="154" y="680"/>
                    <a:pt x="190" y="680"/>
                  </a:cubicBezTo>
                  <a:cubicBezTo>
                    <a:pt x="233" y="680"/>
                    <a:pt x="275" y="659"/>
                    <a:pt x="315" y="624"/>
                  </a:cubicBezTo>
                  <a:cubicBezTo>
                    <a:pt x="423" y="532"/>
                    <a:pt x="528" y="438"/>
                    <a:pt x="635" y="344"/>
                  </a:cubicBezTo>
                  <a:cubicBezTo>
                    <a:pt x="711" y="254"/>
                    <a:pt x="770" y="157"/>
                    <a:pt x="668" y="55"/>
                  </a:cubicBezTo>
                  <a:cubicBezTo>
                    <a:pt x="630" y="16"/>
                    <a:pt x="593" y="1"/>
                    <a:pt x="55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49000" y="5192425"/>
              <a:ext cx="20700" cy="9750"/>
            </a:xfrm>
            <a:custGeom>
              <a:avLst/>
              <a:gdLst/>
              <a:ahLst/>
              <a:cxnLst/>
              <a:rect l="l" t="t" r="r" b="b"/>
              <a:pathLst>
                <a:path w="828" h="390" extrusionOk="0">
                  <a:moveTo>
                    <a:pt x="603" y="0"/>
                  </a:moveTo>
                  <a:cubicBezTo>
                    <a:pt x="469" y="0"/>
                    <a:pt x="337" y="59"/>
                    <a:pt x="203" y="59"/>
                  </a:cubicBezTo>
                  <a:cubicBezTo>
                    <a:pt x="198" y="59"/>
                    <a:pt x="193" y="59"/>
                    <a:pt x="187" y="59"/>
                  </a:cubicBezTo>
                  <a:cubicBezTo>
                    <a:pt x="184" y="58"/>
                    <a:pt x="180" y="58"/>
                    <a:pt x="176" y="58"/>
                  </a:cubicBezTo>
                  <a:cubicBezTo>
                    <a:pt x="72" y="58"/>
                    <a:pt x="0" y="113"/>
                    <a:pt x="4" y="229"/>
                  </a:cubicBezTo>
                  <a:cubicBezTo>
                    <a:pt x="7" y="354"/>
                    <a:pt x="88" y="390"/>
                    <a:pt x="182" y="390"/>
                  </a:cubicBezTo>
                  <a:cubicBezTo>
                    <a:pt x="196" y="390"/>
                    <a:pt x="209" y="389"/>
                    <a:pt x="223" y="388"/>
                  </a:cubicBezTo>
                  <a:cubicBezTo>
                    <a:pt x="407" y="371"/>
                    <a:pt x="588" y="342"/>
                    <a:pt x="769" y="317"/>
                  </a:cubicBezTo>
                  <a:cubicBezTo>
                    <a:pt x="774" y="307"/>
                    <a:pt x="780" y="295"/>
                    <a:pt x="784" y="285"/>
                  </a:cubicBezTo>
                  <a:cubicBezTo>
                    <a:pt x="792" y="267"/>
                    <a:pt x="800" y="248"/>
                    <a:pt x="806" y="229"/>
                  </a:cubicBezTo>
                  <a:cubicBezTo>
                    <a:pt x="824" y="173"/>
                    <a:pt x="828" y="115"/>
                    <a:pt x="794" y="53"/>
                  </a:cubicBezTo>
                  <a:cubicBezTo>
                    <a:pt x="730" y="14"/>
                    <a:pt x="666" y="0"/>
                    <a:pt x="60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83900" y="5175925"/>
              <a:ext cx="19675" cy="15475"/>
            </a:xfrm>
            <a:custGeom>
              <a:avLst/>
              <a:gdLst/>
              <a:ahLst/>
              <a:cxnLst/>
              <a:rect l="l" t="t" r="r" b="b"/>
              <a:pathLst>
                <a:path w="787" h="619" extrusionOk="0">
                  <a:moveTo>
                    <a:pt x="609" y="0"/>
                  </a:moveTo>
                  <a:cubicBezTo>
                    <a:pt x="576" y="0"/>
                    <a:pt x="541" y="13"/>
                    <a:pt x="508" y="35"/>
                  </a:cubicBezTo>
                  <a:cubicBezTo>
                    <a:pt x="371" y="128"/>
                    <a:pt x="236" y="226"/>
                    <a:pt x="103" y="327"/>
                  </a:cubicBezTo>
                  <a:cubicBezTo>
                    <a:pt x="21" y="388"/>
                    <a:pt x="1" y="473"/>
                    <a:pt x="64" y="555"/>
                  </a:cubicBezTo>
                  <a:cubicBezTo>
                    <a:pt x="97" y="598"/>
                    <a:pt x="137" y="619"/>
                    <a:pt x="187" y="619"/>
                  </a:cubicBezTo>
                  <a:cubicBezTo>
                    <a:pt x="229" y="619"/>
                    <a:pt x="278" y="603"/>
                    <a:pt x="334" y="573"/>
                  </a:cubicBezTo>
                  <a:cubicBezTo>
                    <a:pt x="436" y="495"/>
                    <a:pt x="572" y="399"/>
                    <a:pt x="701" y="293"/>
                  </a:cubicBezTo>
                  <a:cubicBezTo>
                    <a:pt x="780" y="228"/>
                    <a:pt x="786" y="141"/>
                    <a:pt x="722" y="60"/>
                  </a:cubicBezTo>
                  <a:cubicBezTo>
                    <a:pt x="689" y="19"/>
                    <a:pt x="650" y="0"/>
                    <a:pt x="6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05575" y="5188975"/>
              <a:ext cx="26825" cy="25800"/>
            </a:xfrm>
            <a:custGeom>
              <a:avLst/>
              <a:gdLst/>
              <a:ahLst/>
              <a:cxnLst/>
              <a:rect l="l" t="t" r="r" b="b"/>
              <a:pathLst>
                <a:path w="1073" h="1032" extrusionOk="0">
                  <a:moveTo>
                    <a:pt x="407" y="1"/>
                  </a:moveTo>
                  <a:cubicBezTo>
                    <a:pt x="359" y="1"/>
                    <a:pt x="316" y="19"/>
                    <a:pt x="286" y="70"/>
                  </a:cubicBezTo>
                  <a:cubicBezTo>
                    <a:pt x="250" y="134"/>
                    <a:pt x="228" y="202"/>
                    <a:pt x="283" y="271"/>
                  </a:cubicBezTo>
                  <a:cubicBezTo>
                    <a:pt x="402" y="339"/>
                    <a:pt x="314" y="405"/>
                    <a:pt x="276" y="466"/>
                  </a:cubicBezTo>
                  <a:cubicBezTo>
                    <a:pt x="217" y="560"/>
                    <a:pt x="148" y="649"/>
                    <a:pt x="86" y="743"/>
                  </a:cubicBezTo>
                  <a:cubicBezTo>
                    <a:pt x="28" y="830"/>
                    <a:pt x="0" y="922"/>
                    <a:pt x="103" y="995"/>
                  </a:cubicBezTo>
                  <a:cubicBezTo>
                    <a:pt x="138" y="1020"/>
                    <a:pt x="172" y="1031"/>
                    <a:pt x="204" y="1031"/>
                  </a:cubicBezTo>
                  <a:cubicBezTo>
                    <a:pt x="261" y="1031"/>
                    <a:pt x="313" y="996"/>
                    <a:pt x="353" y="942"/>
                  </a:cubicBezTo>
                  <a:cubicBezTo>
                    <a:pt x="446" y="821"/>
                    <a:pt x="537" y="698"/>
                    <a:pt x="607" y="564"/>
                  </a:cubicBezTo>
                  <a:cubicBezTo>
                    <a:pt x="649" y="485"/>
                    <a:pt x="686" y="430"/>
                    <a:pt x="759" y="430"/>
                  </a:cubicBezTo>
                  <a:cubicBezTo>
                    <a:pt x="782" y="430"/>
                    <a:pt x="808" y="436"/>
                    <a:pt x="840" y="447"/>
                  </a:cubicBezTo>
                  <a:cubicBezTo>
                    <a:pt x="864" y="455"/>
                    <a:pt x="887" y="460"/>
                    <a:pt x="908" y="460"/>
                  </a:cubicBezTo>
                  <a:cubicBezTo>
                    <a:pt x="981" y="460"/>
                    <a:pt x="1037" y="413"/>
                    <a:pt x="1054" y="321"/>
                  </a:cubicBezTo>
                  <a:cubicBezTo>
                    <a:pt x="1072" y="218"/>
                    <a:pt x="1014" y="155"/>
                    <a:pt x="917" y="127"/>
                  </a:cubicBezTo>
                  <a:cubicBezTo>
                    <a:pt x="772" y="87"/>
                    <a:pt x="624" y="48"/>
                    <a:pt x="477" y="11"/>
                  </a:cubicBezTo>
                  <a:cubicBezTo>
                    <a:pt x="453" y="5"/>
                    <a:pt x="429" y="1"/>
                    <a:pt x="4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15250" y="5052100"/>
              <a:ext cx="14825" cy="19525"/>
            </a:xfrm>
            <a:custGeom>
              <a:avLst/>
              <a:gdLst/>
              <a:ahLst/>
              <a:cxnLst/>
              <a:rect l="l" t="t" r="r" b="b"/>
              <a:pathLst>
                <a:path w="593" h="781" extrusionOk="0">
                  <a:moveTo>
                    <a:pt x="193" y="0"/>
                  </a:moveTo>
                  <a:cubicBezTo>
                    <a:pt x="166" y="0"/>
                    <a:pt x="138" y="8"/>
                    <a:pt x="110" y="23"/>
                  </a:cubicBezTo>
                  <a:cubicBezTo>
                    <a:pt x="26" y="68"/>
                    <a:pt x="1" y="162"/>
                    <a:pt x="43" y="253"/>
                  </a:cubicBezTo>
                  <a:cubicBezTo>
                    <a:pt x="107" y="390"/>
                    <a:pt x="177" y="525"/>
                    <a:pt x="246" y="660"/>
                  </a:cubicBezTo>
                  <a:cubicBezTo>
                    <a:pt x="284" y="732"/>
                    <a:pt x="340" y="781"/>
                    <a:pt x="408" y="781"/>
                  </a:cubicBezTo>
                  <a:cubicBezTo>
                    <a:pt x="432" y="781"/>
                    <a:pt x="456" y="775"/>
                    <a:pt x="482" y="763"/>
                  </a:cubicBezTo>
                  <a:cubicBezTo>
                    <a:pt x="584" y="715"/>
                    <a:pt x="592" y="615"/>
                    <a:pt x="556" y="516"/>
                  </a:cubicBezTo>
                  <a:cubicBezTo>
                    <a:pt x="538" y="464"/>
                    <a:pt x="511" y="413"/>
                    <a:pt x="464" y="311"/>
                  </a:cubicBezTo>
                  <a:cubicBezTo>
                    <a:pt x="440" y="271"/>
                    <a:pt x="385" y="183"/>
                    <a:pt x="333" y="93"/>
                  </a:cubicBezTo>
                  <a:cubicBezTo>
                    <a:pt x="297" y="31"/>
                    <a:pt x="247" y="0"/>
                    <a:pt x="19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289900" y="5024300"/>
              <a:ext cx="19625" cy="16250"/>
            </a:xfrm>
            <a:custGeom>
              <a:avLst/>
              <a:gdLst/>
              <a:ahLst/>
              <a:cxnLst/>
              <a:rect l="l" t="t" r="r" b="b"/>
              <a:pathLst>
                <a:path w="785" h="650" extrusionOk="0">
                  <a:moveTo>
                    <a:pt x="230" y="1"/>
                  </a:moveTo>
                  <a:cubicBezTo>
                    <a:pt x="201" y="1"/>
                    <a:pt x="169" y="8"/>
                    <a:pt x="131" y="25"/>
                  </a:cubicBezTo>
                  <a:cubicBezTo>
                    <a:pt x="36" y="87"/>
                    <a:pt x="0" y="182"/>
                    <a:pt x="110" y="283"/>
                  </a:cubicBezTo>
                  <a:cubicBezTo>
                    <a:pt x="233" y="398"/>
                    <a:pt x="365" y="501"/>
                    <a:pt x="496" y="605"/>
                  </a:cubicBezTo>
                  <a:cubicBezTo>
                    <a:pt x="533" y="634"/>
                    <a:pt x="571" y="650"/>
                    <a:pt x="607" y="650"/>
                  </a:cubicBezTo>
                  <a:cubicBezTo>
                    <a:pt x="651" y="650"/>
                    <a:pt x="692" y="627"/>
                    <a:pt x="726" y="580"/>
                  </a:cubicBezTo>
                  <a:cubicBezTo>
                    <a:pt x="781" y="501"/>
                    <a:pt x="784" y="417"/>
                    <a:pt x="698" y="346"/>
                  </a:cubicBezTo>
                  <a:cubicBezTo>
                    <a:pt x="581" y="250"/>
                    <a:pt x="468" y="149"/>
                    <a:pt x="353" y="52"/>
                  </a:cubicBezTo>
                  <a:cubicBezTo>
                    <a:pt x="316" y="21"/>
                    <a:pt x="278" y="1"/>
                    <a:pt x="2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332500" y="5124700"/>
              <a:ext cx="9725" cy="20625"/>
            </a:xfrm>
            <a:custGeom>
              <a:avLst/>
              <a:gdLst/>
              <a:ahLst/>
              <a:cxnLst/>
              <a:rect l="l" t="t" r="r" b="b"/>
              <a:pathLst>
                <a:path w="389" h="825" extrusionOk="0">
                  <a:moveTo>
                    <a:pt x="205" y="0"/>
                  </a:moveTo>
                  <a:cubicBezTo>
                    <a:pt x="202" y="0"/>
                    <a:pt x="199" y="0"/>
                    <a:pt x="196" y="1"/>
                  </a:cubicBezTo>
                  <a:cubicBezTo>
                    <a:pt x="126" y="3"/>
                    <a:pt x="61" y="33"/>
                    <a:pt x="51" y="104"/>
                  </a:cubicBezTo>
                  <a:cubicBezTo>
                    <a:pt x="22" y="309"/>
                    <a:pt x="1" y="516"/>
                    <a:pt x="35" y="720"/>
                  </a:cubicBezTo>
                  <a:cubicBezTo>
                    <a:pt x="47" y="790"/>
                    <a:pt x="96" y="825"/>
                    <a:pt x="163" y="825"/>
                  </a:cubicBezTo>
                  <a:cubicBezTo>
                    <a:pt x="192" y="825"/>
                    <a:pt x="224" y="818"/>
                    <a:pt x="258" y="806"/>
                  </a:cubicBezTo>
                  <a:cubicBezTo>
                    <a:pt x="276" y="789"/>
                    <a:pt x="321" y="766"/>
                    <a:pt x="329" y="733"/>
                  </a:cubicBezTo>
                  <a:cubicBezTo>
                    <a:pt x="374" y="523"/>
                    <a:pt x="388" y="308"/>
                    <a:pt x="347" y="95"/>
                  </a:cubicBezTo>
                  <a:cubicBezTo>
                    <a:pt x="334" y="33"/>
                    <a:pt x="270" y="0"/>
                    <a:pt x="20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223600" y="5017950"/>
              <a:ext cx="18225" cy="17100"/>
            </a:xfrm>
            <a:custGeom>
              <a:avLst/>
              <a:gdLst/>
              <a:ahLst/>
              <a:cxnLst/>
              <a:rect l="l" t="t" r="r" b="b"/>
              <a:pathLst>
                <a:path w="729" h="684" extrusionOk="0">
                  <a:moveTo>
                    <a:pt x="534" y="0"/>
                  </a:moveTo>
                  <a:cubicBezTo>
                    <a:pt x="508" y="0"/>
                    <a:pt x="483" y="8"/>
                    <a:pt x="459" y="25"/>
                  </a:cubicBezTo>
                  <a:cubicBezTo>
                    <a:pt x="295" y="138"/>
                    <a:pt x="145" y="269"/>
                    <a:pt x="43" y="443"/>
                  </a:cubicBezTo>
                  <a:cubicBezTo>
                    <a:pt x="1" y="513"/>
                    <a:pt x="21" y="581"/>
                    <a:pt x="74" y="640"/>
                  </a:cubicBezTo>
                  <a:cubicBezTo>
                    <a:pt x="105" y="674"/>
                    <a:pt x="141" y="683"/>
                    <a:pt x="179" y="683"/>
                  </a:cubicBezTo>
                  <a:cubicBezTo>
                    <a:pt x="203" y="683"/>
                    <a:pt x="229" y="680"/>
                    <a:pt x="254" y="677"/>
                  </a:cubicBezTo>
                  <a:cubicBezTo>
                    <a:pt x="397" y="532"/>
                    <a:pt x="546" y="390"/>
                    <a:pt x="682" y="236"/>
                  </a:cubicBezTo>
                  <a:cubicBezTo>
                    <a:pt x="728" y="185"/>
                    <a:pt x="696" y="113"/>
                    <a:pt x="652" y="61"/>
                  </a:cubicBezTo>
                  <a:cubicBezTo>
                    <a:pt x="619" y="22"/>
                    <a:pt x="577" y="0"/>
                    <a:pt x="53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246550" y="5150700"/>
              <a:ext cx="19350" cy="16675"/>
            </a:xfrm>
            <a:custGeom>
              <a:avLst/>
              <a:gdLst/>
              <a:ahLst/>
              <a:cxnLst/>
              <a:rect l="l" t="t" r="r" b="b"/>
              <a:pathLst>
                <a:path w="774" h="667" extrusionOk="0">
                  <a:moveTo>
                    <a:pt x="202" y="0"/>
                  </a:moveTo>
                  <a:cubicBezTo>
                    <a:pt x="176" y="0"/>
                    <a:pt x="145" y="9"/>
                    <a:pt x="112" y="27"/>
                  </a:cubicBezTo>
                  <a:cubicBezTo>
                    <a:pt x="63" y="80"/>
                    <a:pt x="1" y="156"/>
                    <a:pt x="67" y="243"/>
                  </a:cubicBezTo>
                  <a:cubicBezTo>
                    <a:pt x="194" y="407"/>
                    <a:pt x="351" y="545"/>
                    <a:pt x="530" y="649"/>
                  </a:cubicBezTo>
                  <a:cubicBezTo>
                    <a:pt x="550" y="660"/>
                    <a:pt x="572" y="666"/>
                    <a:pt x="593" y="666"/>
                  </a:cubicBezTo>
                  <a:cubicBezTo>
                    <a:pt x="632" y="666"/>
                    <a:pt x="671" y="647"/>
                    <a:pt x="701" y="608"/>
                  </a:cubicBezTo>
                  <a:cubicBezTo>
                    <a:pt x="749" y="544"/>
                    <a:pt x="773" y="466"/>
                    <a:pt x="716" y="411"/>
                  </a:cubicBezTo>
                  <a:cubicBezTo>
                    <a:pt x="573" y="274"/>
                    <a:pt x="421" y="147"/>
                    <a:pt x="267" y="22"/>
                  </a:cubicBezTo>
                  <a:cubicBezTo>
                    <a:pt x="250" y="8"/>
                    <a:pt x="228" y="0"/>
                    <a:pt x="20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210350" y="5086875"/>
              <a:ext cx="11225" cy="20325"/>
            </a:xfrm>
            <a:custGeom>
              <a:avLst/>
              <a:gdLst/>
              <a:ahLst/>
              <a:cxnLst/>
              <a:rect l="l" t="t" r="r" b="b"/>
              <a:pathLst>
                <a:path w="449" h="813" extrusionOk="0">
                  <a:moveTo>
                    <a:pt x="170" y="0"/>
                  </a:moveTo>
                  <a:cubicBezTo>
                    <a:pt x="160" y="0"/>
                    <a:pt x="150" y="1"/>
                    <a:pt x="139" y="2"/>
                  </a:cubicBezTo>
                  <a:cubicBezTo>
                    <a:pt x="38" y="16"/>
                    <a:pt x="0" y="100"/>
                    <a:pt x="10" y="199"/>
                  </a:cubicBezTo>
                  <a:cubicBezTo>
                    <a:pt x="26" y="358"/>
                    <a:pt x="53" y="514"/>
                    <a:pt x="103" y="650"/>
                  </a:cubicBezTo>
                  <a:cubicBezTo>
                    <a:pt x="131" y="752"/>
                    <a:pt x="180" y="812"/>
                    <a:pt x="262" y="812"/>
                  </a:cubicBezTo>
                  <a:cubicBezTo>
                    <a:pt x="279" y="812"/>
                    <a:pt x="297" y="810"/>
                    <a:pt x="316" y="805"/>
                  </a:cubicBezTo>
                  <a:cubicBezTo>
                    <a:pt x="436" y="775"/>
                    <a:pt x="449" y="678"/>
                    <a:pt x="430" y="578"/>
                  </a:cubicBezTo>
                  <a:cubicBezTo>
                    <a:pt x="404" y="437"/>
                    <a:pt x="366" y="299"/>
                    <a:pt x="340" y="158"/>
                  </a:cubicBezTo>
                  <a:cubicBezTo>
                    <a:pt x="321" y="53"/>
                    <a:pt x="259" y="0"/>
                    <a:pt x="17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24950" y="5161975"/>
              <a:ext cx="12575" cy="20050"/>
            </a:xfrm>
            <a:custGeom>
              <a:avLst/>
              <a:gdLst/>
              <a:ahLst/>
              <a:cxnLst/>
              <a:rect l="l" t="t" r="r" b="b"/>
              <a:pathLst>
                <a:path w="503" h="802" extrusionOk="0">
                  <a:moveTo>
                    <a:pt x="323" y="1"/>
                  </a:moveTo>
                  <a:cubicBezTo>
                    <a:pt x="301" y="1"/>
                    <a:pt x="277" y="5"/>
                    <a:pt x="254" y="15"/>
                  </a:cubicBezTo>
                  <a:cubicBezTo>
                    <a:pt x="242" y="26"/>
                    <a:pt x="215" y="39"/>
                    <a:pt x="206" y="59"/>
                  </a:cubicBezTo>
                  <a:cubicBezTo>
                    <a:pt x="118" y="255"/>
                    <a:pt x="41" y="457"/>
                    <a:pt x="10" y="671"/>
                  </a:cubicBezTo>
                  <a:cubicBezTo>
                    <a:pt x="1" y="746"/>
                    <a:pt x="72" y="778"/>
                    <a:pt x="136" y="794"/>
                  </a:cubicBezTo>
                  <a:cubicBezTo>
                    <a:pt x="153" y="799"/>
                    <a:pt x="170" y="801"/>
                    <a:pt x="186" y="801"/>
                  </a:cubicBezTo>
                  <a:cubicBezTo>
                    <a:pt x="245" y="801"/>
                    <a:pt x="293" y="771"/>
                    <a:pt x="315" y="712"/>
                  </a:cubicBezTo>
                  <a:cubicBezTo>
                    <a:pt x="377" y="546"/>
                    <a:pt x="443" y="380"/>
                    <a:pt x="479" y="209"/>
                  </a:cubicBezTo>
                  <a:cubicBezTo>
                    <a:pt x="503" y="90"/>
                    <a:pt x="422" y="1"/>
                    <a:pt x="32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222750" y="5121800"/>
              <a:ext cx="16525" cy="18625"/>
            </a:xfrm>
            <a:custGeom>
              <a:avLst/>
              <a:gdLst/>
              <a:ahLst/>
              <a:cxnLst/>
              <a:rect l="l" t="t" r="r" b="b"/>
              <a:pathLst>
                <a:path w="661" h="745" extrusionOk="0">
                  <a:moveTo>
                    <a:pt x="200" y="1"/>
                  </a:moveTo>
                  <a:cubicBezTo>
                    <a:pt x="174" y="1"/>
                    <a:pt x="147" y="8"/>
                    <a:pt x="118" y="23"/>
                  </a:cubicBezTo>
                  <a:cubicBezTo>
                    <a:pt x="0" y="87"/>
                    <a:pt x="22" y="192"/>
                    <a:pt x="71" y="299"/>
                  </a:cubicBezTo>
                  <a:cubicBezTo>
                    <a:pt x="166" y="426"/>
                    <a:pt x="255" y="557"/>
                    <a:pt x="354" y="679"/>
                  </a:cubicBezTo>
                  <a:cubicBezTo>
                    <a:pt x="390" y="723"/>
                    <a:pt x="432" y="744"/>
                    <a:pt x="476" y="744"/>
                  </a:cubicBezTo>
                  <a:cubicBezTo>
                    <a:pt x="513" y="744"/>
                    <a:pt x="551" y="729"/>
                    <a:pt x="587" y="698"/>
                  </a:cubicBezTo>
                  <a:cubicBezTo>
                    <a:pt x="657" y="639"/>
                    <a:pt x="660" y="561"/>
                    <a:pt x="610" y="484"/>
                  </a:cubicBezTo>
                  <a:cubicBezTo>
                    <a:pt x="533" y="365"/>
                    <a:pt x="453" y="247"/>
                    <a:pt x="374" y="127"/>
                  </a:cubicBezTo>
                  <a:cubicBezTo>
                    <a:pt x="329" y="57"/>
                    <a:pt x="272" y="1"/>
                    <a:pt x="20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211125" y="5049550"/>
              <a:ext cx="10800" cy="20425"/>
            </a:xfrm>
            <a:custGeom>
              <a:avLst/>
              <a:gdLst/>
              <a:ahLst/>
              <a:cxnLst/>
              <a:rect l="l" t="t" r="r" b="b"/>
              <a:pathLst>
                <a:path w="432" h="817" extrusionOk="0">
                  <a:moveTo>
                    <a:pt x="237" y="0"/>
                  </a:moveTo>
                  <a:cubicBezTo>
                    <a:pt x="172" y="0"/>
                    <a:pt x="132" y="46"/>
                    <a:pt x="110" y="107"/>
                  </a:cubicBezTo>
                  <a:cubicBezTo>
                    <a:pt x="49" y="281"/>
                    <a:pt x="8" y="461"/>
                    <a:pt x="4" y="644"/>
                  </a:cubicBezTo>
                  <a:cubicBezTo>
                    <a:pt x="0" y="767"/>
                    <a:pt x="73" y="816"/>
                    <a:pt x="179" y="816"/>
                  </a:cubicBezTo>
                  <a:cubicBezTo>
                    <a:pt x="197" y="816"/>
                    <a:pt x="217" y="815"/>
                    <a:pt x="237" y="812"/>
                  </a:cubicBezTo>
                  <a:cubicBezTo>
                    <a:pt x="258" y="790"/>
                    <a:pt x="293" y="771"/>
                    <a:pt x="300" y="745"/>
                  </a:cubicBezTo>
                  <a:cubicBezTo>
                    <a:pt x="344" y="543"/>
                    <a:pt x="391" y="341"/>
                    <a:pt x="420" y="137"/>
                  </a:cubicBezTo>
                  <a:cubicBezTo>
                    <a:pt x="432" y="53"/>
                    <a:pt x="349" y="22"/>
                    <a:pt x="275" y="5"/>
                  </a:cubicBezTo>
                  <a:cubicBezTo>
                    <a:pt x="262" y="2"/>
                    <a:pt x="249" y="0"/>
                    <a:pt x="23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277200" y="5173525"/>
              <a:ext cx="20100" cy="14250"/>
            </a:xfrm>
            <a:custGeom>
              <a:avLst/>
              <a:gdLst/>
              <a:ahLst/>
              <a:cxnLst/>
              <a:rect l="l" t="t" r="r" b="b"/>
              <a:pathLst>
                <a:path w="804" h="570" extrusionOk="0">
                  <a:moveTo>
                    <a:pt x="191" y="0"/>
                  </a:moveTo>
                  <a:cubicBezTo>
                    <a:pt x="186" y="0"/>
                    <a:pt x="180" y="1"/>
                    <a:pt x="175" y="1"/>
                  </a:cubicBezTo>
                  <a:cubicBezTo>
                    <a:pt x="154" y="2"/>
                    <a:pt x="134" y="5"/>
                    <a:pt x="113" y="9"/>
                  </a:cubicBezTo>
                  <a:cubicBezTo>
                    <a:pt x="102" y="15"/>
                    <a:pt x="90" y="21"/>
                    <a:pt x="81" y="30"/>
                  </a:cubicBezTo>
                  <a:cubicBezTo>
                    <a:pt x="67" y="39"/>
                    <a:pt x="57" y="52"/>
                    <a:pt x="47" y="64"/>
                  </a:cubicBezTo>
                  <a:cubicBezTo>
                    <a:pt x="0" y="134"/>
                    <a:pt x="15" y="240"/>
                    <a:pt x="104" y="302"/>
                  </a:cubicBezTo>
                  <a:cubicBezTo>
                    <a:pt x="240" y="396"/>
                    <a:pt x="391" y="471"/>
                    <a:pt x="541" y="545"/>
                  </a:cubicBezTo>
                  <a:cubicBezTo>
                    <a:pt x="573" y="561"/>
                    <a:pt x="605" y="570"/>
                    <a:pt x="634" y="570"/>
                  </a:cubicBezTo>
                  <a:cubicBezTo>
                    <a:pt x="685" y="570"/>
                    <a:pt x="731" y="544"/>
                    <a:pt x="761" y="478"/>
                  </a:cubicBezTo>
                  <a:cubicBezTo>
                    <a:pt x="804" y="383"/>
                    <a:pt x="784" y="306"/>
                    <a:pt x="692" y="255"/>
                  </a:cubicBezTo>
                  <a:cubicBezTo>
                    <a:pt x="554" y="176"/>
                    <a:pt x="414" y="101"/>
                    <a:pt x="276" y="22"/>
                  </a:cubicBezTo>
                  <a:cubicBezTo>
                    <a:pt x="263" y="15"/>
                    <a:pt x="250" y="9"/>
                    <a:pt x="236" y="5"/>
                  </a:cubicBezTo>
                  <a:cubicBezTo>
                    <a:pt x="221" y="2"/>
                    <a:pt x="206" y="0"/>
                    <a:pt x="1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79200" y="5173550"/>
              <a:ext cx="2400" cy="725"/>
            </a:xfrm>
            <a:custGeom>
              <a:avLst/>
              <a:gdLst/>
              <a:ahLst/>
              <a:cxnLst/>
              <a:rect l="l" t="t" r="r" b="b"/>
              <a:pathLst>
                <a:path w="96" h="29" extrusionOk="0">
                  <a:moveTo>
                    <a:pt x="95" y="0"/>
                  </a:moveTo>
                  <a:cubicBezTo>
                    <a:pt x="75" y="1"/>
                    <a:pt x="54" y="4"/>
                    <a:pt x="33" y="8"/>
                  </a:cubicBezTo>
                  <a:cubicBezTo>
                    <a:pt x="22" y="14"/>
                    <a:pt x="10" y="20"/>
                    <a:pt x="1" y="29"/>
                  </a:cubicBezTo>
                  <a:cubicBezTo>
                    <a:pt x="10" y="20"/>
                    <a:pt x="22" y="14"/>
                    <a:pt x="33" y="8"/>
                  </a:cubicBezTo>
                  <a:cubicBezTo>
                    <a:pt x="54" y="4"/>
                    <a:pt x="75" y="1"/>
                    <a:pt x="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329000" y="5087300"/>
              <a:ext cx="10800" cy="20400"/>
            </a:xfrm>
            <a:custGeom>
              <a:avLst/>
              <a:gdLst/>
              <a:ahLst/>
              <a:cxnLst/>
              <a:rect l="l" t="t" r="r" b="b"/>
              <a:pathLst>
                <a:path w="432" h="816" extrusionOk="0">
                  <a:moveTo>
                    <a:pt x="169" y="0"/>
                  </a:moveTo>
                  <a:cubicBezTo>
                    <a:pt x="153" y="0"/>
                    <a:pt x="137" y="2"/>
                    <a:pt x="121" y="5"/>
                  </a:cubicBezTo>
                  <a:cubicBezTo>
                    <a:pt x="40" y="21"/>
                    <a:pt x="0" y="96"/>
                    <a:pt x="10" y="169"/>
                  </a:cubicBezTo>
                  <a:cubicBezTo>
                    <a:pt x="34" y="349"/>
                    <a:pt x="74" y="526"/>
                    <a:pt x="95" y="640"/>
                  </a:cubicBezTo>
                  <a:cubicBezTo>
                    <a:pt x="139" y="764"/>
                    <a:pt x="188" y="815"/>
                    <a:pt x="256" y="815"/>
                  </a:cubicBezTo>
                  <a:cubicBezTo>
                    <a:pt x="270" y="815"/>
                    <a:pt x="285" y="813"/>
                    <a:pt x="301" y="809"/>
                  </a:cubicBezTo>
                  <a:cubicBezTo>
                    <a:pt x="376" y="790"/>
                    <a:pt x="432" y="741"/>
                    <a:pt x="425" y="657"/>
                  </a:cubicBezTo>
                  <a:cubicBezTo>
                    <a:pt x="409" y="467"/>
                    <a:pt x="385" y="279"/>
                    <a:pt x="317" y="99"/>
                  </a:cubicBezTo>
                  <a:cubicBezTo>
                    <a:pt x="290" y="27"/>
                    <a:pt x="232" y="0"/>
                    <a:pt x="16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256375" y="5011000"/>
              <a:ext cx="21050" cy="10000"/>
            </a:xfrm>
            <a:custGeom>
              <a:avLst/>
              <a:gdLst/>
              <a:ahLst/>
              <a:cxnLst/>
              <a:rect l="l" t="t" r="r" b="b"/>
              <a:pathLst>
                <a:path w="842" h="400" extrusionOk="0">
                  <a:moveTo>
                    <a:pt x="218" y="1"/>
                  </a:moveTo>
                  <a:cubicBezTo>
                    <a:pt x="193" y="1"/>
                    <a:pt x="169" y="1"/>
                    <a:pt x="146" y="2"/>
                  </a:cubicBezTo>
                  <a:cubicBezTo>
                    <a:pt x="45" y="39"/>
                    <a:pt x="1" y="91"/>
                    <a:pt x="12" y="174"/>
                  </a:cubicBezTo>
                  <a:cubicBezTo>
                    <a:pt x="23" y="250"/>
                    <a:pt x="63" y="311"/>
                    <a:pt x="145" y="325"/>
                  </a:cubicBezTo>
                  <a:cubicBezTo>
                    <a:pt x="309" y="352"/>
                    <a:pt x="475" y="380"/>
                    <a:pt x="640" y="398"/>
                  </a:cubicBezTo>
                  <a:cubicBezTo>
                    <a:pt x="648" y="399"/>
                    <a:pt x="655" y="399"/>
                    <a:pt x="662" y="399"/>
                  </a:cubicBezTo>
                  <a:cubicBezTo>
                    <a:pt x="728" y="399"/>
                    <a:pt x="786" y="368"/>
                    <a:pt x="812" y="295"/>
                  </a:cubicBezTo>
                  <a:cubicBezTo>
                    <a:pt x="841" y="216"/>
                    <a:pt x="819" y="140"/>
                    <a:pt x="751" y="108"/>
                  </a:cubicBezTo>
                  <a:cubicBezTo>
                    <a:pt x="578" y="23"/>
                    <a:pt x="392" y="1"/>
                    <a:pt x="21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068775" y="5273275"/>
              <a:ext cx="21725" cy="12475"/>
            </a:xfrm>
            <a:custGeom>
              <a:avLst/>
              <a:gdLst/>
              <a:ahLst/>
              <a:cxnLst/>
              <a:rect l="l" t="t" r="r" b="b"/>
              <a:pathLst>
                <a:path w="869" h="499" extrusionOk="0">
                  <a:moveTo>
                    <a:pt x="168" y="1"/>
                  </a:moveTo>
                  <a:cubicBezTo>
                    <a:pt x="157" y="1"/>
                    <a:pt x="148" y="2"/>
                    <a:pt x="142" y="4"/>
                  </a:cubicBezTo>
                  <a:cubicBezTo>
                    <a:pt x="24" y="50"/>
                    <a:pt x="1" y="225"/>
                    <a:pt x="119" y="295"/>
                  </a:cubicBezTo>
                  <a:cubicBezTo>
                    <a:pt x="283" y="391"/>
                    <a:pt x="462" y="469"/>
                    <a:pt x="651" y="497"/>
                  </a:cubicBezTo>
                  <a:cubicBezTo>
                    <a:pt x="660" y="498"/>
                    <a:pt x="668" y="499"/>
                    <a:pt x="676" y="499"/>
                  </a:cubicBezTo>
                  <a:cubicBezTo>
                    <a:pt x="793" y="499"/>
                    <a:pt x="869" y="369"/>
                    <a:pt x="815" y="262"/>
                  </a:cubicBezTo>
                  <a:cubicBezTo>
                    <a:pt x="777" y="187"/>
                    <a:pt x="304" y="1"/>
                    <a:pt x="16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036975" y="5254175"/>
              <a:ext cx="18950" cy="15450"/>
            </a:xfrm>
            <a:custGeom>
              <a:avLst/>
              <a:gdLst/>
              <a:ahLst/>
              <a:cxnLst/>
              <a:rect l="l" t="t" r="r" b="b"/>
              <a:pathLst>
                <a:path w="758" h="618" extrusionOk="0">
                  <a:moveTo>
                    <a:pt x="173" y="0"/>
                  </a:moveTo>
                  <a:cubicBezTo>
                    <a:pt x="173" y="0"/>
                    <a:pt x="173" y="0"/>
                    <a:pt x="172" y="0"/>
                  </a:cubicBezTo>
                  <a:cubicBezTo>
                    <a:pt x="115" y="0"/>
                    <a:pt x="63" y="32"/>
                    <a:pt x="36" y="82"/>
                  </a:cubicBezTo>
                  <a:cubicBezTo>
                    <a:pt x="0" y="146"/>
                    <a:pt x="6" y="215"/>
                    <a:pt x="53" y="260"/>
                  </a:cubicBezTo>
                  <a:cubicBezTo>
                    <a:pt x="201" y="404"/>
                    <a:pt x="365" y="531"/>
                    <a:pt x="561" y="608"/>
                  </a:cubicBezTo>
                  <a:cubicBezTo>
                    <a:pt x="578" y="615"/>
                    <a:pt x="594" y="618"/>
                    <a:pt x="610" y="618"/>
                  </a:cubicBezTo>
                  <a:cubicBezTo>
                    <a:pt x="648" y="618"/>
                    <a:pt x="682" y="599"/>
                    <a:pt x="709" y="563"/>
                  </a:cubicBezTo>
                  <a:cubicBezTo>
                    <a:pt x="718" y="549"/>
                    <a:pt x="727" y="536"/>
                    <a:pt x="734" y="521"/>
                  </a:cubicBezTo>
                  <a:cubicBezTo>
                    <a:pt x="757" y="478"/>
                    <a:pt x="758" y="427"/>
                    <a:pt x="736" y="384"/>
                  </a:cubicBezTo>
                  <a:cubicBezTo>
                    <a:pt x="719" y="344"/>
                    <a:pt x="559" y="222"/>
                    <a:pt x="412" y="127"/>
                  </a:cubicBezTo>
                  <a:cubicBezTo>
                    <a:pt x="391" y="113"/>
                    <a:pt x="371" y="100"/>
                    <a:pt x="351" y="88"/>
                  </a:cubicBezTo>
                  <a:cubicBezTo>
                    <a:pt x="328" y="74"/>
                    <a:pt x="306" y="61"/>
                    <a:pt x="286" y="50"/>
                  </a:cubicBezTo>
                  <a:cubicBezTo>
                    <a:pt x="233" y="20"/>
                    <a:pt x="192" y="0"/>
                    <a:pt x="17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014400" y="5232650"/>
              <a:ext cx="13075" cy="12575"/>
            </a:xfrm>
            <a:custGeom>
              <a:avLst/>
              <a:gdLst/>
              <a:ahLst/>
              <a:cxnLst/>
              <a:rect l="l" t="t" r="r" b="b"/>
              <a:pathLst>
                <a:path w="523" h="503" extrusionOk="0">
                  <a:moveTo>
                    <a:pt x="154" y="1"/>
                  </a:moveTo>
                  <a:cubicBezTo>
                    <a:pt x="140" y="1"/>
                    <a:pt x="127" y="3"/>
                    <a:pt x="115" y="8"/>
                  </a:cubicBezTo>
                  <a:cubicBezTo>
                    <a:pt x="11" y="53"/>
                    <a:pt x="1" y="139"/>
                    <a:pt x="31" y="228"/>
                  </a:cubicBezTo>
                  <a:cubicBezTo>
                    <a:pt x="80" y="365"/>
                    <a:pt x="262" y="503"/>
                    <a:pt x="372" y="503"/>
                  </a:cubicBezTo>
                  <a:cubicBezTo>
                    <a:pt x="388" y="503"/>
                    <a:pt x="402" y="500"/>
                    <a:pt x="415" y="493"/>
                  </a:cubicBezTo>
                  <a:cubicBezTo>
                    <a:pt x="506" y="446"/>
                    <a:pt x="523" y="362"/>
                    <a:pt x="502" y="277"/>
                  </a:cubicBezTo>
                  <a:cubicBezTo>
                    <a:pt x="445" y="136"/>
                    <a:pt x="264" y="1"/>
                    <a:pt x="15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415450" y="4714175"/>
              <a:ext cx="726000" cy="371950"/>
            </a:xfrm>
            <a:custGeom>
              <a:avLst/>
              <a:gdLst/>
              <a:ahLst/>
              <a:cxnLst/>
              <a:rect l="l" t="t" r="r" b="b"/>
              <a:pathLst>
                <a:path w="29040" h="14878" extrusionOk="0">
                  <a:moveTo>
                    <a:pt x="24457" y="0"/>
                  </a:moveTo>
                  <a:cubicBezTo>
                    <a:pt x="23393" y="0"/>
                    <a:pt x="22310" y="180"/>
                    <a:pt x="21336" y="447"/>
                  </a:cubicBezTo>
                  <a:cubicBezTo>
                    <a:pt x="13921" y="2398"/>
                    <a:pt x="7791" y="6473"/>
                    <a:pt x="2522" y="11763"/>
                  </a:cubicBezTo>
                  <a:cubicBezTo>
                    <a:pt x="1674" y="12613"/>
                    <a:pt x="1" y="13819"/>
                    <a:pt x="287" y="14557"/>
                  </a:cubicBezTo>
                  <a:cubicBezTo>
                    <a:pt x="356" y="14736"/>
                    <a:pt x="428" y="14878"/>
                    <a:pt x="738" y="14878"/>
                  </a:cubicBezTo>
                  <a:cubicBezTo>
                    <a:pt x="1415" y="14878"/>
                    <a:pt x="3230" y="14200"/>
                    <a:pt x="8652" y="11747"/>
                  </a:cubicBezTo>
                  <a:cubicBezTo>
                    <a:pt x="8652" y="11747"/>
                    <a:pt x="15114" y="9114"/>
                    <a:pt x="16131" y="8646"/>
                  </a:cubicBezTo>
                  <a:cubicBezTo>
                    <a:pt x="19283" y="7191"/>
                    <a:pt x="22434" y="6014"/>
                    <a:pt x="25541" y="4579"/>
                  </a:cubicBezTo>
                  <a:cubicBezTo>
                    <a:pt x="26160" y="4292"/>
                    <a:pt x="26752" y="3938"/>
                    <a:pt x="27369" y="3626"/>
                  </a:cubicBezTo>
                  <a:cubicBezTo>
                    <a:pt x="27663" y="3413"/>
                    <a:pt x="28060" y="3258"/>
                    <a:pt x="28377" y="2999"/>
                  </a:cubicBezTo>
                  <a:cubicBezTo>
                    <a:pt x="28589" y="2826"/>
                    <a:pt x="28776" y="2632"/>
                    <a:pt x="28898" y="2402"/>
                  </a:cubicBezTo>
                  <a:cubicBezTo>
                    <a:pt x="28973" y="2261"/>
                    <a:pt x="29022" y="2107"/>
                    <a:pt x="29039" y="1947"/>
                  </a:cubicBezTo>
                  <a:cubicBezTo>
                    <a:pt x="27965" y="504"/>
                    <a:pt x="26238" y="0"/>
                    <a:pt x="24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81050" y="4919950"/>
              <a:ext cx="8375" cy="5875"/>
            </a:xfrm>
            <a:custGeom>
              <a:avLst/>
              <a:gdLst/>
              <a:ahLst/>
              <a:cxnLst/>
              <a:rect l="l" t="t" r="r" b="b"/>
              <a:pathLst>
                <a:path w="335" h="235" extrusionOk="0">
                  <a:moveTo>
                    <a:pt x="168" y="1"/>
                  </a:moveTo>
                  <a:cubicBezTo>
                    <a:pt x="152" y="1"/>
                    <a:pt x="136" y="4"/>
                    <a:pt x="118" y="12"/>
                  </a:cubicBezTo>
                  <a:cubicBezTo>
                    <a:pt x="0" y="67"/>
                    <a:pt x="59" y="235"/>
                    <a:pt x="166" y="235"/>
                  </a:cubicBezTo>
                  <a:cubicBezTo>
                    <a:pt x="182" y="235"/>
                    <a:pt x="198" y="231"/>
                    <a:pt x="216" y="223"/>
                  </a:cubicBezTo>
                  <a:cubicBezTo>
                    <a:pt x="335" y="168"/>
                    <a:pt x="276"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47425" y="4884375"/>
              <a:ext cx="235225" cy="129700"/>
            </a:xfrm>
            <a:custGeom>
              <a:avLst/>
              <a:gdLst/>
              <a:ahLst/>
              <a:cxnLst/>
              <a:rect l="l" t="t" r="r" b="b"/>
              <a:pathLst>
                <a:path w="9409" h="5188" extrusionOk="0">
                  <a:moveTo>
                    <a:pt x="4614" y="1"/>
                  </a:moveTo>
                  <a:cubicBezTo>
                    <a:pt x="4584" y="1"/>
                    <a:pt x="4553" y="1"/>
                    <a:pt x="4521" y="3"/>
                  </a:cubicBezTo>
                  <a:cubicBezTo>
                    <a:pt x="3984" y="24"/>
                    <a:pt x="3472" y="231"/>
                    <a:pt x="2974" y="434"/>
                  </a:cubicBezTo>
                  <a:lnTo>
                    <a:pt x="333" y="1517"/>
                  </a:lnTo>
                  <a:cubicBezTo>
                    <a:pt x="217" y="1565"/>
                    <a:pt x="87" y="1627"/>
                    <a:pt x="51" y="1748"/>
                  </a:cubicBezTo>
                  <a:cubicBezTo>
                    <a:pt x="0" y="1923"/>
                    <a:pt x="177" y="2074"/>
                    <a:pt x="332" y="2171"/>
                  </a:cubicBezTo>
                  <a:lnTo>
                    <a:pt x="5153" y="5187"/>
                  </a:lnTo>
                  <a:lnTo>
                    <a:pt x="9409" y="1517"/>
                  </a:lnTo>
                  <a:lnTo>
                    <a:pt x="6236" y="380"/>
                  </a:lnTo>
                  <a:cubicBezTo>
                    <a:pt x="5711" y="191"/>
                    <a:pt x="5170" y="1"/>
                    <a:pt x="4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484350" y="4998700"/>
              <a:ext cx="70100" cy="35600"/>
            </a:xfrm>
            <a:custGeom>
              <a:avLst/>
              <a:gdLst/>
              <a:ahLst/>
              <a:cxnLst/>
              <a:rect l="l" t="t" r="r" b="b"/>
              <a:pathLst>
                <a:path w="2804" h="1424" extrusionOk="0">
                  <a:moveTo>
                    <a:pt x="2585" y="0"/>
                  </a:moveTo>
                  <a:cubicBezTo>
                    <a:pt x="2574" y="0"/>
                    <a:pt x="2562" y="2"/>
                    <a:pt x="2549" y="6"/>
                  </a:cubicBezTo>
                  <a:cubicBezTo>
                    <a:pt x="1764" y="225"/>
                    <a:pt x="907" y="622"/>
                    <a:pt x="205" y="1035"/>
                  </a:cubicBezTo>
                  <a:cubicBezTo>
                    <a:pt x="1" y="1154"/>
                    <a:pt x="95" y="1424"/>
                    <a:pt x="294" y="1424"/>
                  </a:cubicBezTo>
                  <a:cubicBezTo>
                    <a:pt x="320" y="1424"/>
                    <a:pt x="348" y="1419"/>
                    <a:pt x="378" y="1409"/>
                  </a:cubicBezTo>
                  <a:cubicBezTo>
                    <a:pt x="1147" y="1143"/>
                    <a:pt x="2005" y="750"/>
                    <a:pt x="2683" y="294"/>
                  </a:cubicBezTo>
                  <a:lnTo>
                    <a:pt x="2682" y="294"/>
                  </a:lnTo>
                  <a:cubicBezTo>
                    <a:pt x="2804" y="212"/>
                    <a:pt x="2720" y="0"/>
                    <a:pt x="2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445150" y="5007925"/>
              <a:ext cx="106725" cy="94025"/>
            </a:xfrm>
            <a:custGeom>
              <a:avLst/>
              <a:gdLst/>
              <a:ahLst/>
              <a:cxnLst/>
              <a:rect l="l" t="t" r="r" b="b"/>
              <a:pathLst>
                <a:path w="4269" h="3761" extrusionOk="0">
                  <a:moveTo>
                    <a:pt x="4268" y="0"/>
                  </a:moveTo>
                  <a:lnTo>
                    <a:pt x="1579" y="1097"/>
                  </a:lnTo>
                  <a:cubicBezTo>
                    <a:pt x="1257" y="1540"/>
                    <a:pt x="942" y="1993"/>
                    <a:pt x="634" y="2453"/>
                  </a:cubicBezTo>
                  <a:cubicBezTo>
                    <a:pt x="435" y="2752"/>
                    <a:pt x="0" y="3760"/>
                    <a:pt x="363" y="3760"/>
                  </a:cubicBezTo>
                  <a:cubicBezTo>
                    <a:pt x="402" y="3760"/>
                    <a:pt x="450" y="3749"/>
                    <a:pt x="508" y="3724"/>
                  </a:cubicBezTo>
                  <a:cubicBezTo>
                    <a:pt x="1110" y="3464"/>
                    <a:pt x="3329" y="1642"/>
                    <a:pt x="4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677800" y="4839525"/>
              <a:ext cx="224100" cy="96900"/>
            </a:xfrm>
            <a:custGeom>
              <a:avLst/>
              <a:gdLst/>
              <a:ahLst/>
              <a:cxnLst/>
              <a:rect l="l" t="t" r="r" b="b"/>
              <a:pathLst>
                <a:path w="8964" h="3876" extrusionOk="0">
                  <a:moveTo>
                    <a:pt x="8837" y="1"/>
                  </a:moveTo>
                  <a:cubicBezTo>
                    <a:pt x="8832" y="1"/>
                    <a:pt x="8827" y="1"/>
                    <a:pt x="8821" y="2"/>
                  </a:cubicBezTo>
                  <a:cubicBezTo>
                    <a:pt x="5826" y="577"/>
                    <a:pt x="2719" y="1868"/>
                    <a:pt x="162" y="3531"/>
                  </a:cubicBezTo>
                  <a:cubicBezTo>
                    <a:pt x="1" y="3635"/>
                    <a:pt x="130" y="3875"/>
                    <a:pt x="291" y="3875"/>
                  </a:cubicBezTo>
                  <a:cubicBezTo>
                    <a:pt x="316" y="3875"/>
                    <a:pt x="342" y="3869"/>
                    <a:pt x="368" y="3856"/>
                  </a:cubicBezTo>
                  <a:cubicBezTo>
                    <a:pt x="1749" y="3142"/>
                    <a:pt x="3092" y="2391"/>
                    <a:pt x="4527" y="1785"/>
                  </a:cubicBezTo>
                  <a:cubicBezTo>
                    <a:pt x="5950" y="1184"/>
                    <a:pt x="7420" y="694"/>
                    <a:pt x="8873" y="170"/>
                  </a:cubicBezTo>
                  <a:cubicBezTo>
                    <a:pt x="8964" y="137"/>
                    <a:pt x="8923"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581100" y="4841850"/>
              <a:ext cx="321450" cy="299150"/>
            </a:xfrm>
            <a:custGeom>
              <a:avLst/>
              <a:gdLst/>
              <a:ahLst/>
              <a:cxnLst/>
              <a:rect l="l" t="t" r="r" b="b"/>
              <a:pathLst>
                <a:path w="12858" h="11966" extrusionOk="0">
                  <a:moveTo>
                    <a:pt x="12858" y="0"/>
                  </a:moveTo>
                  <a:lnTo>
                    <a:pt x="4272" y="3716"/>
                  </a:lnTo>
                  <a:cubicBezTo>
                    <a:pt x="3910" y="4138"/>
                    <a:pt x="3637" y="4629"/>
                    <a:pt x="3366" y="5115"/>
                  </a:cubicBezTo>
                  <a:lnTo>
                    <a:pt x="181" y="10841"/>
                  </a:lnTo>
                  <a:cubicBezTo>
                    <a:pt x="92" y="11000"/>
                    <a:pt x="1" y="11171"/>
                    <a:pt x="9" y="11353"/>
                  </a:cubicBezTo>
                  <a:cubicBezTo>
                    <a:pt x="22" y="11617"/>
                    <a:pt x="60" y="11850"/>
                    <a:pt x="1285" y="11958"/>
                  </a:cubicBezTo>
                  <a:cubicBezTo>
                    <a:pt x="1344" y="11963"/>
                    <a:pt x="1402" y="11966"/>
                    <a:pt x="1458" y="11966"/>
                  </a:cubicBezTo>
                  <a:cubicBezTo>
                    <a:pt x="2245" y="11966"/>
                    <a:pt x="2656" y="11469"/>
                    <a:pt x="2656" y="11469"/>
                  </a:cubicBezTo>
                  <a:cubicBezTo>
                    <a:pt x="6296" y="7500"/>
                    <a:pt x="9697" y="3676"/>
                    <a:pt x="1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77000" y="4719650"/>
              <a:ext cx="146525" cy="80275"/>
            </a:xfrm>
            <a:custGeom>
              <a:avLst/>
              <a:gdLst/>
              <a:ahLst/>
              <a:cxnLst/>
              <a:rect l="l" t="t" r="r" b="b"/>
              <a:pathLst>
                <a:path w="5861" h="3211" extrusionOk="0">
                  <a:moveTo>
                    <a:pt x="3897" y="0"/>
                  </a:moveTo>
                  <a:lnTo>
                    <a:pt x="243" y="1686"/>
                  </a:lnTo>
                  <a:cubicBezTo>
                    <a:pt x="243" y="1686"/>
                    <a:pt x="26" y="1766"/>
                    <a:pt x="13" y="1870"/>
                  </a:cubicBezTo>
                  <a:cubicBezTo>
                    <a:pt x="1" y="1973"/>
                    <a:pt x="188" y="2675"/>
                    <a:pt x="275" y="3077"/>
                  </a:cubicBezTo>
                  <a:cubicBezTo>
                    <a:pt x="287" y="3127"/>
                    <a:pt x="302" y="3182"/>
                    <a:pt x="348" y="3203"/>
                  </a:cubicBezTo>
                  <a:cubicBezTo>
                    <a:pt x="360" y="3209"/>
                    <a:pt x="373" y="3211"/>
                    <a:pt x="387" y="3211"/>
                  </a:cubicBezTo>
                  <a:cubicBezTo>
                    <a:pt x="414" y="3211"/>
                    <a:pt x="442" y="3202"/>
                    <a:pt x="468" y="3193"/>
                  </a:cubicBezTo>
                  <a:cubicBezTo>
                    <a:pt x="2314" y="2533"/>
                    <a:pt x="4114" y="1757"/>
                    <a:pt x="5860" y="868"/>
                  </a:cubicBezTo>
                  <a:lnTo>
                    <a:pt x="4063" y="2"/>
                  </a:lnTo>
                  <a:lnTo>
                    <a:pt x="3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883950" y="4785200"/>
              <a:ext cx="42725" cy="31300"/>
            </a:xfrm>
            <a:custGeom>
              <a:avLst/>
              <a:gdLst/>
              <a:ahLst/>
              <a:cxnLst/>
              <a:rect l="l" t="t" r="r" b="b"/>
              <a:pathLst>
                <a:path w="1709" h="1252" extrusionOk="0">
                  <a:moveTo>
                    <a:pt x="1163" y="0"/>
                  </a:moveTo>
                  <a:cubicBezTo>
                    <a:pt x="1162" y="0"/>
                    <a:pt x="1160" y="0"/>
                    <a:pt x="1159" y="0"/>
                  </a:cubicBezTo>
                  <a:cubicBezTo>
                    <a:pt x="1048" y="0"/>
                    <a:pt x="941" y="38"/>
                    <a:pt x="836" y="77"/>
                  </a:cubicBezTo>
                  <a:cubicBezTo>
                    <a:pt x="610" y="160"/>
                    <a:pt x="375" y="254"/>
                    <a:pt x="216" y="435"/>
                  </a:cubicBezTo>
                  <a:cubicBezTo>
                    <a:pt x="57" y="617"/>
                    <a:pt x="1" y="912"/>
                    <a:pt x="155" y="1098"/>
                  </a:cubicBezTo>
                  <a:cubicBezTo>
                    <a:pt x="248" y="1210"/>
                    <a:pt x="377" y="1252"/>
                    <a:pt x="519" y="1252"/>
                  </a:cubicBezTo>
                  <a:cubicBezTo>
                    <a:pt x="709" y="1252"/>
                    <a:pt x="922" y="1177"/>
                    <a:pt x="1098" y="1095"/>
                  </a:cubicBezTo>
                  <a:lnTo>
                    <a:pt x="1098" y="1095"/>
                  </a:lnTo>
                  <a:lnTo>
                    <a:pt x="912" y="1195"/>
                  </a:lnTo>
                  <a:cubicBezTo>
                    <a:pt x="1237" y="1102"/>
                    <a:pt x="1597" y="923"/>
                    <a:pt x="1657" y="589"/>
                  </a:cubicBezTo>
                  <a:cubicBezTo>
                    <a:pt x="1709" y="303"/>
                    <a:pt x="1455" y="0"/>
                    <a:pt x="1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821750" y="4813875"/>
              <a:ext cx="42700" cy="31325"/>
            </a:xfrm>
            <a:custGeom>
              <a:avLst/>
              <a:gdLst/>
              <a:ahLst/>
              <a:cxnLst/>
              <a:rect l="l" t="t" r="r" b="b"/>
              <a:pathLst>
                <a:path w="1708" h="1253" extrusionOk="0">
                  <a:moveTo>
                    <a:pt x="1163" y="0"/>
                  </a:moveTo>
                  <a:cubicBezTo>
                    <a:pt x="1162" y="0"/>
                    <a:pt x="1161" y="0"/>
                    <a:pt x="1160" y="0"/>
                  </a:cubicBezTo>
                  <a:cubicBezTo>
                    <a:pt x="1049" y="0"/>
                    <a:pt x="941" y="39"/>
                    <a:pt x="837" y="77"/>
                  </a:cubicBezTo>
                  <a:cubicBezTo>
                    <a:pt x="610" y="159"/>
                    <a:pt x="376" y="254"/>
                    <a:pt x="217" y="435"/>
                  </a:cubicBezTo>
                  <a:cubicBezTo>
                    <a:pt x="57" y="617"/>
                    <a:pt x="1" y="912"/>
                    <a:pt x="155" y="1098"/>
                  </a:cubicBezTo>
                  <a:cubicBezTo>
                    <a:pt x="247" y="1210"/>
                    <a:pt x="377" y="1252"/>
                    <a:pt x="519" y="1252"/>
                  </a:cubicBezTo>
                  <a:cubicBezTo>
                    <a:pt x="709" y="1252"/>
                    <a:pt x="923" y="1177"/>
                    <a:pt x="1099" y="1095"/>
                  </a:cubicBezTo>
                  <a:lnTo>
                    <a:pt x="1099" y="1095"/>
                  </a:lnTo>
                  <a:lnTo>
                    <a:pt x="911" y="1196"/>
                  </a:lnTo>
                  <a:cubicBezTo>
                    <a:pt x="1236" y="1102"/>
                    <a:pt x="1597" y="922"/>
                    <a:pt x="1657" y="590"/>
                  </a:cubicBezTo>
                  <a:cubicBezTo>
                    <a:pt x="1708" y="303"/>
                    <a:pt x="1455" y="0"/>
                    <a:pt x="1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760150" y="4842300"/>
              <a:ext cx="42725" cy="31300"/>
            </a:xfrm>
            <a:custGeom>
              <a:avLst/>
              <a:gdLst/>
              <a:ahLst/>
              <a:cxnLst/>
              <a:rect l="l" t="t" r="r" b="b"/>
              <a:pathLst>
                <a:path w="1709" h="1252" extrusionOk="0">
                  <a:moveTo>
                    <a:pt x="1162" y="0"/>
                  </a:moveTo>
                  <a:cubicBezTo>
                    <a:pt x="1161" y="0"/>
                    <a:pt x="1160" y="0"/>
                    <a:pt x="1159" y="0"/>
                  </a:cubicBezTo>
                  <a:cubicBezTo>
                    <a:pt x="1048" y="0"/>
                    <a:pt x="941" y="39"/>
                    <a:pt x="836" y="77"/>
                  </a:cubicBezTo>
                  <a:cubicBezTo>
                    <a:pt x="610" y="160"/>
                    <a:pt x="375" y="254"/>
                    <a:pt x="215" y="435"/>
                  </a:cubicBezTo>
                  <a:cubicBezTo>
                    <a:pt x="57" y="617"/>
                    <a:pt x="1" y="912"/>
                    <a:pt x="155" y="1098"/>
                  </a:cubicBezTo>
                  <a:cubicBezTo>
                    <a:pt x="248" y="1210"/>
                    <a:pt x="377" y="1252"/>
                    <a:pt x="520" y="1252"/>
                  </a:cubicBezTo>
                  <a:cubicBezTo>
                    <a:pt x="710" y="1252"/>
                    <a:pt x="922" y="1177"/>
                    <a:pt x="1098" y="1095"/>
                  </a:cubicBezTo>
                  <a:lnTo>
                    <a:pt x="1098" y="1095"/>
                  </a:lnTo>
                  <a:lnTo>
                    <a:pt x="911" y="1195"/>
                  </a:lnTo>
                  <a:cubicBezTo>
                    <a:pt x="1236" y="1102"/>
                    <a:pt x="1597" y="923"/>
                    <a:pt x="1657" y="590"/>
                  </a:cubicBezTo>
                  <a:cubicBezTo>
                    <a:pt x="1709" y="303"/>
                    <a:pt x="1454" y="0"/>
                    <a:pt x="1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700200" y="4869925"/>
              <a:ext cx="42725" cy="31350"/>
            </a:xfrm>
            <a:custGeom>
              <a:avLst/>
              <a:gdLst/>
              <a:ahLst/>
              <a:cxnLst/>
              <a:rect l="l" t="t" r="r" b="b"/>
              <a:pathLst>
                <a:path w="1709" h="1254" extrusionOk="0">
                  <a:moveTo>
                    <a:pt x="1163" y="1"/>
                  </a:moveTo>
                  <a:cubicBezTo>
                    <a:pt x="1162" y="1"/>
                    <a:pt x="1161" y="1"/>
                    <a:pt x="1160" y="1"/>
                  </a:cubicBezTo>
                  <a:cubicBezTo>
                    <a:pt x="1049" y="1"/>
                    <a:pt x="941" y="40"/>
                    <a:pt x="837" y="77"/>
                  </a:cubicBezTo>
                  <a:cubicBezTo>
                    <a:pt x="609" y="160"/>
                    <a:pt x="376" y="255"/>
                    <a:pt x="216" y="436"/>
                  </a:cubicBezTo>
                  <a:cubicBezTo>
                    <a:pt x="57" y="617"/>
                    <a:pt x="1" y="913"/>
                    <a:pt x="155" y="1099"/>
                  </a:cubicBezTo>
                  <a:cubicBezTo>
                    <a:pt x="247" y="1211"/>
                    <a:pt x="377" y="1253"/>
                    <a:pt x="519" y="1253"/>
                  </a:cubicBezTo>
                  <a:cubicBezTo>
                    <a:pt x="709" y="1253"/>
                    <a:pt x="922" y="1178"/>
                    <a:pt x="1099" y="1096"/>
                  </a:cubicBezTo>
                  <a:lnTo>
                    <a:pt x="1099" y="1096"/>
                  </a:lnTo>
                  <a:lnTo>
                    <a:pt x="911" y="1197"/>
                  </a:lnTo>
                  <a:cubicBezTo>
                    <a:pt x="1236" y="1103"/>
                    <a:pt x="1597" y="923"/>
                    <a:pt x="1657" y="591"/>
                  </a:cubicBezTo>
                  <a:cubicBezTo>
                    <a:pt x="1709" y="304"/>
                    <a:pt x="1455"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638025" y="4898625"/>
              <a:ext cx="42700" cy="31300"/>
            </a:xfrm>
            <a:custGeom>
              <a:avLst/>
              <a:gdLst/>
              <a:ahLst/>
              <a:cxnLst/>
              <a:rect l="l" t="t" r="r" b="b"/>
              <a:pathLst>
                <a:path w="1708" h="1252" extrusionOk="0">
                  <a:moveTo>
                    <a:pt x="1163" y="1"/>
                  </a:moveTo>
                  <a:cubicBezTo>
                    <a:pt x="1162" y="1"/>
                    <a:pt x="1160" y="1"/>
                    <a:pt x="1159" y="1"/>
                  </a:cubicBezTo>
                  <a:cubicBezTo>
                    <a:pt x="1047" y="1"/>
                    <a:pt x="941" y="38"/>
                    <a:pt x="836" y="77"/>
                  </a:cubicBezTo>
                  <a:cubicBezTo>
                    <a:pt x="609" y="160"/>
                    <a:pt x="375" y="254"/>
                    <a:pt x="215" y="436"/>
                  </a:cubicBezTo>
                  <a:cubicBezTo>
                    <a:pt x="56" y="617"/>
                    <a:pt x="0" y="912"/>
                    <a:pt x="154" y="1098"/>
                  </a:cubicBezTo>
                  <a:cubicBezTo>
                    <a:pt x="247" y="1210"/>
                    <a:pt x="377" y="1252"/>
                    <a:pt x="519" y="1252"/>
                  </a:cubicBezTo>
                  <a:cubicBezTo>
                    <a:pt x="709" y="1252"/>
                    <a:pt x="921" y="1177"/>
                    <a:pt x="1098" y="1095"/>
                  </a:cubicBezTo>
                  <a:lnTo>
                    <a:pt x="1098" y="1095"/>
                  </a:lnTo>
                  <a:lnTo>
                    <a:pt x="911" y="1195"/>
                  </a:lnTo>
                  <a:cubicBezTo>
                    <a:pt x="1235" y="1102"/>
                    <a:pt x="1597" y="923"/>
                    <a:pt x="1655" y="590"/>
                  </a:cubicBezTo>
                  <a:cubicBezTo>
                    <a:pt x="1707" y="303"/>
                    <a:pt x="1455"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047950" y="4722700"/>
              <a:ext cx="26575" cy="57600"/>
            </a:xfrm>
            <a:custGeom>
              <a:avLst/>
              <a:gdLst/>
              <a:ahLst/>
              <a:cxnLst/>
              <a:rect l="l" t="t" r="r" b="b"/>
              <a:pathLst>
                <a:path w="1063" h="2304" fill="none" extrusionOk="0">
                  <a:moveTo>
                    <a:pt x="1" y="1"/>
                  </a:moveTo>
                  <a:lnTo>
                    <a:pt x="1063" y="2303"/>
                  </a:lnTo>
                </a:path>
              </a:pathLst>
            </a:custGeom>
            <a:noFill/>
            <a:ln w="3275" cap="flat" cmpd="sng">
              <a:solidFill>
                <a:schemeClr val="accent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00025" y="4745825"/>
              <a:ext cx="26750" cy="58000"/>
            </a:xfrm>
            <a:custGeom>
              <a:avLst/>
              <a:gdLst/>
              <a:ahLst/>
              <a:cxnLst/>
              <a:rect l="l" t="t" r="r" b="b"/>
              <a:pathLst>
                <a:path w="1070" h="2320" fill="none" extrusionOk="0">
                  <a:moveTo>
                    <a:pt x="1" y="0"/>
                  </a:moveTo>
                  <a:lnTo>
                    <a:pt x="1070" y="2320"/>
                  </a:lnTo>
                </a:path>
              </a:pathLst>
            </a:custGeom>
            <a:noFill/>
            <a:ln w="3275" cap="flat" cmpd="sng">
              <a:solidFill>
                <a:schemeClr val="accent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603425" y="5117625"/>
              <a:ext cx="52475" cy="26900"/>
            </a:xfrm>
            <a:custGeom>
              <a:avLst/>
              <a:gdLst/>
              <a:ahLst/>
              <a:cxnLst/>
              <a:rect l="l" t="t" r="r" b="b"/>
              <a:pathLst>
                <a:path w="2099" h="1076" fill="none" extrusionOk="0">
                  <a:moveTo>
                    <a:pt x="2098" y="1"/>
                  </a:moveTo>
                  <a:cubicBezTo>
                    <a:pt x="1817" y="308"/>
                    <a:pt x="1651" y="489"/>
                    <a:pt x="1651" y="489"/>
                  </a:cubicBezTo>
                  <a:cubicBezTo>
                    <a:pt x="1651" y="489"/>
                    <a:pt x="821" y="1076"/>
                    <a:pt x="1" y="801"/>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668075" y="4892950"/>
              <a:ext cx="177450" cy="211375"/>
            </a:xfrm>
            <a:custGeom>
              <a:avLst/>
              <a:gdLst/>
              <a:ahLst/>
              <a:cxnLst/>
              <a:rect l="l" t="t" r="r" b="b"/>
              <a:pathLst>
                <a:path w="7098" h="8455" fill="none" extrusionOk="0">
                  <a:moveTo>
                    <a:pt x="6566" y="0"/>
                  </a:moveTo>
                  <a:cubicBezTo>
                    <a:pt x="7097" y="396"/>
                    <a:pt x="6325" y="1316"/>
                    <a:pt x="5912" y="1874"/>
                  </a:cubicBezTo>
                  <a:cubicBezTo>
                    <a:pt x="5531" y="2391"/>
                    <a:pt x="1784" y="6502"/>
                    <a:pt x="1" y="8454"/>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723300" y="4884525"/>
              <a:ext cx="95475" cy="35825"/>
            </a:xfrm>
            <a:custGeom>
              <a:avLst/>
              <a:gdLst/>
              <a:ahLst/>
              <a:cxnLst/>
              <a:rect l="l" t="t" r="r" b="b"/>
              <a:pathLst>
                <a:path w="3819" h="1433" fill="none" extrusionOk="0">
                  <a:moveTo>
                    <a:pt x="1" y="1432"/>
                  </a:moveTo>
                  <a:cubicBezTo>
                    <a:pt x="1" y="1432"/>
                    <a:pt x="2399" y="1"/>
                    <a:pt x="3818" y="162"/>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54125" y="4913750"/>
              <a:ext cx="29250" cy="11825"/>
            </a:xfrm>
            <a:custGeom>
              <a:avLst/>
              <a:gdLst/>
              <a:ahLst/>
              <a:cxnLst/>
              <a:rect l="l" t="t" r="r" b="b"/>
              <a:pathLst>
                <a:path w="1170" h="473" fill="none" extrusionOk="0">
                  <a:moveTo>
                    <a:pt x="1170" y="0"/>
                  </a:moveTo>
                  <a:lnTo>
                    <a:pt x="917" y="103"/>
                  </a:lnTo>
                  <a:cubicBezTo>
                    <a:pt x="393" y="314"/>
                    <a:pt x="0" y="472"/>
                    <a:pt x="0" y="472"/>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89625" y="4884600"/>
              <a:ext cx="181850" cy="38300"/>
            </a:xfrm>
            <a:custGeom>
              <a:avLst/>
              <a:gdLst/>
              <a:ahLst/>
              <a:cxnLst/>
              <a:rect l="l" t="t" r="r" b="b"/>
              <a:pathLst>
                <a:path w="7274" h="1532" fill="none" extrusionOk="0">
                  <a:moveTo>
                    <a:pt x="7273" y="1514"/>
                  </a:moveTo>
                  <a:cubicBezTo>
                    <a:pt x="7118" y="1531"/>
                    <a:pt x="4106" y="421"/>
                    <a:pt x="3713" y="275"/>
                  </a:cubicBezTo>
                  <a:cubicBezTo>
                    <a:pt x="3320" y="131"/>
                    <a:pt x="2512" y="1"/>
                    <a:pt x="1996" y="239"/>
                  </a:cubicBezTo>
                  <a:cubicBezTo>
                    <a:pt x="1728" y="362"/>
                    <a:pt x="816" y="736"/>
                    <a:pt x="0" y="1066"/>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986600" y="4713425"/>
              <a:ext cx="160275" cy="143600"/>
            </a:xfrm>
            <a:custGeom>
              <a:avLst/>
              <a:gdLst/>
              <a:ahLst/>
              <a:cxnLst/>
              <a:rect l="l" t="t" r="r" b="b"/>
              <a:pathLst>
                <a:path w="6411" h="5744" fill="none" extrusionOk="0">
                  <a:moveTo>
                    <a:pt x="1331" y="32"/>
                  </a:moveTo>
                  <a:cubicBezTo>
                    <a:pt x="1930" y="1"/>
                    <a:pt x="2566" y="10"/>
                    <a:pt x="3109" y="111"/>
                  </a:cubicBezTo>
                  <a:cubicBezTo>
                    <a:pt x="4623" y="390"/>
                    <a:pt x="6410" y="1523"/>
                    <a:pt x="6151" y="2376"/>
                  </a:cubicBezTo>
                  <a:cubicBezTo>
                    <a:pt x="5892" y="3229"/>
                    <a:pt x="1039" y="5345"/>
                    <a:pt x="0" y="5743"/>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967675" y="4715650"/>
              <a:ext cx="33900" cy="5375"/>
            </a:xfrm>
            <a:custGeom>
              <a:avLst/>
              <a:gdLst/>
              <a:ahLst/>
              <a:cxnLst/>
              <a:rect l="l" t="t" r="r" b="b"/>
              <a:pathLst>
                <a:path w="1356" h="215" fill="none" extrusionOk="0">
                  <a:moveTo>
                    <a:pt x="0" y="215"/>
                  </a:moveTo>
                  <a:cubicBezTo>
                    <a:pt x="50" y="192"/>
                    <a:pt x="615" y="78"/>
                    <a:pt x="1356" y="1"/>
                  </a:cubicBezTo>
                </a:path>
              </a:pathLst>
            </a:custGeom>
            <a:noFill/>
            <a:ln w="22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470375" y="5030925"/>
              <a:ext cx="57350" cy="59075"/>
            </a:xfrm>
            <a:custGeom>
              <a:avLst/>
              <a:gdLst/>
              <a:ahLst/>
              <a:cxnLst/>
              <a:rect l="l" t="t" r="r" b="b"/>
              <a:pathLst>
                <a:path w="2294" h="2363" fill="none" extrusionOk="0">
                  <a:moveTo>
                    <a:pt x="2294" y="0"/>
                  </a:moveTo>
                  <a:lnTo>
                    <a:pt x="1" y="2363"/>
                  </a:ln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93450" y="5265575"/>
              <a:ext cx="3575" cy="5275"/>
            </a:xfrm>
            <a:custGeom>
              <a:avLst/>
              <a:gdLst/>
              <a:ahLst/>
              <a:cxnLst/>
              <a:rect l="l" t="t" r="r" b="b"/>
              <a:pathLst>
                <a:path w="143" h="211" extrusionOk="0">
                  <a:moveTo>
                    <a:pt x="0" y="1"/>
                  </a:moveTo>
                  <a:cubicBezTo>
                    <a:pt x="51" y="0"/>
                    <a:pt x="98" y="26"/>
                    <a:pt x="122" y="71"/>
                  </a:cubicBezTo>
                  <a:cubicBezTo>
                    <a:pt x="143" y="115"/>
                    <a:pt x="143" y="166"/>
                    <a:pt x="123" y="211"/>
                  </a:cubicBezTo>
                  <a:cubicBezTo>
                    <a:pt x="143" y="166"/>
                    <a:pt x="143" y="115"/>
                    <a:pt x="122" y="71"/>
                  </a:cubicBezTo>
                  <a:cubicBezTo>
                    <a:pt x="98" y="26"/>
                    <a:pt x="51" y="0"/>
                    <a:pt x="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pic>
        <p:nvPicPr>
          <p:cNvPr id="92" name="Google Shape;92;p4"/>
          <p:cNvPicPr preferRelativeResize="0"/>
          <p:nvPr/>
        </p:nvPicPr>
        <p:blipFill>
          <a:blip r:embed="rId2">
            <a:alphaModFix amt="73000"/>
          </a:blip>
          <a:stretch>
            <a:fillRect/>
          </a:stretch>
        </p:blipFill>
        <p:spPr>
          <a:xfrm rot="10800000" flipH="1">
            <a:off x="-158712" y="-35350"/>
            <a:ext cx="9461427" cy="5178849"/>
          </a:xfrm>
          <a:prstGeom prst="rect">
            <a:avLst/>
          </a:prstGeom>
          <a:noFill/>
          <a:ln>
            <a:noFill/>
          </a:ln>
        </p:spPr>
      </p:pic>
      <p:sp>
        <p:nvSpPr>
          <p:cNvPr id="93" name="Google Shape;93;p4"/>
          <p:cNvSpPr txBox="1">
            <a:spLocks noGrp="1"/>
          </p:cNvSpPr>
          <p:nvPr>
            <p:ph type="title"/>
          </p:nvPr>
        </p:nvSpPr>
        <p:spPr>
          <a:xfrm>
            <a:off x="713775" y="445025"/>
            <a:ext cx="7709700" cy="6768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p4"/>
          <p:cNvSpPr txBox="1">
            <a:spLocks noGrp="1"/>
          </p:cNvSpPr>
          <p:nvPr>
            <p:ph type="body" idx="1"/>
          </p:nvPr>
        </p:nvSpPr>
        <p:spPr>
          <a:xfrm>
            <a:off x="713775" y="1271000"/>
            <a:ext cx="7709700" cy="32391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Anaheim"/>
              <a:buChar char="●"/>
              <a:defRPr sz="1200"/>
            </a:lvl1pPr>
            <a:lvl2pPr marL="914400" lvl="1" indent="-304800">
              <a:lnSpc>
                <a:spcPct val="115000"/>
              </a:lnSpc>
              <a:spcBef>
                <a:spcPts val="0"/>
              </a:spcBef>
              <a:spcAft>
                <a:spcPts val="0"/>
              </a:spcAft>
              <a:buClr>
                <a:srgbClr val="434343"/>
              </a:buClr>
              <a:buSzPts val="1200"/>
              <a:buFont typeface="Roboto Condensed"/>
              <a:buChar char="○"/>
              <a:defRPr sz="1200"/>
            </a:lvl2pPr>
            <a:lvl3pPr marL="1371600" lvl="2" indent="-304800">
              <a:spcBef>
                <a:spcPts val="0"/>
              </a:spcBef>
              <a:spcAft>
                <a:spcPts val="0"/>
              </a:spcAft>
              <a:buClr>
                <a:srgbClr val="434343"/>
              </a:buClr>
              <a:buSzPts val="1200"/>
              <a:buFont typeface="Roboto Condensed"/>
              <a:buChar char="■"/>
              <a:defRPr/>
            </a:lvl3pPr>
            <a:lvl4pPr marL="1828800" lvl="3" indent="-304800">
              <a:spcBef>
                <a:spcPts val="0"/>
              </a:spcBef>
              <a:spcAft>
                <a:spcPts val="0"/>
              </a:spcAft>
              <a:buClr>
                <a:srgbClr val="434343"/>
              </a:buClr>
              <a:buSzPts val="1200"/>
              <a:buFont typeface="Roboto Condensed"/>
              <a:buChar char="●"/>
              <a:defRPr/>
            </a:lvl4pPr>
            <a:lvl5pPr marL="2286000" lvl="4" indent="-304800">
              <a:spcBef>
                <a:spcPts val="0"/>
              </a:spcBef>
              <a:spcAft>
                <a:spcPts val="0"/>
              </a:spcAft>
              <a:buClr>
                <a:srgbClr val="434343"/>
              </a:buClr>
              <a:buSzPts val="1200"/>
              <a:buFont typeface="Roboto Condensed"/>
              <a:buChar char="○"/>
              <a:defRPr/>
            </a:lvl5pPr>
            <a:lvl6pPr marL="2743200" lvl="5" indent="-304800">
              <a:spcBef>
                <a:spcPts val="0"/>
              </a:spcBef>
              <a:spcAft>
                <a:spcPts val="0"/>
              </a:spcAft>
              <a:buClr>
                <a:srgbClr val="434343"/>
              </a:buClr>
              <a:buSzPts val="1200"/>
              <a:buFont typeface="Roboto Condensed"/>
              <a:buChar char="■"/>
              <a:defRPr/>
            </a:lvl6pPr>
            <a:lvl7pPr marL="3200400" lvl="6" indent="-304800">
              <a:spcBef>
                <a:spcPts val="0"/>
              </a:spcBef>
              <a:spcAft>
                <a:spcPts val="0"/>
              </a:spcAft>
              <a:buClr>
                <a:srgbClr val="434343"/>
              </a:buClr>
              <a:buSzPts val="1200"/>
              <a:buFont typeface="Roboto Condensed"/>
              <a:buChar char="●"/>
              <a:defRPr/>
            </a:lvl7pPr>
            <a:lvl8pPr marL="3657600" lvl="7" indent="-304800">
              <a:spcBef>
                <a:spcPts val="0"/>
              </a:spcBef>
              <a:spcAft>
                <a:spcPts val="0"/>
              </a:spcAft>
              <a:buClr>
                <a:srgbClr val="434343"/>
              </a:buClr>
              <a:buSzPts val="1200"/>
              <a:buFont typeface="Roboto Condensed"/>
              <a:buChar char="○"/>
              <a:defRPr/>
            </a:lvl8pPr>
            <a:lvl9pPr marL="4114800" lvl="8" indent="-304800">
              <a:spcBef>
                <a:spcPts val="0"/>
              </a:spcBef>
              <a:spcAft>
                <a:spcPts val="0"/>
              </a:spcAft>
              <a:buClr>
                <a:srgbClr val="434343"/>
              </a:buClr>
              <a:buSzPts val="1200"/>
              <a:buFont typeface="Roboto Condensed"/>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pic>
        <p:nvPicPr>
          <p:cNvPr id="96" name="Google Shape;96;p5"/>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97" name="Google Shape;97;p5"/>
          <p:cNvSpPr txBox="1">
            <a:spLocks noGrp="1"/>
          </p:cNvSpPr>
          <p:nvPr>
            <p:ph type="title"/>
          </p:nvPr>
        </p:nvSpPr>
        <p:spPr>
          <a:xfrm>
            <a:off x="1874550" y="445025"/>
            <a:ext cx="5394900" cy="6768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8" name="Google Shape;98;p5"/>
          <p:cNvSpPr txBox="1">
            <a:spLocks noGrp="1"/>
          </p:cNvSpPr>
          <p:nvPr>
            <p:ph type="subTitle" idx="1"/>
          </p:nvPr>
        </p:nvSpPr>
        <p:spPr>
          <a:xfrm>
            <a:off x="1229825" y="3177300"/>
            <a:ext cx="3022800" cy="9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 name="Google Shape;99;p5"/>
          <p:cNvSpPr txBox="1">
            <a:spLocks noGrp="1"/>
          </p:cNvSpPr>
          <p:nvPr>
            <p:ph type="title" idx="2"/>
          </p:nvPr>
        </p:nvSpPr>
        <p:spPr>
          <a:xfrm>
            <a:off x="1910375" y="2715825"/>
            <a:ext cx="1661700" cy="45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0" name="Google Shape;100;p5"/>
          <p:cNvSpPr txBox="1">
            <a:spLocks noGrp="1"/>
          </p:cNvSpPr>
          <p:nvPr>
            <p:ph type="subTitle" idx="3"/>
          </p:nvPr>
        </p:nvSpPr>
        <p:spPr>
          <a:xfrm>
            <a:off x="4887475" y="3174083"/>
            <a:ext cx="30267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1" name="Google Shape;101;p5"/>
          <p:cNvSpPr txBox="1">
            <a:spLocks noGrp="1"/>
          </p:cNvSpPr>
          <p:nvPr>
            <p:ph type="title" idx="4"/>
          </p:nvPr>
        </p:nvSpPr>
        <p:spPr>
          <a:xfrm>
            <a:off x="5568775" y="2716874"/>
            <a:ext cx="1664100" cy="45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02" name="Google Shape;102;p5"/>
          <p:cNvGrpSpPr/>
          <p:nvPr/>
        </p:nvGrpSpPr>
        <p:grpSpPr>
          <a:xfrm rot="-380138">
            <a:off x="7929167" y="537973"/>
            <a:ext cx="750037" cy="842168"/>
            <a:chOff x="1439650" y="3867075"/>
            <a:chExt cx="1352425" cy="1518550"/>
          </a:xfrm>
        </p:grpSpPr>
        <p:sp>
          <p:nvSpPr>
            <p:cNvPr id="103" name="Google Shape;103;p5"/>
            <p:cNvSpPr/>
            <p:nvPr/>
          </p:nvSpPr>
          <p:spPr>
            <a:xfrm>
              <a:off x="1439650" y="3867075"/>
              <a:ext cx="1352425" cy="1518550"/>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682526" y="4193452"/>
              <a:ext cx="925500" cy="726000"/>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678795" y="5048027"/>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875295" y="5042952"/>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058820" y="5056352"/>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330345" y="5053577"/>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5"/>
          <p:cNvGrpSpPr/>
          <p:nvPr/>
        </p:nvGrpSpPr>
        <p:grpSpPr>
          <a:xfrm>
            <a:off x="622603" y="423338"/>
            <a:ext cx="1251939" cy="720172"/>
            <a:chOff x="347374" y="254736"/>
            <a:chExt cx="1838113" cy="1057366"/>
          </a:xfrm>
        </p:grpSpPr>
        <p:sp>
          <p:nvSpPr>
            <p:cNvPr id="110" name="Google Shape;110;p5"/>
            <p:cNvSpPr/>
            <p:nvPr/>
          </p:nvSpPr>
          <p:spPr>
            <a:xfrm rot="-1048817">
              <a:off x="390582" y="504958"/>
              <a:ext cx="1751697" cy="556921"/>
            </a:xfrm>
            <a:custGeom>
              <a:avLst/>
              <a:gdLst/>
              <a:ahLst/>
              <a:cxnLst/>
              <a:rect l="l" t="t" r="r" b="b"/>
              <a:pathLst>
                <a:path w="97665" h="31055" extrusionOk="0">
                  <a:moveTo>
                    <a:pt x="55931" y="1"/>
                  </a:moveTo>
                  <a:cubicBezTo>
                    <a:pt x="31940" y="1"/>
                    <a:pt x="5225" y="522"/>
                    <a:pt x="5225" y="522"/>
                  </a:cubicBezTo>
                  <a:cubicBezTo>
                    <a:pt x="5225" y="522"/>
                    <a:pt x="5798" y="6331"/>
                    <a:pt x="0" y="7630"/>
                  </a:cubicBezTo>
                  <a:lnTo>
                    <a:pt x="260" y="24835"/>
                  </a:lnTo>
                  <a:cubicBezTo>
                    <a:pt x="260" y="24835"/>
                    <a:pt x="5618" y="25239"/>
                    <a:pt x="5696" y="31055"/>
                  </a:cubicBezTo>
                  <a:cubicBezTo>
                    <a:pt x="5696" y="31055"/>
                    <a:pt x="33799" y="30873"/>
                    <a:pt x="45669" y="30451"/>
                  </a:cubicBezTo>
                  <a:cubicBezTo>
                    <a:pt x="57539" y="30030"/>
                    <a:pt x="90500" y="29882"/>
                    <a:pt x="90500" y="29882"/>
                  </a:cubicBezTo>
                  <a:cubicBezTo>
                    <a:pt x="90500" y="29882"/>
                    <a:pt x="90190" y="25416"/>
                    <a:pt x="92591" y="23927"/>
                  </a:cubicBezTo>
                  <a:cubicBezTo>
                    <a:pt x="94095" y="22993"/>
                    <a:pt x="95706" y="22818"/>
                    <a:pt x="96699" y="22818"/>
                  </a:cubicBezTo>
                  <a:cubicBezTo>
                    <a:pt x="97292" y="22818"/>
                    <a:pt x="97665" y="22880"/>
                    <a:pt x="97665" y="22880"/>
                  </a:cubicBezTo>
                  <a:lnTo>
                    <a:pt x="97402" y="5434"/>
                  </a:lnTo>
                  <a:cubicBezTo>
                    <a:pt x="97402" y="5434"/>
                    <a:pt x="96598" y="5770"/>
                    <a:pt x="95691" y="5770"/>
                  </a:cubicBezTo>
                  <a:cubicBezTo>
                    <a:pt x="94377" y="5770"/>
                    <a:pt x="92847" y="5066"/>
                    <a:pt x="93225" y="1619"/>
                  </a:cubicBezTo>
                  <a:cubicBezTo>
                    <a:pt x="93364" y="350"/>
                    <a:pt x="75559" y="1"/>
                    <a:pt x="55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rot="-623448">
              <a:off x="630728" y="82606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12" name="Google Shape;112;p5"/>
            <p:cNvSpPr/>
            <p:nvPr/>
          </p:nvSpPr>
          <p:spPr>
            <a:xfrm rot="-623448">
              <a:off x="1003541" y="66256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13" name="Google Shape;113;p5"/>
            <p:cNvSpPr/>
            <p:nvPr/>
          </p:nvSpPr>
          <p:spPr>
            <a:xfrm rot="-623448">
              <a:off x="1376353" y="620199"/>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14" name="Google Shape;114;p5"/>
            <p:cNvSpPr/>
            <p:nvPr/>
          </p:nvSpPr>
          <p:spPr>
            <a:xfrm rot="-623448">
              <a:off x="1691128" y="46791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pic>
        <p:nvPicPr>
          <p:cNvPr id="116" name="Google Shape;116;p6"/>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17" name="Google Shape;117;p6"/>
          <p:cNvSpPr txBox="1">
            <a:spLocks noGrp="1"/>
          </p:cNvSpPr>
          <p:nvPr>
            <p:ph type="title"/>
          </p:nvPr>
        </p:nvSpPr>
        <p:spPr>
          <a:xfrm>
            <a:off x="720550" y="445025"/>
            <a:ext cx="7702800" cy="6768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pic>
        <p:nvPicPr>
          <p:cNvPr id="119" name="Google Shape;119;p7"/>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20" name="Google Shape;120;p7"/>
          <p:cNvSpPr txBox="1">
            <a:spLocks noGrp="1"/>
          </p:cNvSpPr>
          <p:nvPr>
            <p:ph type="title"/>
          </p:nvPr>
        </p:nvSpPr>
        <p:spPr>
          <a:xfrm>
            <a:off x="1874550" y="3299025"/>
            <a:ext cx="5394900" cy="676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1" name="Google Shape;121;p7"/>
          <p:cNvSpPr txBox="1">
            <a:spLocks noGrp="1"/>
          </p:cNvSpPr>
          <p:nvPr>
            <p:ph type="body" idx="1"/>
          </p:nvPr>
        </p:nvSpPr>
        <p:spPr>
          <a:xfrm>
            <a:off x="2189250" y="4052025"/>
            <a:ext cx="4765500" cy="5646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122" name="Google Shape;122;p7"/>
          <p:cNvGrpSpPr/>
          <p:nvPr/>
        </p:nvGrpSpPr>
        <p:grpSpPr>
          <a:xfrm>
            <a:off x="7478498" y="1213232"/>
            <a:ext cx="824203" cy="919220"/>
            <a:chOff x="7590185" y="-95881"/>
            <a:chExt cx="1327432" cy="1480463"/>
          </a:xfrm>
        </p:grpSpPr>
        <p:grpSp>
          <p:nvGrpSpPr>
            <p:cNvPr id="123" name="Google Shape;123;p7"/>
            <p:cNvGrpSpPr/>
            <p:nvPr/>
          </p:nvGrpSpPr>
          <p:grpSpPr>
            <a:xfrm rot="616169">
              <a:off x="7697410" y="-7107"/>
              <a:ext cx="1112981" cy="1302916"/>
              <a:chOff x="5260975" y="2696500"/>
              <a:chExt cx="1181775" cy="1383450"/>
            </a:xfrm>
          </p:grpSpPr>
          <p:sp>
            <p:nvSpPr>
              <p:cNvPr id="124" name="Google Shape;124;p7"/>
              <p:cNvSpPr/>
              <p:nvPr/>
            </p:nvSpPr>
            <p:spPr>
              <a:xfrm>
                <a:off x="5374350" y="2696500"/>
                <a:ext cx="956100" cy="721350"/>
              </a:xfrm>
              <a:custGeom>
                <a:avLst/>
                <a:gdLst/>
                <a:ahLst/>
                <a:cxnLst/>
                <a:rect l="l" t="t" r="r" b="b"/>
                <a:pathLst>
                  <a:path w="38244" h="28854" extrusionOk="0">
                    <a:moveTo>
                      <a:pt x="19499" y="2956"/>
                    </a:moveTo>
                    <a:cubicBezTo>
                      <a:pt x="27910" y="2956"/>
                      <a:pt x="34797" y="7743"/>
                      <a:pt x="35011" y="13871"/>
                    </a:cubicBezTo>
                    <a:cubicBezTo>
                      <a:pt x="35231" y="20188"/>
                      <a:pt x="28282" y="25576"/>
                      <a:pt x="19522" y="25881"/>
                    </a:cubicBezTo>
                    <a:cubicBezTo>
                      <a:pt x="19261" y="25891"/>
                      <a:pt x="19002" y="25895"/>
                      <a:pt x="18744" y="25895"/>
                    </a:cubicBezTo>
                    <a:cubicBezTo>
                      <a:pt x="10329" y="25895"/>
                      <a:pt x="3445" y="21105"/>
                      <a:pt x="3232" y="14979"/>
                    </a:cubicBezTo>
                    <a:cubicBezTo>
                      <a:pt x="3012" y="8664"/>
                      <a:pt x="9960" y="3275"/>
                      <a:pt x="18723" y="2970"/>
                    </a:cubicBezTo>
                    <a:cubicBezTo>
                      <a:pt x="18983" y="2961"/>
                      <a:pt x="19242" y="2956"/>
                      <a:pt x="19499" y="2956"/>
                    </a:cubicBezTo>
                    <a:close/>
                    <a:moveTo>
                      <a:pt x="19488" y="0"/>
                    </a:moveTo>
                    <a:cubicBezTo>
                      <a:pt x="19200" y="0"/>
                      <a:pt x="18911" y="5"/>
                      <a:pt x="18620" y="16"/>
                    </a:cubicBezTo>
                    <a:cubicBezTo>
                      <a:pt x="8227" y="377"/>
                      <a:pt x="1" y="7134"/>
                      <a:pt x="277" y="15082"/>
                    </a:cubicBezTo>
                    <a:cubicBezTo>
                      <a:pt x="547" y="22807"/>
                      <a:pt x="8753" y="28853"/>
                      <a:pt x="18757" y="28853"/>
                    </a:cubicBezTo>
                    <a:cubicBezTo>
                      <a:pt x="19045" y="28853"/>
                      <a:pt x="19334" y="28848"/>
                      <a:pt x="19624" y="28838"/>
                    </a:cubicBezTo>
                    <a:cubicBezTo>
                      <a:pt x="30014" y="28475"/>
                      <a:pt x="38244" y="21715"/>
                      <a:pt x="37967" y="13769"/>
                    </a:cubicBezTo>
                    <a:cubicBezTo>
                      <a:pt x="37699" y="6045"/>
                      <a:pt x="29490" y="0"/>
                      <a:pt x="19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5260975" y="2977375"/>
                <a:ext cx="1181775" cy="1102575"/>
              </a:xfrm>
              <a:custGeom>
                <a:avLst/>
                <a:gdLst/>
                <a:ahLst/>
                <a:cxnLst/>
                <a:rect l="l" t="t" r="r" b="b"/>
                <a:pathLst>
                  <a:path w="47271" h="44103" extrusionOk="0">
                    <a:moveTo>
                      <a:pt x="5730" y="0"/>
                    </a:moveTo>
                    <a:cubicBezTo>
                      <a:pt x="2564" y="0"/>
                      <a:pt x="2" y="5040"/>
                      <a:pt x="1" y="11260"/>
                    </a:cubicBezTo>
                    <a:lnTo>
                      <a:pt x="1" y="32843"/>
                    </a:lnTo>
                    <a:cubicBezTo>
                      <a:pt x="2" y="39061"/>
                      <a:pt x="2566" y="44102"/>
                      <a:pt x="5730" y="44102"/>
                    </a:cubicBezTo>
                    <a:lnTo>
                      <a:pt x="41540" y="44101"/>
                    </a:lnTo>
                    <a:cubicBezTo>
                      <a:pt x="41540" y="44101"/>
                      <a:pt x="41541" y="44101"/>
                      <a:pt x="41541" y="44101"/>
                    </a:cubicBezTo>
                    <a:cubicBezTo>
                      <a:pt x="44705" y="44101"/>
                      <a:pt x="47267" y="39060"/>
                      <a:pt x="47268" y="32840"/>
                    </a:cubicBezTo>
                    <a:lnTo>
                      <a:pt x="47271" y="11260"/>
                    </a:lnTo>
                    <a:cubicBezTo>
                      <a:pt x="47268" y="5044"/>
                      <a:pt x="44707" y="3"/>
                      <a:pt x="41543" y="3"/>
                    </a:cubicBezTo>
                    <a:cubicBezTo>
                      <a:pt x="41542" y="3"/>
                      <a:pt x="41540" y="3"/>
                      <a:pt x="41539" y="3"/>
                    </a:cubicBezTo>
                    <a:lnTo>
                      <a:pt x="5731" y="0"/>
                    </a:lnTo>
                    <a:cubicBezTo>
                      <a:pt x="5731" y="0"/>
                      <a:pt x="5731" y="0"/>
                      <a:pt x="5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p:nvPr/>
          </p:nvSpPr>
          <p:spPr>
            <a:xfrm rot="-598164">
              <a:off x="7860963" y="515674"/>
              <a:ext cx="388457" cy="329799"/>
            </a:xfrm>
            <a:custGeom>
              <a:avLst/>
              <a:gdLst/>
              <a:ahLst/>
              <a:cxnLst/>
              <a:rect l="l" t="t" r="r" b="b"/>
              <a:pathLst>
                <a:path w="17536" h="14888" extrusionOk="0">
                  <a:moveTo>
                    <a:pt x="5216" y="1"/>
                  </a:moveTo>
                  <a:cubicBezTo>
                    <a:pt x="4533" y="1"/>
                    <a:pt x="3811" y="472"/>
                    <a:pt x="3092" y="1701"/>
                  </a:cubicBezTo>
                  <a:cubicBezTo>
                    <a:pt x="0" y="6993"/>
                    <a:pt x="9391" y="14888"/>
                    <a:pt x="9391" y="14888"/>
                  </a:cubicBezTo>
                  <a:cubicBezTo>
                    <a:pt x="9391" y="14888"/>
                    <a:pt x="17536" y="8000"/>
                    <a:pt x="17284" y="5494"/>
                  </a:cubicBezTo>
                  <a:cubicBezTo>
                    <a:pt x="16978" y="2413"/>
                    <a:pt x="15955" y="1208"/>
                    <a:pt x="14629" y="1208"/>
                  </a:cubicBezTo>
                  <a:cubicBezTo>
                    <a:pt x="13058" y="1208"/>
                    <a:pt x="11063" y="2895"/>
                    <a:pt x="9324" y="5155"/>
                  </a:cubicBezTo>
                  <a:cubicBezTo>
                    <a:pt x="9324" y="5155"/>
                    <a:pt x="7476" y="1"/>
                    <a:pt x="5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1234089">
              <a:off x="8154476" y="864379"/>
              <a:ext cx="388459" cy="329800"/>
            </a:xfrm>
            <a:custGeom>
              <a:avLst/>
              <a:gdLst/>
              <a:ahLst/>
              <a:cxnLst/>
              <a:rect l="l" t="t" r="r" b="b"/>
              <a:pathLst>
                <a:path w="17536" h="14888" extrusionOk="0">
                  <a:moveTo>
                    <a:pt x="5216" y="1"/>
                  </a:moveTo>
                  <a:cubicBezTo>
                    <a:pt x="4533" y="1"/>
                    <a:pt x="3811" y="472"/>
                    <a:pt x="3092" y="1701"/>
                  </a:cubicBezTo>
                  <a:cubicBezTo>
                    <a:pt x="0" y="6993"/>
                    <a:pt x="9391" y="14888"/>
                    <a:pt x="9391" y="14888"/>
                  </a:cubicBezTo>
                  <a:cubicBezTo>
                    <a:pt x="9391" y="14888"/>
                    <a:pt x="17536" y="8000"/>
                    <a:pt x="17284" y="5494"/>
                  </a:cubicBezTo>
                  <a:cubicBezTo>
                    <a:pt x="16978" y="2413"/>
                    <a:pt x="15955" y="1208"/>
                    <a:pt x="14629" y="1208"/>
                  </a:cubicBezTo>
                  <a:cubicBezTo>
                    <a:pt x="13058" y="1208"/>
                    <a:pt x="11063" y="2895"/>
                    <a:pt x="9324" y="5155"/>
                  </a:cubicBezTo>
                  <a:cubicBezTo>
                    <a:pt x="9324" y="5155"/>
                    <a:pt x="7476" y="1"/>
                    <a:pt x="5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344501" y="3342712"/>
            <a:ext cx="888131" cy="709308"/>
            <a:chOff x="4367226" y="4429612"/>
            <a:chExt cx="888131" cy="709308"/>
          </a:xfrm>
        </p:grpSpPr>
        <p:grpSp>
          <p:nvGrpSpPr>
            <p:cNvPr id="129" name="Google Shape;129;p7"/>
            <p:cNvGrpSpPr/>
            <p:nvPr/>
          </p:nvGrpSpPr>
          <p:grpSpPr>
            <a:xfrm rot="4776717">
              <a:off x="4523829" y="4385498"/>
              <a:ext cx="574924" cy="797536"/>
              <a:chOff x="1366275" y="1760975"/>
              <a:chExt cx="982625" cy="1363100"/>
            </a:xfrm>
          </p:grpSpPr>
          <p:sp>
            <p:nvSpPr>
              <p:cNvPr id="130" name="Google Shape;130;p7"/>
              <p:cNvSpPr/>
              <p:nvPr/>
            </p:nvSpPr>
            <p:spPr>
              <a:xfrm>
                <a:off x="1366275" y="1760975"/>
                <a:ext cx="982625" cy="1363100"/>
              </a:xfrm>
              <a:custGeom>
                <a:avLst/>
                <a:gdLst/>
                <a:ahLst/>
                <a:cxnLst/>
                <a:rect l="l" t="t" r="r" b="b"/>
                <a:pathLst>
                  <a:path w="39305" h="54524" extrusionOk="0">
                    <a:moveTo>
                      <a:pt x="39267" y="1969"/>
                    </a:moveTo>
                    <a:cubicBezTo>
                      <a:pt x="39248" y="1969"/>
                      <a:pt x="39229" y="1970"/>
                      <a:pt x="39210" y="1970"/>
                    </a:cubicBezTo>
                    <a:lnTo>
                      <a:pt x="39210" y="1970"/>
                    </a:lnTo>
                    <a:cubicBezTo>
                      <a:pt x="39249" y="1970"/>
                      <a:pt x="39275" y="1969"/>
                      <a:pt x="39267" y="1969"/>
                    </a:cubicBezTo>
                    <a:close/>
                    <a:moveTo>
                      <a:pt x="39270" y="6121"/>
                    </a:moveTo>
                    <a:cubicBezTo>
                      <a:pt x="39247" y="6121"/>
                      <a:pt x="39225" y="6122"/>
                      <a:pt x="39202" y="6123"/>
                    </a:cubicBezTo>
                    <a:lnTo>
                      <a:pt x="39202" y="6123"/>
                    </a:lnTo>
                    <a:cubicBezTo>
                      <a:pt x="39248" y="6122"/>
                      <a:pt x="39278" y="6121"/>
                      <a:pt x="39270" y="6121"/>
                    </a:cubicBezTo>
                    <a:close/>
                    <a:moveTo>
                      <a:pt x="39272" y="10274"/>
                    </a:moveTo>
                    <a:cubicBezTo>
                      <a:pt x="39253" y="10274"/>
                      <a:pt x="39234" y="10275"/>
                      <a:pt x="39215" y="10276"/>
                    </a:cubicBezTo>
                    <a:lnTo>
                      <a:pt x="39215" y="10276"/>
                    </a:lnTo>
                    <a:cubicBezTo>
                      <a:pt x="39254" y="10275"/>
                      <a:pt x="39280" y="10274"/>
                      <a:pt x="39272" y="10274"/>
                    </a:cubicBezTo>
                    <a:close/>
                    <a:moveTo>
                      <a:pt x="39274" y="14425"/>
                    </a:moveTo>
                    <a:cubicBezTo>
                      <a:pt x="39255" y="14425"/>
                      <a:pt x="39235" y="14426"/>
                      <a:pt x="39216" y="14426"/>
                    </a:cubicBezTo>
                    <a:lnTo>
                      <a:pt x="39216" y="14426"/>
                    </a:lnTo>
                    <a:cubicBezTo>
                      <a:pt x="39256" y="14426"/>
                      <a:pt x="39282" y="14425"/>
                      <a:pt x="39274" y="14425"/>
                    </a:cubicBezTo>
                    <a:close/>
                    <a:moveTo>
                      <a:pt x="39277" y="18580"/>
                    </a:moveTo>
                    <a:cubicBezTo>
                      <a:pt x="39258" y="18580"/>
                      <a:pt x="39238" y="18580"/>
                      <a:pt x="39219" y="18581"/>
                    </a:cubicBezTo>
                    <a:lnTo>
                      <a:pt x="39219" y="18581"/>
                    </a:lnTo>
                    <a:cubicBezTo>
                      <a:pt x="39259" y="18580"/>
                      <a:pt x="39284" y="18580"/>
                      <a:pt x="39277" y="18580"/>
                    </a:cubicBezTo>
                    <a:close/>
                    <a:moveTo>
                      <a:pt x="39279" y="22732"/>
                    </a:moveTo>
                    <a:cubicBezTo>
                      <a:pt x="39260" y="22732"/>
                      <a:pt x="39240" y="22732"/>
                      <a:pt x="39220" y="22733"/>
                    </a:cubicBezTo>
                    <a:lnTo>
                      <a:pt x="39220" y="22733"/>
                    </a:lnTo>
                    <a:cubicBezTo>
                      <a:pt x="39261" y="22732"/>
                      <a:pt x="39287" y="22732"/>
                      <a:pt x="39279" y="22732"/>
                    </a:cubicBezTo>
                    <a:close/>
                    <a:moveTo>
                      <a:pt x="39282" y="26886"/>
                    </a:moveTo>
                    <a:cubicBezTo>
                      <a:pt x="39266" y="26886"/>
                      <a:pt x="39250" y="26886"/>
                      <a:pt x="39233" y="26887"/>
                    </a:cubicBezTo>
                    <a:lnTo>
                      <a:pt x="39233" y="26887"/>
                    </a:lnTo>
                    <a:cubicBezTo>
                      <a:pt x="39268" y="26886"/>
                      <a:pt x="39289" y="26886"/>
                      <a:pt x="39282" y="26886"/>
                    </a:cubicBezTo>
                    <a:close/>
                    <a:moveTo>
                      <a:pt x="39285" y="31037"/>
                    </a:moveTo>
                    <a:cubicBezTo>
                      <a:pt x="39263" y="31037"/>
                      <a:pt x="39240" y="31037"/>
                      <a:pt x="39218" y="31038"/>
                    </a:cubicBezTo>
                    <a:lnTo>
                      <a:pt x="39218" y="31038"/>
                    </a:lnTo>
                    <a:cubicBezTo>
                      <a:pt x="39263" y="31037"/>
                      <a:pt x="39294" y="31037"/>
                      <a:pt x="39285" y="31037"/>
                    </a:cubicBezTo>
                    <a:close/>
                    <a:moveTo>
                      <a:pt x="39288" y="35189"/>
                    </a:moveTo>
                    <a:cubicBezTo>
                      <a:pt x="39262" y="35189"/>
                      <a:pt x="39236" y="35190"/>
                      <a:pt x="39211" y="35191"/>
                    </a:cubicBezTo>
                    <a:lnTo>
                      <a:pt x="39211" y="35191"/>
                    </a:lnTo>
                    <a:cubicBezTo>
                      <a:pt x="39261" y="35190"/>
                      <a:pt x="39296" y="35189"/>
                      <a:pt x="39288" y="35189"/>
                    </a:cubicBezTo>
                    <a:close/>
                    <a:moveTo>
                      <a:pt x="39292" y="43496"/>
                    </a:moveTo>
                    <a:cubicBezTo>
                      <a:pt x="39274" y="43496"/>
                      <a:pt x="39255" y="43497"/>
                      <a:pt x="39236" y="43498"/>
                    </a:cubicBezTo>
                    <a:lnTo>
                      <a:pt x="39236" y="43498"/>
                    </a:lnTo>
                    <a:cubicBezTo>
                      <a:pt x="39275" y="43497"/>
                      <a:pt x="39300" y="43496"/>
                      <a:pt x="39292" y="43496"/>
                    </a:cubicBezTo>
                    <a:close/>
                    <a:moveTo>
                      <a:pt x="39295" y="47648"/>
                    </a:moveTo>
                    <a:cubicBezTo>
                      <a:pt x="39276" y="47648"/>
                      <a:pt x="39257" y="47649"/>
                      <a:pt x="39237" y="47650"/>
                    </a:cubicBezTo>
                    <a:lnTo>
                      <a:pt x="39237" y="47650"/>
                    </a:lnTo>
                    <a:cubicBezTo>
                      <a:pt x="39277" y="47649"/>
                      <a:pt x="39303" y="47648"/>
                      <a:pt x="39295" y="47648"/>
                    </a:cubicBezTo>
                    <a:close/>
                    <a:moveTo>
                      <a:pt x="39297" y="51800"/>
                    </a:moveTo>
                    <a:cubicBezTo>
                      <a:pt x="39278" y="51800"/>
                      <a:pt x="39258" y="51801"/>
                      <a:pt x="39239" y="51802"/>
                    </a:cubicBezTo>
                    <a:lnTo>
                      <a:pt x="39239" y="51802"/>
                    </a:lnTo>
                    <a:cubicBezTo>
                      <a:pt x="39279" y="51801"/>
                      <a:pt x="39305" y="51800"/>
                      <a:pt x="39297" y="51800"/>
                    </a:cubicBezTo>
                    <a:close/>
                    <a:moveTo>
                      <a:pt x="35852" y="0"/>
                    </a:moveTo>
                    <a:lnTo>
                      <a:pt x="33976" y="1"/>
                    </a:lnTo>
                    <a:cubicBezTo>
                      <a:pt x="33977" y="1097"/>
                      <a:pt x="33585" y="1183"/>
                      <a:pt x="33056" y="1183"/>
                    </a:cubicBezTo>
                    <a:cubicBezTo>
                      <a:pt x="32959" y="1183"/>
                      <a:pt x="32856" y="1180"/>
                      <a:pt x="32751" y="1180"/>
                    </a:cubicBezTo>
                    <a:cubicBezTo>
                      <a:pt x="32644" y="1180"/>
                      <a:pt x="32540" y="1183"/>
                      <a:pt x="32441" y="1183"/>
                    </a:cubicBezTo>
                    <a:cubicBezTo>
                      <a:pt x="31911" y="1183"/>
                      <a:pt x="31521" y="1097"/>
                      <a:pt x="31521" y="4"/>
                    </a:cubicBezTo>
                    <a:lnTo>
                      <a:pt x="29643" y="5"/>
                    </a:lnTo>
                    <a:cubicBezTo>
                      <a:pt x="29644" y="1100"/>
                      <a:pt x="29251" y="1185"/>
                      <a:pt x="28722" y="1185"/>
                    </a:cubicBezTo>
                    <a:cubicBezTo>
                      <a:pt x="28625" y="1185"/>
                      <a:pt x="28522" y="1182"/>
                      <a:pt x="28416" y="1182"/>
                    </a:cubicBezTo>
                    <a:cubicBezTo>
                      <a:pt x="28310" y="1182"/>
                      <a:pt x="28207" y="1185"/>
                      <a:pt x="28108" y="1185"/>
                    </a:cubicBezTo>
                    <a:cubicBezTo>
                      <a:pt x="27581" y="1185"/>
                      <a:pt x="27188" y="1099"/>
                      <a:pt x="27188" y="6"/>
                    </a:cubicBezTo>
                    <a:lnTo>
                      <a:pt x="25311" y="7"/>
                    </a:lnTo>
                    <a:cubicBezTo>
                      <a:pt x="25312" y="1102"/>
                      <a:pt x="24920" y="1188"/>
                      <a:pt x="24391" y="1188"/>
                    </a:cubicBezTo>
                    <a:cubicBezTo>
                      <a:pt x="24294" y="1188"/>
                      <a:pt x="24191" y="1185"/>
                      <a:pt x="24085" y="1185"/>
                    </a:cubicBezTo>
                    <a:cubicBezTo>
                      <a:pt x="23977" y="1185"/>
                      <a:pt x="23872" y="1188"/>
                      <a:pt x="23772" y="1188"/>
                    </a:cubicBezTo>
                    <a:cubicBezTo>
                      <a:pt x="23246" y="1188"/>
                      <a:pt x="22857" y="1099"/>
                      <a:pt x="22856" y="8"/>
                    </a:cubicBezTo>
                    <a:lnTo>
                      <a:pt x="20981" y="10"/>
                    </a:lnTo>
                    <a:cubicBezTo>
                      <a:pt x="20981" y="1109"/>
                      <a:pt x="20589" y="1191"/>
                      <a:pt x="20057" y="1191"/>
                    </a:cubicBezTo>
                    <a:cubicBezTo>
                      <a:pt x="19963" y="1191"/>
                      <a:pt x="19865" y="1188"/>
                      <a:pt x="19765" y="1188"/>
                    </a:cubicBezTo>
                    <a:cubicBezTo>
                      <a:pt x="19761" y="1188"/>
                      <a:pt x="19758" y="1188"/>
                      <a:pt x="19754" y="1188"/>
                    </a:cubicBezTo>
                    <a:cubicBezTo>
                      <a:pt x="19648" y="1188"/>
                      <a:pt x="19546" y="1191"/>
                      <a:pt x="19448" y="1191"/>
                    </a:cubicBezTo>
                    <a:cubicBezTo>
                      <a:pt x="18918" y="1191"/>
                      <a:pt x="18526" y="1106"/>
                      <a:pt x="18526" y="11"/>
                    </a:cubicBezTo>
                    <a:lnTo>
                      <a:pt x="16647" y="12"/>
                    </a:lnTo>
                    <a:cubicBezTo>
                      <a:pt x="16648" y="1108"/>
                      <a:pt x="16258" y="1194"/>
                      <a:pt x="15729" y="1194"/>
                    </a:cubicBezTo>
                    <a:cubicBezTo>
                      <a:pt x="15631" y="1194"/>
                      <a:pt x="15528" y="1191"/>
                      <a:pt x="15422" y="1191"/>
                    </a:cubicBezTo>
                    <a:cubicBezTo>
                      <a:pt x="15316" y="1191"/>
                      <a:pt x="15212" y="1194"/>
                      <a:pt x="15114" y="1194"/>
                    </a:cubicBezTo>
                    <a:cubicBezTo>
                      <a:pt x="14587" y="1194"/>
                      <a:pt x="14195" y="1108"/>
                      <a:pt x="14194" y="14"/>
                    </a:cubicBezTo>
                    <a:lnTo>
                      <a:pt x="12319" y="16"/>
                    </a:lnTo>
                    <a:cubicBezTo>
                      <a:pt x="12320" y="1110"/>
                      <a:pt x="11928" y="1196"/>
                      <a:pt x="11399" y="1196"/>
                    </a:cubicBezTo>
                    <a:cubicBezTo>
                      <a:pt x="11301" y="1196"/>
                      <a:pt x="11198" y="1193"/>
                      <a:pt x="11092" y="1193"/>
                    </a:cubicBezTo>
                    <a:cubicBezTo>
                      <a:pt x="10984" y="1193"/>
                      <a:pt x="10879" y="1196"/>
                      <a:pt x="10779" y="1196"/>
                    </a:cubicBezTo>
                    <a:cubicBezTo>
                      <a:pt x="10253" y="1196"/>
                      <a:pt x="9867" y="1107"/>
                      <a:pt x="9866" y="17"/>
                    </a:cubicBezTo>
                    <a:lnTo>
                      <a:pt x="7988" y="18"/>
                    </a:lnTo>
                    <a:cubicBezTo>
                      <a:pt x="7989" y="1113"/>
                      <a:pt x="7597" y="1198"/>
                      <a:pt x="7067" y="1198"/>
                    </a:cubicBezTo>
                    <a:cubicBezTo>
                      <a:pt x="6969" y="1198"/>
                      <a:pt x="6866" y="1195"/>
                      <a:pt x="6760" y="1195"/>
                    </a:cubicBezTo>
                    <a:cubicBezTo>
                      <a:pt x="6652" y="1196"/>
                      <a:pt x="6547" y="1199"/>
                      <a:pt x="6447" y="1199"/>
                    </a:cubicBezTo>
                    <a:cubicBezTo>
                      <a:pt x="5921" y="1199"/>
                      <a:pt x="5532" y="1110"/>
                      <a:pt x="5532" y="19"/>
                    </a:cubicBezTo>
                    <a:lnTo>
                      <a:pt x="3654" y="20"/>
                    </a:lnTo>
                    <a:cubicBezTo>
                      <a:pt x="3655" y="1116"/>
                      <a:pt x="3265" y="1202"/>
                      <a:pt x="2735" y="1202"/>
                    </a:cubicBezTo>
                    <a:cubicBezTo>
                      <a:pt x="2637" y="1202"/>
                      <a:pt x="2534" y="1199"/>
                      <a:pt x="2428" y="1199"/>
                    </a:cubicBezTo>
                    <a:cubicBezTo>
                      <a:pt x="2322" y="1199"/>
                      <a:pt x="2219" y="1202"/>
                      <a:pt x="2121" y="1202"/>
                    </a:cubicBezTo>
                    <a:cubicBezTo>
                      <a:pt x="1593" y="1202"/>
                      <a:pt x="1200" y="1116"/>
                      <a:pt x="1200" y="22"/>
                    </a:cubicBezTo>
                    <a:lnTo>
                      <a:pt x="1" y="23"/>
                    </a:lnTo>
                    <a:lnTo>
                      <a:pt x="2" y="1999"/>
                    </a:lnTo>
                    <a:cubicBezTo>
                      <a:pt x="2" y="2036"/>
                      <a:pt x="1158" y="2541"/>
                      <a:pt x="1159" y="3167"/>
                    </a:cubicBezTo>
                    <a:cubicBezTo>
                      <a:pt x="1159" y="3794"/>
                      <a:pt x="5" y="4301"/>
                      <a:pt x="5" y="4338"/>
                    </a:cubicBezTo>
                    <a:lnTo>
                      <a:pt x="5" y="6151"/>
                    </a:lnTo>
                    <a:cubicBezTo>
                      <a:pt x="5" y="6188"/>
                      <a:pt x="1161" y="6693"/>
                      <a:pt x="1161" y="7320"/>
                    </a:cubicBezTo>
                    <a:cubicBezTo>
                      <a:pt x="1161" y="7947"/>
                      <a:pt x="7" y="8453"/>
                      <a:pt x="7" y="8491"/>
                    </a:cubicBezTo>
                    <a:lnTo>
                      <a:pt x="8" y="10304"/>
                    </a:lnTo>
                    <a:cubicBezTo>
                      <a:pt x="8" y="10342"/>
                      <a:pt x="1164" y="10847"/>
                      <a:pt x="1164" y="11473"/>
                    </a:cubicBezTo>
                    <a:cubicBezTo>
                      <a:pt x="1164" y="12098"/>
                      <a:pt x="9" y="12607"/>
                      <a:pt x="9" y="12643"/>
                    </a:cubicBezTo>
                    <a:lnTo>
                      <a:pt x="11" y="14458"/>
                    </a:lnTo>
                    <a:cubicBezTo>
                      <a:pt x="11" y="14494"/>
                      <a:pt x="1166" y="15002"/>
                      <a:pt x="1166" y="15627"/>
                    </a:cubicBezTo>
                    <a:cubicBezTo>
                      <a:pt x="1166" y="16251"/>
                      <a:pt x="12" y="16761"/>
                      <a:pt x="12" y="16797"/>
                    </a:cubicBezTo>
                    <a:lnTo>
                      <a:pt x="12" y="17011"/>
                    </a:lnTo>
                    <a:lnTo>
                      <a:pt x="13" y="18611"/>
                    </a:lnTo>
                    <a:cubicBezTo>
                      <a:pt x="13" y="18648"/>
                      <a:pt x="1169" y="19153"/>
                      <a:pt x="1169" y="19779"/>
                    </a:cubicBezTo>
                    <a:cubicBezTo>
                      <a:pt x="1170" y="20406"/>
                      <a:pt x="14" y="20913"/>
                      <a:pt x="14" y="20949"/>
                    </a:cubicBezTo>
                    <a:lnTo>
                      <a:pt x="15" y="22763"/>
                    </a:lnTo>
                    <a:cubicBezTo>
                      <a:pt x="15" y="22800"/>
                      <a:pt x="1171" y="23307"/>
                      <a:pt x="1171" y="23932"/>
                    </a:cubicBezTo>
                    <a:cubicBezTo>
                      <a:pt x="1172" y="24556"/>
                      <a:pt x="17" y="25066"/>
                      <a:pt x="17" y="25102"/>
                    </a:cubicBezTo>
                    <a:lnTo>
                      <a:pt x="18" y="26915"/>
                    </a:lnTo>
                    <a:cubicBezTo>
                      <a:pt x="18" y="26951"/>
                      <a:pt x="1174" y="27459"/>
                      <a:pt x="1174" y="28085"/>
                    </a:cubicBezTo>
                    <a:cubicBezTo>
                      <a:pt x="1175" y="28710"/>
                      <a:pt x="19" y="29219"/>
                      <a:pt x="19" y="29255"/>
                    </a:cubicBezTo>
                    <a:lnTo>
                      <a:pt x="20" y="31068"/>
                    </a:lnTo>
                    <a:cubicBezTo>
                      <a:pt x="20" y="31105"/>
                      <a:pt x="1176" y="31612"/>
                      <a:pt x="1177" y="32237"/>
                    </a:cubicBezTo>
                    <a:cubicBezTo>
                      <a:pt x="1177" y="32862"/>
                      <a:pt x="21" y="33371"/>
                      <a:pt x="21" y="33407"/>
                    </a:cubicBezTo>
                    <a:lnTo>
                      <a:pt x="23" y="35222"/>
                    </a:lnTo>
                    <a:cubicBezTo>
                      <a:pt x="23" y="35257"/>
                      <a:pt x="1178" y="35765"/>
                      <a:pt x="1180" y="36390"/>
                    </a:cubicBezTo>
                    <a:cubicBezTo>
                      <a:pt x="1180" y="37016"/>
                      <a:pt x="24" y="37524"/>
                      <a:pt x="24" y="37560"/>
                    </a:cubicBezTo>
                    <a:lnTo>
                      <a:pt x="24" y="38606"/>
                    </a:lnTo>
                    <a:lnTo>
                      <a:pt x="24" y="39373"/>
                    </a:lnTo>
                    <a:cubicBezTo>
                      <a:pt x="24" y="39410"/>
                      <a:pt x="1180" y="39916"/>
                      <a:pt x="1181" y="40542"/>
                    </a:cubicBezTo>
                    <a:cubicBezTo>
                      <a:pt x="1181" y="41169"/>
                      <a:pt x="25" y="41676"/>
                      <a:pt x="25" y="41714"/>
                    </a:cubicBezTo>
                    <a:lnTo>
                      <a:pt x="26" y="43526"/>
                    </a:lnTo>
                    <a:cubicBezTo>
                      <a:pt x="26" y="43562"/>
                      <a:pt x="1182" y="44071"/>
                      <a:pt x="1183" y="44695"/>
                    </a:cubicBezTo>
                    <a:cubicBezTo>
                      <a:pt x="1183" y="45321"/>
                      <a:pt x="27" y="45829"/>
                      <a:pt x="27" y="45866"/>
                    </a:cubicBezTo>
                    <a:lnTo>
                      <a:pt x="29" y="47678"/>
                    </a:lnTo>
                    <a:cubicBezTo>
                      <a:pt x="29" y="47716"/>
                      <a:pt x="1186" y="48221"/>
                      <a:pt x="1186" y="48847"/>
                    </a:cubicBezTo>
                    <a:cubicBezTo>
                      <a:pt x="1186" y="49473"/>
                      <a:pt x="31" y="49983"/>
                      <a:pt x="31" y="50018"/>
                    </a:cubicBezTo>
                    <a:lnTo>
                      <a:pt x="32" y="51832"/>
                    </a:lnTo>
                    <a:cubicBezTo>
                      <a:pt x="32" y="51869"/>
                      <a:pt x="1188" y="52376"/>
                      <a:pt x="1188" y="53001"/>
                    </a:cubicBezTo>
                    <a:cubicBezTo>
                      <a:pt x="1188" y="53627"/>
                      <a:pt x="33" y="54133"/>
                      <a:pt x="33" y="54171"/>
                    </a:cubicBezTo>
                    <a:lnTo>
                      <a:pt x="33" y="54524"/>
                    </a:lnTo>
                    <a:lnTo>
                      <a:pt x="1231" y="54524"/>
                    </a:lnTo>
                    <a:cubicBezTo>
                      <a:pt x="1231" y="54524"/>
                      <a:pt x="1781" y="53348"/>
                      <a:pt x="2458" y="53348"/>
                    </a:cubicBezTo>
                    <a:cubicBezTo>
                      <a:pt x="2458" y="53348"/>
                      <a:pt x="2458" y="53348"/>
                      <a:pt x="2459" y="53348"/>
                    </a:cubicBezTo>
                    <a:cubicBezTo>
                      <a:pt x="3137" y="53348"/>
                      <a:pt x="3687" y="54523"/>
                      <a:pt x="3687" y="54523"/>
                    </a:cubicBezTo>
                    <a:lnTo>
                      <a:pt x="5563" y="54522"/>
                    </a:lnTo>
                    <a:cubicBezTo>
                      <a:pt x="5563" y="54522"/>
                      <a:pt x="6114" y="53345"/>
                      <a:pt x="6791" y="53344"/>
                    </a:cubicBezTo>
                    <a:cubicBezTo>
                      <a:pt x="7468" y="53344"/>
                      <a:pt x="8019" y="54520"/>
                      <a:pt x="8019" y="54520"/>
                    </a:cubicBezTo>
                    <a:lnTo>
                      <a:pt x="9898" y="54519"/>
                    </a:lnTo>
                    <a:cubicBezTo>
                      <a:pt x="9898" y="54519"/>
                      <a:pt x="10443" y="53343"/>
                      <a:pt x="11122" y="53342"/>
                    </a:cubicBezTo>
                    <a:cubicBezTo>
                      <a:pt x="11800" y="53342"/>
                      <a:pt x="12351" y="54517"/>
                      <a:pt x="12351" y="54517"/>
                    </a:cubicBezTo>
                    <a:lnTo>
                      <a:pt x="14227" y="54516"/>
                    </a:lnTo>
                    <a:cubicBezTo>
                      <a:pt x="14227" y="54516"/>
                      <a:pt x="14777" y="53339"/>
                      <a:pt x="15452" y="53339"/>
                    </a:cubicBezTo>
                    <a:cubicBezTo>
                      <a:pt x="16132" y="53339"/>
                      <a:pt x="16680" y="54514"/>
                      <a:pt x="16680" y="54514"/>
                    </a:cubicBezTo>
                    <a:lnTo>
                      <a:pt x="18558" y="54513"/>
                    </a:lnTo>
                    <a:cubicBezTo>
                      <a:pt x="18558" y="54513"/>
                      <a:pt x="19108" y="53337"/>
                      <a:pt x="19785" y="53337"/>
                    </a:cubicBezTo>
                    <a:cubicBezTo>
                      <a:pt x="19786" y="53337"/>
                      <a:pt x="19786" y="53337"/>
                      <a:pt x="19786" y="53337"/>
                    </a:cubicBezTo>
                    <a:cubicBezTo>
                      <a:pt x="20462" y="53337"/>
                      <a:pt x="21012" y="54512"/>
                      <a:pt x="21012" y="54512"/>
                    </a:cubicBezTo>
                    <a:lnTo>
                      <a:pt x="22887" y="54511"/>
                    </a:lnTo>
                    <a:cubicBezTo>
                      <a:pt x="22887" y="54511"/>
                      <a:pt x="23439" y="53333"/>
                      <a:pt x="24115" y="53333"/>
                    </a:cubicBezTo>
                    <a:cubicBezTo>
                      <a:pt x="24794" y="53333"/>
                      <a:pt x="25342" y="54508"/>
                      <a:pt x="25342" y="54508"/>
                    </a:cubicBezTo>
                    <a:lnTo>
                      <a:pt x="27221" y="54508"/>
                    </a:lnTo>
                    <a:cubicBezTo>
                      <a:pt x="27221" y="54508"/>
                      <a:pt x="27772" y="53331"/>
                      <a:pt x="28446" y="53331"/>
                    </a:cubicBezTo>
                    <a:cubicBezTo>
                      <a:pt x="29123" y="53331"/>
                      <a:pt x="29675" y="54506"/>
                      <a:pt x="29675" y="54506"/>
                    </a:cubicBezTo>
                    <a:lnTo>
                      <a:pt x="31552" y="54505"/>
                    </a:lnTo>
                    <a:cubicBezTo>
                      <a:pt x="31552" y="54505"/>
                      <a:pt x="32101" y="53329"/>
                      <a:pt x="32781" y="53329"/>
                    </a:cubicBezTo>
                    <a:cubicBezTo>
                      <a:pt x="32781" y="53329"/>
                      <a:pt x="32782" y="53329"/>
                      <a:pt x="32782" y="53329"/>
                    </a:cubicBezTo>
                    <a:cubicBezTo>
                      <a:pt x="33457" y="53329"/>
                      <a:pt x="34007" y="54504"/>
                      <a:pt x="34007" y="54504"/>
                    </a:cubicBezTo>
                    <a:lnTo>
                      <a:pt x="35884" y="54502"/>
                    </a:lnTo>
                    <a:cubicBezTo>
                      <a:pt x="35884" y="54502"/>
                      <a:pt x="36433" y="53326"/>
                      <a:pt x="37111" y="53326"/>
                    </a:cubicBezTo>
                    <a:cubicBezTo>
                      <a:pt x="37111" y="53326"/>
                      <a:pt x="37111" y="53326"/>
                      <a:pt x="37112" y="53326"/>
                    </a:cubicBezTo>
                    <a:cubicBezTo>
                      <a:pt x="37789" y="53326"/>
                      <a:pt x="38338" y="54501"/>
                      <a:pt x="38338" y="54501"/>
                    </a:cubicBezTo>
                    <a:lnTo>
                      <a:pt x="38963" y="54501"/>
                    </a:lnTo>
                    <a:lnTo>
                      <a:pt x="38963" y="54155"/>
                    </a:lnTo>
                    <a:cubicBezTo>
                      <a:pt x="38963" y="54155"/>
                      <a:pt x="37962" y="53629"/>
                      <a:pt x="37962" y="52979"/>
                    </a:cubicBezTo>
                    <a:cubicBezTo>
                      <a:pt x="37962" y="52348"/>
                      <a:pt x="38584" y="51831"/>
                      <a:pt x="39239" y="51802"/>
                    </a:cubicBezTo>
                    <a:lnTo>
                      <a:pt x="39239" y="51802"/>
                    </a:lnTo>
                    <a:cubicBezTo>
                      <a:pt x="39142" y="51804"/>
                      <a:pt x="38962" y="51807"/>
                      <a:pt x="38962" y="51809"/>
                    </a:cubicBezTo>
                    <a:lnTo>
                      <a:pt x="38961" y="49993"/>
                    </a:lnTo>
                    <a:lnTo>
                      <a:pt x="38961" y="50002"/>
                    </a:lnTo>
                    <a:cubicBezTo>
                      <a:pt x="38961" y="50002"/>
                      <a:pt x="37960" y="49474"/>
                      <a:pt x="37960" y="48826"/>
                    </a:cubicBezTo>
                    <a:cubicBezTo>
                      <a:pt x="37959" y="48195"/>
                      <a:pt x="38582" y="47678"/>
                      <a:pt x="39237" y="47650"/>
                    </a:cubicBezTo>
                    <a:lnTo>
                      <a:pt x="39237" y="47650"/>
                    </a:lnTo>
                    <a:cubicBezTo>
                      <a:pt x="39141" y="47651"/>
                      <a:pt x="38958" y="47655"/>
                      <a:pt x="38958" y="47656"/>
                    </a:cubicBezTo>
                    <a:lnTo>
                      <a:pt x="38957" y="45841"/>
                    </a:lnTo>
                    <a:lnTo>
                      <a:pt x="38957" y="45850"/>
                    </a:lnTo>
                    <a:cubicBezTo>
                      <a:pt x="38957" y="45850"/>
                      <a:pt x="37958" y="45324"/>
                      <a:pt x="37958" y="44674"/>
                    </a:cubicBezTo>
                    <a:cubicBezTo>
                      <a:pt x="37956" y="44042"/>
                      <a:pt x="38580" y="43526"/>
                      <a:pt x="39236" y="43498"/>
                    </a:cubicBezTo>
                    <a:lnTo>
                      <a:pt x="39236" y="43498"/>
                    </a:lnTo>
                    <a:cubicBezTo>
                      <a:pt x="39140" y="43499"/>
                      <a:pt x="38956" y="43502"/>
                      <a:pt x="38956" y="43502"/>
                    </a:cubicBezTo>
                    <a:lnTo>
                      <a:pt x="38955" y="41691"/>
                    </a:lnTo>
                    <a:lnTo>
                      <a:pt x="38955" y="41695"/>
                    </a:lnTo>
                    <a:cubicBezTo>
                      <a:pt x="38955" y="41695"/>
                      <a:pt x="37955" y="41169"/>
                      <a:pt x="37954" y="40521"/>
                    </a:cubicBezTo>
                    <a:cubicBezTo>
                      <a:pt x="37954" y="39872"/>
                      <a:pt x="38614" y="39344"/>
                      <a:pt x="39290" y="39344"/>
                    </a:cubicBezTo>
                    <a:cubicBezTo>
                      <a:pt x="39292" y="39344"/>
                      <a:pt x="39292" y="39344"/>
                      <a:pt x="39288" y="39344"/>
                    </a:cubicBezTo>
                    <a:cubicBezTo>
                      <a:pt x="39253" y="39344"/>
                      <a:pt x="38954" y="39349"/>
                      <a:pt x="38954" y="39349"/>
                    </a:cubicBezTo>
                    <a:lnTo>
                      <a:pt x="38954" y="38581"/>
                    </a:lnTo>
                    <a:lnTo>
                      <a:pt x="38952" y="37536"/>
                    </a:lnTo>
                    <a:lnTo>
                      <a:pt x="38952" y="37542"/>
                    </a:lnTo>
                    <a:cubicBezTo>
                      <a:pt x="38952" y="37542"/>
                      <a:pt x="37953" y="37018"/>
                      <a:pt x="37953" y="36369"/>
                    </a:cubicBezTo>
                    <a:cubicBezTo>
                      <a:pt x="37952" y="35742"/>
                      <a:pt x="38562" y="35229"/>
                      <a:pt x="39211" y="35191"/>
                    </a:cubicBezTo>
                    <a:lnTo>
                      <a:pt x="39211" y="35191"/>
                    </a:lnTo>
                    <a:cubicBezTo>
                      <a:pt x="39111" y="35194"/>
                      <a:pt x="38951" y="35198"/>
                      <a:pt x="38951" y="35198"/>
                    </a:cubicBezTo>
                    <a:lnTo>
                      <a:pt x="38950" y="33383"/>
                    </a:lnTo>
                    <a:lnTo>
                      <a:pt x="38950" y="33391"/>
                    </a:lnTo>
                    <a:cubicBezTo>
                      <a:pt x="38950" y="33391"/>
                      <a:pt x="37950" y="32865"/>
                      <a:pt x="37949" y="32215"/>
                    </a:cubicBezTo>
                    <a:cubicBezTo>
                      <a:pt x="37949" y="31587"/>
                      <a:pt x="38566" y="31072"/>
                      <a:pt x="39218" y="31038"/>
                    </a:cubicBezTo>
                    <a:lnTo>
                      <a:pt x="39218" y="31038"/>
                    </a:lnTo>
                    <a:cubicBezTo>
                      <a:pt x="39119" y="31041"/>
                      <a:pt x="38949" y="31044"/>
                      <a:pt x="38949" y="31045"/>
                    </a:cubicBezTo>
                    <a:lnTo>
                      <a:pt x="38948" y="29231"/>
                    </a:lnTo>
                    <a:lnTo>
                      <a:pt x="38948" y="29237"/>
                    </a:lnTo>
                    <a:cubicBezTo>
                      <a:pt x="38948" y="29237"/>
                      <a:pt x="37948" y="28713"/>
                      <a:pt x="37947" y="28062"/>
                    </a:cubicBezTo>
                    <a:cubicBezTo>
                      <a:pt x="37947" y="27426"/>
                      <a:pt x="38575" y="26911"/>
                      <a:pt x="39233" y="26887"/>
                    </a:cubicBezTo>
                    <a:lnTo>
                      <a:pt x="39233" y="26887"/>
                    </a:lnTo>
                    <a:cubicBezTo>
                      <a:pt x="39140" y="26888"/>
                      <a:pt x="38946" y="26891"/>
                      <a:pt x="38946" y="26892"/>
                    </a:cubicBezTo>
                    <a:lnTo>
                      <a:pt x="38945" y="25078"/>
                    </a:lnTo>
                    <a:lnTo>
                      <a:pt x="38945" y="25086"/>
                    </a:lnTo>
                    <a:cubicBezTo>
                      <a:pt x="38945" y="25086"/>
                      <a:pt x="37944" y="24560"/>
                      <a:pt x="37944" y="23910"/>
                    </a:cubicBezTo>
                    <a:cubicBezTo>
                      <a:pt x="37944" y="23278"/>
                      <a:pt x="38566" y="22762"/>
                      <a:pt x="39220" y="22733"/>
                    </a:cubicBezTo>
                    <a:lnTo>
                      <a:pt x="39220" y="22733"/>
                    </a:lnTo>
                    <a:cubicBezTo>
                      <a:pt x="39124" y="22735"/>
                      <a:pt x="38944" y="22738"/>
                      <a:pt x="38944" y="22740"/>
                    </a:cubicBezTo>
                    <a:lnTo>
                      <a:pt x="38943" y="20925"/>
                    </a:lnTo>
                    <a:lnTo>
                      <a:pt x="38943" y="20932"/>
                    </a:lnTo>
                    <a:cubicBezTo>
                      <a:pt x="38943" y="20932"/>
                      <a:pt x="37942" y="20406"/>
                      <a:pt x="37942" y="19757"/>
                    </a:cubicBezTo>
                    <a:cubicBezTo>
                      <a:pt x="37942" y="19127"/>
                      <a:pt x="38565" y="18610"/>
                      <a:pt x="39219" y="18581"/>
                    </a:cubicBezTo>
                    <a:lnTo>
                      <a:pt x="39219" y="18581"/>
                    </a:lnTo>
                    <a:cubicBezTo>
                      <a:pt x="39123" y="18583"/>
                      <a:pt x="38942" y="18586"/>
                      <a:pt x="38942" y="18587"/>
                    </a:cubicBezTo>
                    <a:lnTo>
                      <a:pt x="38940" y="16988"/>
                    </a:lnTo>
                    <a:lnTo>
                      <a:pt x="38940" y="16781"/>
                    </a:lnTo>
                    <a:cubicBezTo>
                      <a:pt x="38940" y="16781"/>
                      <a:pt x="37940" y="16255"/>
                      <a:pt x="37940" y="15605"/>
                    </a:cubicBezTo>
                    <a:cubicBezTo>
                      <a:pt x="37938" y="14973"/>
                      <a:pt x="38560" y="14456"/>
                      <a:pt x="39216" y="14426"/>
                    </a:cubicBezTo>
                    <a:lnTo>
                      <a:pt x="39216" y="14426"/>
                    </a:lnTo>
                    <a:cubicBezTo>
                      <a:pt x="39119" y="14428"/>
                      <a:pt x="38938" y="14432"/>
                      <a:pt x="38938" y="14434"/>
                    </a:cubicBezTo>
                    <a:lnTo>
                      <a:pt x="38938" y="12627"/>
                    </a:lnTo>
                    <a:cubicBezTo>
                      <a:pt x="38938" y="12627"/>
                      <a:pt x="37937" y="12100"/>
                      <a:pt x="37937" y="11452"/>
                    </a:cubicBezTo>
                    <a:cubicBezTo>
                      <a:pt x="37936" y="10821"/>
                      <a:pt x="38559" y="10304"/>
                      <a:pt x="39215" y="10276"/>
                    </a:cubicBezTo>
                    <a:lnTo>
                      <a:pt x="39215" y="10276"/>
                    </a:lnTo>
                    <a:cubicBezTo>
                      <a:pt x="39118" y="10277"/>
                      <a:pt x="38936" y="10281"/>
                      <a:pt x="38936" y="10282"/>
                    </a:cubicBezTo>
                    <a:lnTo>
                      <a:pt x="38934" y="8469"/>
                    </a:lnTo>
                    <a:lnTo>
                      <a:pt x="38934" y="8475"/>
                    </a:lnTo>
                    <a:cubicBezTo>
                      <a:pt x="38934" y="8475"/>
                      <a:pt x="37935" y="7948"/>
                      <a:pt x="37934" y="7299"/>
                    </a:cubicBezTo>
                    <a:cubicBezTo>
                      <a:pt x="37934" y="6671"/>
                      <a:pt x="38550" y="6156"/>
                      <a:pt x="39202" y="6123"/>
                    </a:cubicBezTo>
                    <a:lnTo>
                      <a:pt x="39202" y="6123"/>
                    </a:lnTo>
                    <a:cubicBezTo>
                      <a:pt x="39104" y="6125"/>
                      <a:pt x="38933" y="6129"/>
                      <a:pt x="38933" y="6130"/>
                    </a:cubicBezTo>
                    <a:lnTo>
                      <a:pt x="38932" y="4315"/>
                    </a:lnTo>
                    <a:lnTo>
                      <a:pt x="38932" y="4321"/>
                    </a:lnTo>
                    <a:cubicBezTo>
                      <a:pt x="38932" y="4321"/>
                      <a:pt x="37932" y="3796"/>
                      <a:pt x="37931" y="3147"/>
                    </a:cubicBezTo>
                    <a:cubicBezTo>
                      <a:pt x="37931" y="2515"/>
                      <a:pt x="38554" y="1999"/>
                      <a:pt x="39210" y="1970"/>
                    </a:cubicBezTo>
                    <a:lnTo>
                      <a:pt x="39210" y="1970"/>
                    </a:lnTo>
                    <a:cubicBezTo>
                      <a:pt x="39113" y="1972"/>
                      <a:pt x="38931" y="1976"/>
                      <a:pt x="38931" y="1976"/>
                    </a:cubicBezTo>
                    <a:lnTo>
                      <a:pt x="38930" y="0"/>
                    </a:lnTo>
                    <a:lnTo>
                      <a:pt x="38305" y="0"/>
                    </a:lnTo>
                    <a:cubicBezTo>
                      <a:pt x="38306" y="1093"/>
                      <a:pt x="37918" y="1179"/>
                      <a:pt x="37390" y="1179"/>
                    </a:cubicBezTo>
                    <a:cubicBezTo>
                      <a:pt x="37291" y="1179"/>
                      <a:pt x="37188" y="1176"/>
                      <a:pt x="37081" y="1176"/>
                    </a:cubicBezTo>
                    <a:cubicBezTo>
                      <a:pt x="36972" y="1176"/>
                      <a:pt x="36867" y="1180"/>
                      <a:pt x="36767" y="1180"/>
                    </a:cubicBezTo>
                    <a:cubicBezTo>
                      <a:pt x="36240" y="1180"/>
                      <a:pt x="35853" y="1090"/>
                      <a:pt x="35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473425" y="1874800"/>
                <a:ext cx="769200" cy="1119275"/>
              </a:xfrm>
              <a:custGeom>
                <a:avLst/>
                <a:gdLst/>
                <a:ahLst/>
                <a:cxnLst/>
                <a:rect l="l" t="t" r="r" b="b"/>
                <a:pathLst>
                  <a:path w="30768" h="44771" extrusionOk="0">
                    <a:moveTo>
                      <a:pt x="0" y="0"/>
                    </a:moveTo>
                    <a:lnTo>
                      <a:pt x="0" y="44770"/>
                    </a:lnTo>
                    <a:lnTo>
                      <a:pt x="30768" y="44770"/>
                    </a:lnTo>
                    <a:lnTo>
                      <a:pt x="30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7"/>
            <p:cNvGrpSpPr/>
            <p:nvPr/>
          </p:nvGrpSpPr>
          <p:grpSpPr>
            <a:xfrm rot="-380138">
              <a:off x="4595255" y="4715124"/>
              <a:ext cx="432065" cy="138272"/>
              <a:chOff x="1678795" y="5042952"/>
              <a:chExt cx="779075" cy="249325"/>
            </a:xfrm>
          </p:grpSpPr>
          <p:sp>
            <p:nvSpPr>
              <p:cNvPr id="133" name="Google Shape;133;p7"/>
              <p:cNvSpPr/>
              <p:nvPr/>
            </p:nvSpPr>
            <p:spPr>
              <a:xfrm>
                <a:off x="1678795" y="5048027"/>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875295" y="5042952"/>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2058820" y="5056352"/>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2330345" y="5053577"/>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 name="Google Shape;137;p7"/>
          <p:cNvGrpSpPr/>
          <p:nvPr/>
        </p:nvGrpSpPr>
        <p:grpSpPr>
          <a:xfrm rot="-1348766">
            <a:off x="498343" y="742068"/>
            <a:ext cx="1045882" cy="592443"/>
            <a:chOff x="1251450" y="4964275"/>
            <a:chExt cx="689950" cy="390800"/>
          </a:xfrm>
        </p:grpSpPr>
        <p:sp>
          <p:nvSpPr>
            <p:cNvPr id="138" name="Google Shape;138;p7"/>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5"/>
        <p:cNvGrpSpPr/>
        <p:nvPr/>
      </p:nvGrpSpPr>
      <p:grpSpPr>
        <a:xfrm>
          <a:off x="0" y="0"/>
          <a:ext cx="0" cy="0"/>
          <a:chOff x="0" y="0"/>
          <a:chExt cx="0" cy="0"/>
        </a:xfrm>
      </p:grpSpPr>
      <p:pic>
        <p:nvPicPr>
          <p:cNvPr id="196" name="Google Shape;196;p8"/>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97" name="Google Shape;197;p8"/>
          <p:cNvSpPr txBox="1">
            <a:spLocks noGrp="1"/>
          </p:cNvSpPr>
          <p:nvPr>
            <p:ph type="title"/>
          </p:nvPr>
        </p:nvSpPr>
        <p:spPr>
          <a:xfrm>
            <a:off x="3965475" y="1389900"/>
            <a:ext cx="4141500" cy="23637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8" name="Google Shape;198;p8"/>
          <p:cNvGrpSpPr/>
          <p:nvPr/>
        </p:nvGrpSpPr>
        <p:grpSpPr>
          <a:xfrm rot="-1679989">
            <a:off x="7148531" y="3687279"/>
            <a:ext cx="758826" cy="504725"/>
            <a:chOff x="1656375" y="4657700"/>
            <a:chExt cx="371050" cy="246800"/>
          </a:xfrm>
        </p:grpSpPr>
        <p:sp>
          <p:nvSpPr>
            <p:cNvPr id="199" name="Google Shape;199;p8"/>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7"/>
        <p:cNvGrpSpPr/>
        <p:nvPr/>
      </p:nvGrpSpPr>
      <p:grpSpPr>
        <a:xfrm>
          <a:off x="0" y="0"/>
          <a:ext cx="0" cy="0"/>
          <a:chOff x="0" y="0"/>
          <a:chExt cx="0" cy="0"/>
        </a:xfrm>
      </p:grpSpPr>
      <p:pic>
        <p:nvPicPr>
          <p:cNvPr id="228" name="Google Shape;228;p9"/>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229" name="Google Shape;229;p9"/>
          <p:cNvSpPr txBox="1">
            <a:spLocks noGrp="1"/>
          </p:cNvSpPr>
          <p:nvPr>
            <p:ph type="title"/>
          </p:nvPr>
        </p:nvSpPr>
        <p:spPr>
          <a:xfrm>
            <a:off x="1874550" y="448056"/>
            <a:ext cx="5394900" cy="6768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30" name="Google Shape;230;p9"/>
          <p:cNvSpPr txBox="1">
            <a:spLocks noGrp="1"/>
          </p:cNvSpPr>
          <p:nvPr>
            <p:ph type="subTitle" idx="1"/>
          </p:nvPr>
        </p:nvSpPr>
        <p:spPr>
          <a:xfrm>
            <a:off x="1993392" y="4014216"/>
            <a:ext cx="5166300" cy="60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31" name="Google Shape;231;p9"/>
          <p:cNvGrpSpPr/>
          <p:nvPr/>
        </p:nvGrpSpPr>
        <p:grpSpPr>
          <a:xfrm rot="-849453">
            <a:off x="573182" y="606118"/>
            <a:ext cx="758090" cy="887461"/>
            <a:chOff x="5260975" y="2696500"/>
            <a:chExt cx="1181775" cy="1383450"/>
          </a:xfrm>
        </p:grpSpPr>
        <p:sp>
          <p:nvSpPr>
            <p:cNvPr id="232" name="Google Shape;232;p9"/>
            <p:cNvSpPr/>
            <p:nvPr/>
          </p:nvSpPr>
          <p:spPr>
            <a:xfrm>
              <a:off x="5374350" y="2696500"/>
              <a:ext cx="956100" cy="721350"/>
            </a:xfrm>
            <a:custGeom>
              <a:avLst/>
              <a:gdLst/>
              <a:ahLst/>
              <a:cxnLst/>
              <a:rect l="l" t="t" r="r" b="b"/>
              <a:pathLst>
                <a:path w="38244" h="28854" extrusionOk="0">
                  <a:moveTo>
                    <a:pt x="19499" y="2956"/>
                  </a:moveTo>
                  <a:cubicBezTo>
                    <a:pt x="27910" y="2956"/>
                    <a:pt x="34797" y="7743"/>
                    <a:pt x="35011" y="13871"/>
                  </a:cubicBezTo>
                  <a:cubicBezTo>
                    <a:pt x="35231" y="20188"/>
                    <a:pt x="28282" y="25576"/>
                    <a:pt x="19522" y="25881"/>
                  </a:cubicBezTo>
                  <a:cubicBezTo>
                    <a:pt x="19261" y="25891"/>
                    <a:pt x="19002" y="25895"/>
                    <a:pt x="18744" y="25895"/>
                  </a:cubicBezTo>
                  <a:cubicBezTo>
                    <a:pt x="10329" y="25895"/>
                    <a:pt x="3445" y="21105"/>
                    <a:pt x="3232" y="14979"/>
                  </a:cubicBezTo>
                  <a:cubicBezTo>
                    <a:pt x="3012" y="8664"/>
                    <a:pt x="9960" y="3275"/>
                    <a:pt x="18723" y="2970"/>
                  </a:cubicBezTo>
                  <a:cubicBezTo>
                    <a:pt x="18983" y="2961"/>
                    <a:pt x="19242" y="2956"/>
                    <a:pt x="19499" y="2956"/>
                  </a:cubicBezTo>
                  <a:close/>
                  <a:moveTo>
                    <a:pt x="19488" y="0"/>
                  </a:moveTo>
                  <a:cubicBezTo>
                    <a:pt x="19200" y="0"/>
                    <a:pt x="18911" y="5"/>
                    <a:pt x="18620" y="16"/>
                  </a:cubicBezTo>
                  <a:cubicBezTo>
                    <a:pt x="8227" y="377"/>
                    <a:pt x="1" y="7134"/>
                    <a:pt x="277" y="15082"/>
                  </a:cubicBezTo>
                  <a:cubicBezTo>
                    <a:pt x="547" y="22807"/>
                    <a:pt x="8753" y="28853"/>
                    <a:pt x="18757" y="28853"/>
                  </a:cubicBezTo>
                  <a:cubicBezTo>
                    <a:pt x="19045" y="28853"/>
                    <a:pt x="19334" y="28848"/>
                    <a:pt x="19624" y="28838"/>
                  </a:cubicBezTo>
                  <a:cubicBezTo>
                    <a:pt x="30014" y="28475"/>
                    <a:pt x="38244" y="21715"/>
                    <a:pt x="37967" y="13769"/>
                  </a:cubicBezTo>
                  <a:cubicBezTo>
                    <a:pt x="37699" y="6045"/>
                    <a:pt x="29490" y="0"/>
                    <a:pt x="1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5260975" y="2977375"/>
              <a:ext cx="1181775" cy="1102575"/>
            </a:xfrm>
            <a:custGeom>
              <a:avLst/>
              <a:gdLst/>
              <a:ahLst/>
              <a:cxnLst/>
              <a:rect l="l" t="t" r="r" b="b"/>
              <a:pathLst>
                <a:path w="47271" h="44103" extrusionOk="0">
                  <a:moveTo>
                    <a:pt x="5730" y="0"/>
                  </a:moveTo>
                  <a:cubicBezTo>
                    <a:pt x="2564" y="0"/>
                    <a:pt x="2" y="5040"/>
                    <a:pt x="1" y="11260"/>
                  </a:cubicBezTo>
                  <a:lnTo>
                    <a:pt x="1" y="32843"/>
                  </a:lnTo>
                  <a:cubicBezTo>
                    <a:pt x="2" y="39061"/>
                    <a:pt x="2566" y="44102"/>
                    <a:pt x="5730" y="44102"/>
                  </a:cubicBezTo>
                  <a:lnTo>
                    <a:pt x="41540" y="44101"/>
                  </a:lnTo>
                  <a:cubicBezTo>
                    <a:pt x="41540" y="44101"/>
                    <a:pt x="41541" y="44101"/>
                    <a:pt x="41541" y="44101"/>
                  </a:cubicBezTo>
                  <a:cubicBezTo>
                    <a:pt x="44705" y="44101"/>
                    <a:pt x="47267" y="39060"/>
                    <a:pt x="47268" y="32840"/>
                  </a:cubicBezTo>
                  <a:lnTo>
                    <a:pt x="47271" y="11260"/>
                  </a:lnTo>
                  <a:cubicBezTo>
                    <a:pt x="47268" y="5044"/>
                    <a:pt x="44707" y="3"/>
                    <a:pt x="41543" y="3"/>
                  </a:cubicBezTo>
                  <a:cubicBezTo>
                    <a:pt x="41542" y="3"/>
                    <a:pt x="41540" y="3"/>
                    <a:pt x="41539" y="3"/>
                  </a:cubicBezTo>
                  <a:lnTo>
                    <a:pt x="5731" y="0"/>
                  </a:lnTo>
                  <a:cubicBezTo>
                    <a:pt x="5731" y="0"/>
                    <a:pt x="5731" y="0"/>
                    <a:pt x="5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5640550" y="3192325"/>
              <a:ext cx="261575" cy="825175"/>
            </a:xfrm>
            <a:custGeom>
              <a:avLst/>
              <a:gdLst/>
              <a:ahLst/>
              <a:cxnLst/>
              <a:rect l="l" t="t" r="r" b="b"/>
              <a:pathLst>
                <a:path w="10463" h="33007" extrusionOk="0">
                  <a:moveTo>
                    <a:pt x="3085" y="2424"/>
                  </a:moveTo>
                  <a:cubicBezTo>
                    <a:pt x="3874" y="2424"/>
                    <a:pt x="4584" y="2805"/>
                    <a:pt x="5217" y="3570"/>
                  </a:cubicBezTo>
                  <a:cubicBezTo>
                    <a:pt x="5876" y="4365"/>
                    <a:pt x="6220" y="5186"/>
                    <a:pt x="6251" y="6033"/>
                  </a:cubicBezTo>
                  <a:lnTo>
                    <a:pt x="6305" y="7585"/>
                  </a:lnTo>
                  <a:cubicBezTo>
                    <a:pt x="6226" y="7785"/>
                    <a:pt x="6064" y="8313"/>
                    <a:pt x="5808" y="9164"/>
                  </a:cubicBezTo>
                  <a:cubicBezTo>
                    <a:pt x="5555" y="10017"/>
                    <a:pt x="5225" y="10905"/>
                    <a:pt x="4817" y="11825"/>
                  </a:cubicBezTo>
                  <a:cubicBezTo>
                    <a:pt x="4315" y="12922"/>
                    <a:pt x="3690" y="13564"/>
                    <a:pt x="2947" y="13761"/>
                  </a:cubicBezTo>
                  <a:cubicBezTo>
                    <a:pt x="2912" y="12756"/>
                    <a:pt x="2829" y="11139"/>
                    <a:pt x="2694" y="8910"/>
                  </a:cubicBezTo>
                  <a:cubicBezTo>
                    <a:pt x="2561" y="6682"/>
                    <a:pt x="2473" y="5050"/>
                    <a:pt x="2437" y="4009"/>
                  </a:cubicBezTo>
                  <a:cubicBezTo>
                    <a:pt x="2401" y="2967"/>
                    <a:pt x="2591" y="2438"/>
                    <a:pt x="2998" y="2425"/>
                  </a:cubicBezTo>
                  <a:cubicBezTo>
                    <a:pt x="3027" y="2424"/>
                    <a:pt x="3056" y="2424"/>
                    <a:pt x="3085" y="2424"/>
                  </a:cubicBezTo>
                  <a:close/>
                  <a:moveTo>
                    <a:pt x="4563" y="16237"/>
                  </a:moveTo>
                  <a:cubicBezTo>
                    <a:pt x="4868" y="16324"/>
                    <a:pt x="5259" y="16602"/>
                    <a:pt x="5746" y="17068"/>
                  </a:cubicBezTo>
                  <a:cubicBezTo>
                    <a:pt x="6139" y="17451"/>
                    <a:pt x="6492" y="17916"/>
                    <a:pt x="6803" y="18467"/>
                  </a:cubicBezTo>
                  <a:cubicBezTo>
                    <a:pt x="7113" y="19014"/>
                    <a:pt x="7405" y="19836"/>
                    <a:pt x="7685" y="20925"/>
                  </a:cubicBezTo>
                  <a:cubicBezTo>
                    <a:pt x="7965" y="22014"/>
                    <a:pt x="8129" y="23276"/>
                    <a:pt x="8180" y="24723"/>
                  </a:cubicBezTo>
                  <a:cubicBezTo>
                    <a:pt x="8230" y="26171"/>
                    <a:pt x="7863" y="27456"/>
                    <a:pt x="7082" y="28591"/>
                  </a:cubicBezTo>
                  <a:cubicBezTo>
                    <a:pt x="6296" y="29724"/>
                    <a:pt x="5179" y="30430"/>
                    <a:pt x="3732" y="30708"/>
                  </a:cubicBezTo>
                  <a:cubicBezTo>
                    <a:pt x="3535" y="25098"/>
                    <a:pt x="3298" y="20292"/>
                    <a:pt x="3016" y="16292"/>
                  </a:cubicBezTo>
                  <a:lnTo>
                    <a:pt x="4563" y="16237"/>
                  </a:lnTo>
                  <a:close/>
                  <a:moveTo>
                    <a:pt x="1904" y="1"/>
                  </a:moveTo>
                  <a:cubicBezTo>
                    <a:pt x="1797" y="1"/>
                    <a:pt x="1689" y="3"/>
                    <a:pt x="1580" y="7"/>
                  </a:cubicBezTo>
                  <a:cubicBezTo>
                    <a:pt x="1208" y="19"/>
                    <a:pt x="909" y="138"/>
                    <a:pt x="675" y="359"/>
                  </a:cubicBezTo>
                  <a:cubicBezTo>
                    <a:pt x="208" y="800"/>
                    <a:pt x="1" y="1800"/>
                    <a:pt x="55" y="3359"/>
                  </a:cubicBezTo>
                  <a:lnTo>
                    <a:pt x="63" y="3611"/>
                  </a:lnTo>
                  <a:lnTo>
                    <a:pt x="978" y="21274"/>
                  </a:lnTo>
                  <a:lnTo>
                    <a:pt x="1139" y="31984"/>
                  </a:lnTo>
                  <a:cubicBezTo>
                    <a:pt x="1162" y="32663"/>
                    <a:pt x="1773" y="33006"/>
                    <a:pt x="2972" y="33006"/>
                  </a:cubicBezTo>
                  <a:cubicBezTo>
                    <a:pt x="3051" y="33006"/>
                    <a:pt x="3132" y="33005"/>
                    <a:pt x="3216" y="33002"/>
                  </a:cubicBezTo>
                  <a:lnTo>
                    <a:pt x="3385" y="32996"/>
                  </a:lnTo>
                  <a:cubicBezTo>
                    <a:pt x="4418" y="32958"/>
                    <a:pt x="5359" y="32698"/>
                    <a:pt x="6207" y="32214"/>
                  </a:cubicBezTo>
                  <a:cubicBezTo>
                    <a:pt x="7054" y="31732"/>
                    <a:pt x="7732" y="31149"/>
                    <a:pt x="8240" y="30463"/>
                  </a:cubicBezTo>
                  <a:cubicBezTo>
                    <a:pt x="8752" y="29780"/>
                    <a:pt x="9252" y="28869"/>
                    <a:pt x="9741" y="27730"/>
                  </a:cubicBezTo>
                  <a:cubicBezTo>
                    <a:pt x="10234" y="26593"/>
                    <a:pt x="10463" y="25494"/>
                    <a:pt x="10425" y="24432"/>
                  </a:cubicBezTo>
                  <a:cubicBezTo>
                    <a:pt x="10356" y="22421"/>
                    <a:pt x="9909" y="20511"/>
                    <a:pt x="9087" y="18705"/>
                  </a:cubicBezTo>
                  <a:cubicBezTo>
                    <a:pt x="8264" y="16901"/>
                    <a:pt x="6947" y="15434"/>
                    <a:pt x="5137" y="14304"/>
                  </a:cubicBezTo>
                  <a:cubicBezTo>
                    <a:pt x="6078" y="13573"/>
                    <a:pt x="6868" y="12493"/>
                    <a:pt x="7511" y="11047"/>
                  </a:cubicBezTo>
                  <a:cubicBezTo>
                    <a:pt x="8156" y="9612"/>
                    <a:pt x="8456" y="8230"/>
                    <a:pt x="8411" y="6916"/>
                  </a:cubicBezTo>
                  <a:cubicBezTo>
                    <a:pt x="8336" y="4821"/>
                    <a:pt x="7696" y="3127"/>
                    <a:pt x="6490" y="1833"/>
                  </a:cubicBezTo>
                  <a:cubicBezTo>
                    <a:pt x="5344" y="611"/>
                    <a:pt x="3816" y="1"/>
                    <a:pt x="1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5939950" y="3172275"/>
              <a:ext cx="222025" cy="831550"/>
            </a:xfrm>
            <a:custGeom>
              <a:avLst/>
              <a:gdLst/>
              <a:ahLst/>
              <a:cxnLst/>
              <a:rect l="l" t="t" r="r" b="b"/>
              <a:pathLst>
                <a:path w="8881" h="33262" extrusionOk="0">
                  <a:moveTo>
                    <a:pt x="4322" y="0"/>
                  </a:moveTo>
                  <a:cubicBezTo>
                    <a:pt x="4297" y="0"/>
                    <a:pt x="4273" y="1"/>
                    <a:pt x="4248" y="1"/>
                  </a:cubicBezTo>
                  <a:lnTo>
                    <a:pt x="1031" y="495"/>
                  </a:lnTo>
                  <a:cubicBezTo>
                    <a:pt x="800" y="729"/>
                    <a:pt x="457" y="1252"/>
                    <a:pt x="0" y="2062"/>
                  </a:cubicBezTo>
                  <a:lnTo>
                    <a:pt x="6" y="2212"/>
                  </a:lnTo>
                  <a:cubicBezTo>
                    <a:pt x="23" y="2723"/>
                    <a:pt x="149" y="3460"/>
                    <a:pt x="381" y="4432"/>
                  </a:cubicBezTo>
                  <a:cubicBezTo>
                    <a:pt x="613" y="5399"/>
                    <a:pt x="738" y="6134"/>
                    <a:pt x="755" y="6632"/>
                  </a:cubicBezTo>
                  <a:lnTo>
                    <a:pt x="1635" y="31909"/>
                  </a:lnTo>
                  <a:cubicBezTo>
                    <a:pt x="1646" y="32233"/>
                    <a:pt x="1712" y="32495"/>
                    <a:pt x="1834" y="32689"/>
                  </a:cubicBezTo>
                  <a:cubicBezTo>
                    <a:pt x="2081" y="33069"/>
                    <a:pt x="2667" y="33262"/>
                    <a:pt x="3590" y="33262"/>
                  </a:cubicBezTo>
                  <a:cubicBezTo>
                    <a:pt x="3674" y="33262"/>
                    <a:pt x="3761" y="33260"/>
                    <a:pt x="3851" y="33257"/>
                  </a:cubicBezTo>
                  <a:lnTo>
                    <a:pt x="5212" y="33210"/>
                  </a:lnTo>
                  <a:cubicBezTo>
                    <a:pt x="5793" y="33190"/>
                    <a:pt x="6266" y="33156"/>
                    <a:pt x="6633" y="33114"/>
                  </a:cubicBezTo>
                  <a:cubicBezTo>
                    <a:pt x="7002" y="33073"/>
                    <a:pt x="7421" y="32941"/>
                    <a:pt x="7895" y="32710"/>
                  </a:cubicBezTo>
                  <a:cubicBezTo>
                    <a:pt x="8369" y="32480"/>
                    <a:pt x="8700" y="32166"/>
                    <a:pt x="8881" y="31761"/>
                  </a:cubicBezTo>
                  <a:lnTo>
                    <a:pt x="8876" y="31611"/>
                  </a:lnTo>
                  <a:cubicBezTo>
                    <a:pt x="8852" y="30902"/>
                    <a:pt x="8125" y="30547"/>
                    <a:pt x="6689" y="30547"/>
                  </a:cubicBezTo>
                  <a:cubicBezTo>
                    <a:pt x="6581" y="30547"/>
                    <a:pt x="6469" y="30549"/>
                    <a:pt x="6352" y="30553"/>
                  </a:cubicBezTo>
                  <a:cubicBezTo>
                    <a:pt x="6225" y="30556"/>
                    <a:pt x="5421" y="30626"/>
                    <a:pt x="3934" y="30764"/>
                  </a:cubicBezTo>
                  <a:lnTo>
                    <a:pt x="3466" y="17339"/>
                  </a:lnTo>
                  <a:cubicBezTo>
                    <a:pt x="3629" y="17121"/>
                    <a:pt x="3925" y="17006"/>
                    <a:pt x="4348" y="16990"/>
                  </a:cubicBezTo>
                  <a:lnTo>
                    <a:pt x="5434" y="16996"/>
                  </a:lnTo>
                  <a:cubicBezTo>
                    <a:pt x="5773" y="16985"/>
                    <a:pt x="6045" y="16839"/>
                    <a:pt x="6246" y="16565"/>
                  </a:cubicBezTo>
                  <a:cubicBezTo>
                    <a:pt x="6451" y="16286"/>
                    <a:pt x="6546" y="15979"/>
                    <a:pt x="6533" y="15640"/>
                  </a:cubicBezTo>
                  <a:cubicBezTo>
                    <a:pt x="6521" y="15297"/>
                    <a:pt x="6380" y="15013"/>
                    <a:pt x="6112" y="14784"/>
                  </a:cubicBezTo>
                  <a:cubicBezTo>
                    <a:pt x="5852" y="14561"/>
                    <a:pt x="5564" y="14450"/>
                    <a:pt x="5250" y="14450"/>
                  </a:cubicBezTo>
                  <a:cubicBezTo>
                    <a:pt x="5235" y="14450"/>
                    <a:pt x="5221" y="14450"/>
                    <a:pt x="5206" y="14450"/>
                  </a:cubicBezTo>
                  <a:cubicBezTo>
                    <a:pt x="4874" y="14461"/>
                    <a:pt x="4415" y="14557"/>
                    <a:pt x="3824" y="14736"/>
                  </a:cubicBezTo>
                  <a:cubicBezTo>
                    <a:pt x="3559" y="14815"/>
                    <a:pt x="3347" y="14872"/>
                    <a:pt x="3191" y="14905"/>
                  </a:cubicBezTo>
                  <a:cubicBezTo>
                    <a:pt x="3173" y="14395"/>
                    <a:pt x="3180" y="13582"/>
                    <a:pt x="3213" y="12471"/>
                  </a:cubicBezTo>
                  <a:cubicBezTo>
                    <a:pt x="3245" y="11356"/>
                    <a:pt x="3251" y="10508"/>
                    <a:pt x="3231" y="9926"/>
                  </a:cubicBezTo>
                  <a:lnTo>
                    <a:pt x="2642" y="2759"/>
                  </a:lnTo>
                  <a:cubicBezTo>
                    <a:pt x="2741" y="2742"/>
                    <a:pt x="2897" y="2729"/>
                    <a:pt x="3108" y="2721"/>
                  </a:cubicBezTo>
                  <a:lnTo>
                    <a:pt x="4364" y="2720"/>
                  </a:lnTo>
                  <a:cubicBezTo>
                    <a:pt x="5681" y="2672"/>
                    <a:pt x="6323" y="2218"/>
                    <a:pt x="6293" y="1357"/>
                  </a:cubicBezTo>
                  <a:cubicBezTo>
                    <a:pt x="6279" y="932"/>
                    <a:pt x="6042" y="595"/>
                    <a:pt x="5590" y="349"/>
                  </a:cubicBezTo>
                  <a:cubicBezTo>
                    <a:pt x="5160" y="116"/>
                    <a:pt x="4737" y="0"/>
                    <a:pt x="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9"/>
          <p:cNvGrpSpPr/>
          <p:nvPr/>
        </p:nvGrpSpPr>
        <p:grpSpPr>
          <a:xfrm rot="-256780">
            <a:off x="7894816" y="4350209"/>
            <a:ext cx="1070807" cy="532826"/>
            <a:chOff x="4402675" y="238075"/>
            <a:chExt cx="1824400" cy="907975"/>
          </a:xfrm>
        </p:grpSpPr>
        <p:sp>
          <p:nvSpPr>
            <p:cNvPr id="237" name="Google Shape;237;p9"/>
            <p:cNvSpPr/>
            <p:nvPr/>
          </p:nvSpPr>
          <p:spPr>
            <a:xfrm>
              <a:off x="4402675" y="238075"/>
              <a:ext cx="1824400" cy="907975"/>
            </a:xfrm>
            <a:custGeom>
              <a:avLst/>
              <a:gdLst/>
              <a:ahLst/>
              <a:cxnLst/>
              <a:rect l="l" t="t" r="r" b="b"/>
              <a:pathLst>
                <a:path w="72976" h="36319" extrusionOk="0">
                  <a:moveTo>
                    <a:pt x="71356" y="1"/>
                  </a:moveTo>
                  <a:cubicBezTo>
                    <a:pt x="71301" y="1"/>
                    <a:pt x="71244" y="3"/>
                    <a:pt x="71187" y="7"/>
                  </a:cubicBezTo>
                  <a:cubicBezTo>
                    <a:pt x="70577" y="51"/>
                    <a:pt x="69949" y="161"/>
                    <a:pt x="69348" y="283"/>
                  </a:cubicBezTo>
                  <a:cubicBezTo>
                    <a:pt x="69269" y="203"/>
                    <a:pt x="69157" y="158"/>
                    <a:pt x="69045" y="158"/>
                  </a:cubicBezTo>
                  <a:cubicBezTo>
                    <a:pt x="68892" y="158"/>
                    <a:pt x="68739" y="243"/>
                    <a:pt x="68674" y="438"/>
                  </a:cubicBezTo>
                  <a:cubicBezTo>
                    <a:pt x="68262" y="1689"/>
                    <a:pt x="67351" y="2272"/>
                    <a:pt x="66388" y="2272"/>
                  </a:cubicBezTo>
                  <a:cubicBezTo>
                    <a:pt x="65568" y="2272"/>
                    <a:pt x="64710" y="1850"/>
                    <a:pt x="64088" y="1058"/>
                  </a:cubicBezTo>
                  <a:cubicBezTo>
                    <a:pt x="64217" y="884"/>
                    <a:pt x="64134" y="579"/>
                    <a:pt x="63844" y="564"/>
                  </a:cubicBezTo>
                  <a:cubicBezTo>
                    <a:pt x="63612" y="549"/>
                    <a:pt x="63373" y="543"/>
                    <a:pt x="63131" y="543"/>
                  </a:cubicBezTo>
                  <a:cubicBezTo>
                    <a:pt x="62751" y="543"/>
                    <a:pt x="62363" y="559"/>
                    <a:pt x="61988" y="587"/>
                  </a:cubicBezTo>
                  <a:cubicBezTo>
                    <a:pt x="61939" y="417"/>
                    <a:pt x="61750" y="296"/>
                    <a:pt x="61570" y="296"/>
                  </a:cubicBezTo>
                  <a:cubicBezTo>
                    <a:pt x="61447" y="296"/>
                    <a:pt x="61329" y="353"/>
                    <a:pt x="61263" y="487"/>
                  </a:cubicBezTo>
                  <a:cubicBezTo>
                    <a:pt x="60869" y="1285"/>
                    <a:pt x="60381" y="2128"/>
                    <a:pt x="59480" y="2436"/>
                  </a:cubicBezTo>
                  <a:cubicBezTo>
                    <a:pt x="59298" y="2500"/>
                    <a:pt x="59111" y="2530"/>
                    <a:pt x="58929" y="2530"/>
                  </a:cubicBezTo>
                  <a:cubicBezTo>
                    <a:pt x="58051" y="2530"/>
                    <a:pt x="57256" y="1835"/>
                    <a:pt x="57369" y="865"/>
                  </a:cubicBezTo>
                  <a:cubicBezTo>
                    <a:pt x="57389" y="708"/>
                    <a:pt x="57283" y="629"/>
                    <a:pt x="57158" y="624"/>
                  </a:cubicBezTo>
                  <a:cubicBezTo>
                    <a:pt x="57140" y="504"/>
                    <a:pt x="57052" y="403"/>
                    <a:pt x="56900" y="397"/>
                  </a:cubicBezTo>
                  <a:cubicBezTo>
                    <a:pt x="56831" y="397"/>
                    <a:pt x="56762" y="396"/>
                    <a:pt x="56693" y="396"/>
                  </a:cubicBezTo>
                  <a:cubicBezTo>
                    <a:pt x="56049" y="396"/>
                    <a:pt x="55396" y="426"/>
                    <a:pt x="54758" y="466"/>
                  </a:cubicBezTo>
                  <a:cubicBezTo>
                    <a:pt x="54697" y="471"/>
                    <a:pt x="54652" y="493"/>
                    <a:pt x="54623" y="526"/>
                  </a:cubicBezTo>
                  <a:cubicBezTo>
                    <a:pt x="54594" y="520"/>
                    <a:pt x="54563" y="516"/>
                    <a:pt x="54533" y="516"/>
                  </a:cubicBezTo>
                  <a:cubicBezTo>
                    <a:pt x="54382" y="516"/>
                    <a:pt x="54228" y="593"/>
                    <a:pt x="54170" y="746"/>
                  </a:cubicBezTo>
                  <a:cubicBezTo>
                    <a:pt x="53752" y="1898"/>
                    <a:pt x="52847" y="2489"/>
                    <a:pt x="51937" y="2489"/>
                  </a:cubicBezTo>
                  <a:cubicBezTo>
                    <a:pt x="51080" y="2489"/>
                    <a:pt x="50218" y="1965"/>
                    <a:pt x="49755" y="896"/>
                  </a:cubicBezTo>
                  <a:cubicBezTo>
                    <a:pt x="49712" y="793"/>
                    <a:pt x="49631" y="750"/>
                    <a:pt x="49546" y="750"/>
                  </a:cubicBezTo>
                  <a:cubicBezTo>
                    <a:pt x="49470" y="750"/>
                    <a:pt x="49392" y="783"/>
                    <a:pt x="49331" y="839"/>
                  </a:cubicBezTo>
                  <a:lnTo>
                    <a:pt x="49316" y="794"/>
                  </a:lnTo>
                  <a:cubicBezTo>
                    <a:pt x="49649" y="688"/>
                    <a:pt x="49619" y="189"/>
                    <a:pt x="49231" y="161"/>
                  </a:cubicBezTo>
                  <a:cubicBezTo>
                    <a:pt x="49094" y="151"/>
                    <a:pt x="48955" y="147"/>
                    <a:pt x="48815" y="147"/>
                  </a:cubicBezTo>
                  <a:cubicBezTo>
                    <a:pt x="48070" y="147"/>
                    <a:pt x="47301" y="266"/>
                    <a:pt x="46566" y="311"/>
                  </a:cubicBezTo>
                  <a:cubicBezTo>
                    <a:pt x="46542" y="306"/>
                    <a:pt x="46517" y="303"/>
                    <a:pt x="46492" y="303"/>
                  </a:cubicBezTo>
                  <a:cubicBezTo>
                    <a:pt x="46351" y="303"/>
                    <a:pt x="46205" y="382"/>
                    <a:pt x="46146" y="550"/>
                  </a:cubicBezTo>
                  <a:cubicBezTo>
                    <a:pt x="45825" y="1435"/>
                    <a:pt x="45352" y="2275"/>
                    <a:pt x="44295" y="2351"/>
                  </a:cubicBezTo>
                  <a:cubicBezTo>
                    <a:pt x="44243" y="2355"/>
                    <a:pt x="44191" y="2356"/>
                    <a:pt x="44141" y="2356"/>
                  </a:cubicBezTo>
                  <a:cubicBezTo>
                    <a:pt x="43199" y="2356"/>
                    <a:pt x="42516" y="1701"/>
                    <a:pt x="42119" y="880"/>
                  </a:cubicBezTo>
                  <a:cubicBezTo>
                    <a:pt x="42108" y="843"/>
                    <a:pt x="42083" y="812"/>
                    <a:pt x="42049" y="793"/>
                  </a:cubicBezTo>
                  <a:cubicBezTo>
                    <a:pt x="42041" y="643"/>
                    <a:pt x="41953" y="500"/>
                    <a:pt x="41774" y="500"/>
                  </a:cubicBezTo>
                  <a:cubicBezTo>
                    <a:pt x="41766" y="500"/>
                    <a:pt x="41758" y="500"/>
                    <a:pt x="41750" y="501"/>
                  </a:cubicBezTo>
                  <a:cubicBezTo>
                    <a:pt x="40860" y="581"/>
                    <a:pt x="39964" y="538"/>
                    <a:pt x="39077" y="628"/>
                  </a:cubicBezTo>
                  <a:cubicBezTo>
                    <a:pt x="38916" y="646"/>
                    <a:pt x="38874" y="789"/>
                    <a:pt x="38924" y="890"/>
                  </a:cubicBezTo>
                  <a:cubicBezTo>
                    <a:pt x="38924" y="895"/>
                    <a:pt x="38924" y="895"/>
                    <a:pt x="38920" y="899"/>
                  </a:cubicBezTo>
                  <a:cubicBezTo>
                    <a:pt x="38481" y="1950"/>
                    <a:pt x="37622" y="2446"/>
                    <a:pt x="36741" y="2446"/>
                  </a:cubicBezTo>
                  <a:cubicBezTo>
                    <a:pt x="35870" y="2446"/>
                    <a:pt x="34977" y="1960"/>
                    <a:pt x="34449" y="1045"/>
                  </a:cubicBezTo>
                  <a:cubicBezTo>
                    <a:pt x="34428" y="1009"/>
                    <a:pt x="34398" y="979"/>
                    <a:pt x="34362" y="956"/>
                  </a:cubicBezTo>
                  <a:cubicBezTo>
                    <a:pt x="34460" y="767"/>
                    <a:pt x="34374" y="481"/>
                    <a:pt x="34091" y="471"/>
                  </a:cubicBezTo>
                  <a:cubicBezTo>
                    <a:pt x="33848" y="460"/>
                    <a:pt x="33603" y="456"/>
                    <a:pt x="33358" y="456"/>
                  </a:cubicBezTo>
                  <a:cubicBezTo>
                    <a:pt x="32651" y="456"/>
                    <a:pt x="31938" y="493"/>
                    <a:pt x="31238" y="532"/>
                  </a:cubicBezTo>
                  <a:cubicBezTo>
                    <a:pt x="31160" y="459"/>
                    <a:pt x="31054" y="421"/>
                    <a:pt x="30938" y="421"/>
                  </a:cubicBezTo>
                  <a:cubicBezTo>
                    <a:pt x="30936" y="421"/>
                    <a:pt x="30934" y="421"/>
                    <a:pt x="30932" y="421"/>
                  </a:cubicBezTo>
                  <a:cubicBezTo>
                    <a:pt x="30717" y="421"/>
                    <a:pt x="30491" y="559"/>
                    <a:pt x="30517" y="812"/>
                  </a:cubicBezTo>
                  <a:cubicBezTo>
                    <a:pt x="30602" y="1677"/>
                    <a:pt x="30090" y="2555"/>
                    <a:pt x="29146" y="2555"/>
                  </a:cubicBezTo>
                  <a:cubicBezTo>
                    <a:pt x="29128" y="2555"/>
                    <a:pt x="29110" y="2554"/>
                    <a:pt x="29091" y="2554"/>
                  </a:cubicBezTo>
                  <a:cubicBezTo>
                    <a:pt x="28172" y="2527"/>
                    <a:pt x="27796" y="1784"/>
                    <a:pt x="27526" y="1030"/>
                  </a:cubicBezTo>
                  <a:cubicBezTo>
                    <a:pt x="27683" y="878"/>
                    <a:pt x="27615" y="517"/>
                    <a:pt x="27319" y="493"/>
                  </a:cubicBezTo>
                  <a:cubicBezTo>
                    <a:pt x="27315" y="494"/>
                    <a:pt x="27311" y="494"/>
                    <a:pt x="27307" y="494"/>
                  </a:cubicBezTo>
                  <a:cubicBezTo>
                    <a:pt x="27294" y="494"/>
                    <a:pt x="27280" y="492"/>
                    <a:pt x="27269" y="489"/>
                  </a:cubicBezTo>
                  <a:cubicBezTo>
                    <a:pt x="27222" y="466"/>
                    <a:pt x="27171" y="455"/>
                    <a:pt x="27121" y="455"/>
                  </a:cubicBezTo>
                  <a:cubicBezTo>
                    <a:pt x="27083" y="455"/>
                    <a:pt x="27045" y="461"/>
                    <a:pt x="27009" y="474"/>
                  </a:cubicBezTo>
                  <a:cubicBezTo>
                    <a:pt x="26776" y="459"/>
                    <a:pt x="26542" y="452"/>
                    <a:pt x="26307" y="452"/>
                  </a:cubicBezTo>
                  <a:cubicBezTo>
                    <a:pt x="25548" y="452"/>
                    <a:pt x="24785" y="526"/>
                    <a:pt x="24040" y="651"/>
                  </a:cubicBezTo>
                  <a:cubicBezTo>
                    <a:pt x="23983" y="658"/>
                    <a:pt x="23931" y="692"/>
                    <a:pt x="23901" y="742"/>
                  </a:cubicBezTo>
                  <a:cubicBezTo>
                    <a:pt x="23786" y="774"/>
                    <a:pt x="23675" y="848"/>
                    <a:pt x="23628" y="996"/>
                  </a:cubicBezTo>
                  <a:cubicBezTo>
                    <a:pt x="23342" y="1965"/>
                    <a:pt x="22623" y="2405"/>
                    <a:pt x="21878" y="2405"/>
                  </a:cubicBezTo>
                  <a:cubicBezTo>
                    <a:pt x="21037" y="2405"/>
                    <a:pt x="20163" y="1843"/>
                    <a:pt x="19848" y="847"/>
                  </a:cubicBezTo>
                  <a:cubicBezTo>
                    <a:pt x="19808" y="723"/>
                    <a:pt x="19688" y="662"/>
                    <a:pt x="19572" y="662"/>
                  </a:cubicBezTo>
                  <a:cubicBezTo>
                    <a:pt x="19489" y="662"/>
                    <a:pt x="19407" y="694"/>
                    <a:pt x="19359" y="758"/>
                  </a:cubicBezTo>
                  <a:cubicBezTo>
                    <a:pt x="19331" y="711"/>
                    <a:pt x="19271" y="670"/>
                    <a:pt x="19201" y="651"/>
                  </a:cubicBezTo>
                  <a:cubicBezTo>
                    <a:pt x="18818" y="581"/>
                    <a:pt x="18430" y="622"/>
                    <a:pt x="18047" y="593"/>
                  </a:cubicBezTo>
                  <a:cubicBezTo>
                    <a:pt x="17773" y="578"/>
                    <a:pt x="17489" y="498"/>
                    <a:pt x="17209" y="498"/>
                  </a:cubicBezTo>
                  <a:cubicBezTo>
                    <a:pt x="17117" y="498"/>
                    <a:pt x="17025" y="507"/>
                    <a:pt x="16934" y="529"/>
                  </a:cubicBezTo>
                  <a:cubicBezTo>
                    <a:pt x="16796" y="567"/>
                    <a:pt x="16740" y="760"/>
                    <a:pt x="16847" y="862"/>
                  </a:cubicBezTo>
                  <a:cubicBezTo>
                    <a:pt x="16850" y="866"/>
                    <a:pt x="16865" y="871"/>
                    <a:pt x="16869" y="875"/>
                  </a:cubicBezTo>
                  <a:lnTo>
                    <a:pt x="16827" y="931"/>
                  </a:lnTo>
                  <a:cubicBezTo>
                    <a:pt x="16755" y="845"/>
                    <a:pt x="16637" y="793"/>
                    <a:pt x="16520" y="793"/>
                  </a:cubicBezTo>
                  <a:cubicBezTo>
                    <a:pt x="16404" y="793"/>
                    <a:pt x="16289" y="843"/>
                    <a:pt x="16218" y="957"/>
                  </a:cubicBezTo>
                  <a:cubicBezTo>
                    <a:pt x="15652" y="1843"/>
                    <a:pt x="14796" y="2319"/>
                    <a:pt x="13961" y="2319"/>
                  </a:cubicBezTo>
                  <a:cubicBezTo>
                    <a:pt x="13188" y="2319"/>
                    <a:pt x="12434" y="1911"/>
                    <a:pt x="11946" y="1042"/>
                  </a:cubicBezTo>
                  <a:cubicBezTo>
                    <a:pt x="12238" y="919"/>
                    <a:pt x="12197" y="415"/>
                    <a:pt x="11814" y="404"/>
                  </a:cubicBezTo>
                  <a:cubicBezTo>
                    <a:pt x="11469" y="393"/>
                    <a:pt x="11120" y="387"/>
                    <a:pt x="10770" y="387"/>
                  </a:cubicBezTo>
                  <a:cubicBezTo>
                    <a:pt x="10047" y="387"/>
                    <a:pt x="9318" y="413"/>
                    <a:pt x="8605" y="469"/>
                  </a:cubicBezTo>
                  <a:cubicBezTo>
                    <a:pt x="8528" y="474"/>
                    <a:pt x="8457" y="513"/>
                    <a:pt x="8412" y="575"/>
                  </a:cubicBezTo>
                  <a:cubicBezTo>
                    <a:pt x="8361" y="555"/>
                    <a:pt x="8305" y="544"/>
                    <a:pt x="8249" y="544"/>
                  </a:cubicBezTo>
                  <a:cubicBezTo>
                    <a:pt x="8101" y="544"/>
                    <a:pt x="7953" y="620"/>
                    <a:pt x="7912" y="790"/>
                  </a:cubicBezTo>
                  <a:cubicBezTo>
                    <a:pt x="7679" y="1750"/>
                    <a:pt x="7056" y="2783"/>
                    <a:pt x="5949" y="2840"/>
                  </a:cubicBezTo>
                  <a:cubicBezTo>
                    <a:pt x="5920" y="2841"/>
                    <a:pt x="5891" y="2842"/>
                    <a:pt x="5863" y="2842"/>
                  </a:cubicBezTo>
                  <a:cubicBezTo>
                    <a:pt x="4846" y="2842"/>
                    <a:pt x="4136" y="1853"/>
                    <a:pt x="4268" y="891"/>
                  </a:cubicBezTo>
                  <a:cubicBezTo>
                    <a:pt x="4284" y="724"/>
                    <a:pt x="4164" y="644"/>
                    <a:pt x="4033" y="644"/>
                  </a:cubicBezTo>
                  <a:cubicBezTo>
                    <a:pt x="3983" y="644"/>
                    <a:pt x="3932" y="656"/>
                    <a:pt x="3886" y="678"/>
                  </a:cubicBezTo>
                  <a:cubicBezTo>
                    <a:pt x="3841" y="592"/>
                    <a:pt x="3757" y="529"/>
                    <a:pt x="3624" y="529"/>
                  </a:cubicBezTo>
                  <a:cubicBezTo>
                    <a:pt x="3621" y="529"/>
                    <a:pt x="3617" y="529"/>
                    <a:pt x="3613" y="529"/>
                  </a:cubicBezTo>
                  <a:cubicBezTo>
                    <a:pt x="2931" y="551"/>
                    <a:pt x="2242" y="604"/>
                    <a:pt x="1559" y="668"/>
                  </a:cubicBezTo>
                  <a:cubicBezTo>
                    <a:pt x="1180" y="699"/>
                    <a:pt x="797" y="693"/>
                    <a:pt x="565" y="1034"/>
                  </a:cubicBezTo>
                  <a:cubicBezTo>
                    <a:pt x="319" y="1408"/>
                    <a:pt x="396" y="1957"/>
                    <a:pt x="404" y="2382"/>
                  </a:cubicBezTo>
                  <a:cubicBezTo>
                    <a:pt x="413" y="2981"/>
                    <a:pt x="457" y="3573"/>
                    <a:pt x="585" y="4160"/>
                  </a:cubicBezTo>
                  <a:cubicBezTo>
                    <a:pt x="601" y="4255"/>
                    <a:pt x="678" y="4328"/>
                    <a:pt x="773" y="4340"/>
                  </a:cubicBezTo>
                  <a:cubicBezTo>
                    <a:pt x="783" y="4501"/>
                    <a:pt x="892" y="4663"/>
                    <a:pt x="1114" y="4678"/>
                  </a:cubicBezTo>
                  <a:cubicBezTo>
                    <a:pt x="2014" y="4722"/>
                    <a:pt x="2885" y="5421"/>
                    <a:pt x="2850" y="6391"/>
                  </a:cubicBezTo>
                  <a:cubicBezTo>
                    <a:pt x="2807" y="7335"/>
                    <a:pt x="1916" y="7999"/>
                    <a:pt x="1025" y="7999"/>
                  </a:cubicBezTo>
                  <a:cubicBezTo>
                    <a:pt x="996" y="7999"/>
                    <a:pt x="968" y="7999"/>
                    <a:pt x="939" y="7997"/>
                  </a:cubicBezTo>
                  <a:cubicBezTo>
                    <a:pt x="933" y="7997"/>
                    <a:pt x="928" y="7997"/>
                    <a:pt x="922" y="7997"/>
                  </a:cubicBezTo>
                  <a:cubicBezTo>
                    <a:pt x="732" y="7997"/>
                    <a:pt x="657" y="8158"/>
                    <a:pt x="689" y="8311"/>
                  </a:cubicBezTo>
                  <a:cubicBezTo>
                    <a:pt x="597" y="8325"/>
                    <a:pt x="522" y="8379"/>
                    <a:pt x="504" y="8481"/>
                  </a:cubicBezTo>
                  <a:cubicBezTo>
                    <a:pt x="377" y="9386"/>
                    <a:pt x="387" y="10310"/>
                    <a:pt x="380" y="11219"/>
                  </a:cubicBezTo>
                  <a:cubicBezTo>
                    <a:pt x="379" y="11282"/>
                    <a:pt x="397" y="11343"/>
                    <a:pt x="431" y="11395"/>
                  </a:cubicBezTo>
                  <a:cubicBezTo>
                    <a:pt x="385" y="11408"/>
                    <a:pt x="338" y="11413"/>
                    <a:pt x="293" y="11427"/>
                  </a:cubicBezTo>
                  <a:cubicBezTo>
                    <a:pt x="2" y="11504"/>
                    <a:pt x="1" y="11943"/>
                    <a:pt x="291" y="12017"/>
                  </a:cubicBezTo>
                  <a:cubicBezTo>
                    <a:pt x="1222" y="12265"/>
                    <a:pt x="2284" y="12221"/>
                    <a:pt x="2614" y="13372"/>
                  </a:cubicBezTo>
                  <a:cubicBezTo>
                    <a:pt x="2952" y="14541"/>
                    <a:pt x="2068" y="15536"/>
                    <a:pt x="909" y="15574"/>
                  </a:cubicBezTo>
                  <a:cubicBezTo>
                    <a:pt x="633" y="15583"/>
                    <a:pt x="599" y="15938"/>
                    <a:pt x="807" y="16036"/>
                  </a:cubicBezTo>
                  <a:lnTo>
                    <a:pt x="682" y="16031"/>
                  </a:lnTo>
                  <a:cubicBezTo>
                    <a:pt x="643" y="16006"/>
                    <a:pt x="594" y="15993"/>
                    <a:pt x="544" y="15993"/>
                  </a:cubicBezTo>
                  <a:cubicBezTo>
                    <a:pt x="447" y="15993"/>
                    <a:pt x="351" y="16043"/>
                    <a:pt x="335" y="16150"/>
                  </a:cubicBezTo>
                  <a:cubicBezTo>
                    <a:pt x="217" y="16981"/>
                    <a:pt x="169" y="17868"/>
                    <a:pt x="226" y="18703"/>
                  </a:cubicBezTo>
                  <a:cubicBezTo>
                    <a:pt x="239" y="18902"/>
                    <a:pt x="388" y="19000"/>
                    <a:pt x="535" y="19000"/>
                  </a:cubicBezTo>
                  <a:cubicBezTo>
                    <a:pt x="541" y="19000"/>
                    <a:pt x="547" y="19000"/>
                    <a:pt x="553" y="19000"/>
                  </a:cubicBezTo>
                  <a:cubicBezTo>
                    <a:pt x="667" y="19485"/>
                    <a:pt x="1572" y="19570"/>
                    <a:pt x="1978" y="19826"/>
                  </a:cubicBezTo>
                  <a:cubicBezTo>
                    <a:pt x="2752" y="20303"/>
                    <a:pt x="3128" y="21321"/>
                    <a:pt x="2719" y="22159"/>
                  </a:cubicBezTo>
                  <a:cubicBezTo>
                    <a:pt x="2334" y="22947"/>
                    <a:pt x="1645" y="23052"/>
                    <a:pt x="957" y="23434"/>
                  </a:cubicBezTo>
                  <a:cubicBezTo>
                    <a:pt x="821" y="23512"/>
                    <a:pt x="840" y="23683"/>
                    <a:pt x="941" y="23770"/>
                  </a:cubicBezTo>
                  <a:lnTo>
                    <a:pt x="733" y="23775"/>
                  </a:lnTo>
                  <a:cubicBezTo>
                    <a:pt x="707" y="23736"/>
                    <a:pt x="659" y="23715"/>
                    <a:pt x="612" y="23715"/>
                  </a:cubicBezTo>
                  <a:cubicBezTo>
                    <a:pt x="562" y="23715"/>
                    <a:pt x="513" y="23739"/>
                    <a:pt x="490" y="23788"/>
                  </a:cubicBezTo>
                  <a:cubicBezTo>
                    <a:pt x="57" y="24609"/>
                    <a:pt x="110" y="25906"/>
                    <a:pt x="246" y="26803"/>
                  </a:cubicBezTo>
                  <a:cubicBezTo>
                    <a:pt x="264" y="26947"/>
                    <a:pt x="379" y="27012"/>
                    <a:pt x="501" y="27012"/>
                  </a:cubicBezTo>
                  <a:cubicBezTo>
                    <a:pt x="523" y="27012"/>
                    <a:pt x="546" y="27010"/>
                    <a:pt x="568" y="27006"/>
                  </a:cubicBezTo>
                  <a:cubicBezTo>
                    <a:pt x="604" y="27093"/>
                    <a:pt x="679" y="27157"/>
                    <a:pt x="771" y="27177"/>
                  </a:cubicBezTo>
                  <a:cubicBezTo>
                    <a:pt x="1749" y="27439"/>
                    <a:pt x="2629" y="28032"/>
                    <a:pt x="2700" y="29150"/>
                  </a:cubicBezTo>
                  <a:cubicBezTo>
                    <a:pt x="2766" y="30225"/>
                    <a:pt x="1952" y="31059"/>
                    <a:pt x="981" y="31362"/>
                  </a:cubicBezTo>
                  <a:cubicBezTo>
                    <a:pt x="741" y="31430"/>
                    <a:pt x="759" y="31698"/>
                    <a:pt x="910" y="31809"/>
                  </a:cubicBezTo>
                  <a:lnTo>
                    <a:pt x="786" y="31781"/>
                  </a:lnTo>
                  <a:cubicBezTo>
                    <a:pt x="759" y="31757"/>
                    <a:pt x="722" y="31745"/>
                    <a:pt x="685" y="31745"/>
                  </a:cubicBezTo>
                  <a:cubicBezTo>
                    <a:pt x="609" y="31745"/>
                    <a:pt x="530" y="31795"/>
                    <a:pt x="527" y="31892"/>
                  </a:cubicBezTo>
                  <a:lnTo>
                    <a:pt x="527" y="31960"/>
                  </a:lnTo>
                  <a:cubicBezTo>
                    <a:pt x="518" y="31983"/>
                    <a:pt x="494" y="31993"/>
                    <a:pt x="491" y="32015"/>
                  </a:cubicBezTo>
                  <a:cubicBezTo>
                    <a:pt x="279" y="33063"/>
                    <a:pt x="337" y="34195"/>
                    <a:pt x="338" y="35257"/>
                  </a:cubicBezTo>
                  <a:cubicBezTo>
                    <a:pt x="338" y="35442"/>
                    <a:pt x="499" y="35599"/>
                    <a:pt x="679" y="35599"/>
                  </a:cubicBezTo>
                  <a:cubicBezTo>
                    <a:pt x="1382" y="35604"/>
                    <a:pt x="2094" y="35637"/>
                    <a:pt x="2802" y="35637"/>
                  </a:cubicBezTo>
                  <a:cubicBezTo>
                    <a:pt x="3164" y="35637"/>
                    <a:pt x="3526" y="35628"/>
                    <a:pt x="3884" y="35603"/>
                  </a:cubicBezTo>
                  <a:cubicBezTo>
                    <a:pt x="4087" y="35591"/>
                    <a:pt x="4184" y="35438"/>
                    <a:pt x="4180" y="35290"/>
                  </a:cubicBezTo>
                  <a:lnTo>
                    <a:pt x="4180" y="35290"/>
                  </a:lnTo>
                  <a:cubicBezTo>
                    <a:pt x="4213" y="35306"/>
                    <a:pt x="4250" y="35314"/>
                    <a:pt x="4288" y="35314"/>
                  </a:cubicBezTo>
                  <a:cubicBezTo>
                    <a:pt x="4381" y="35314"/>
                    <a:pt x="4473" y="35264"/>
                    <a:pt x="4489" y="35162"/>
                  </a:cubicBezTo>
                  <a:cubicBezTo>
                    <a:pt x="4620" y="34306"/>
                    <a:pt x="5195" y="33393"/>
                    <a:pt x="6162" y="33393"/>
                  </a:cubicBezTo>
                  <a:cubicBezTo>
                    <a:pt x="6171" y="33393"/>
                    <a:pt x="6180" y="33393"/>
                    <a:pt x="6189" y="33393"/>
                  </a:cubicBezTo>
                  <a:cubicBezTo>
                    <a:pt x="7264" y="33415"/>
                    <a:pt x="7567" y="34349"/>
                    <a:pt x="7786" y="35198"/>
                  </a:cubicBezTo>
                  <a:cubicBezTo>
                    <a:pt x="7813" y="35300"/>
                    <a:pt x="7878" y="35360"/>
                    <a:pt x="7961" y="35397"/>
                  </a:cubicBezTo>
                  <a:cubicBezTo>
                    <a:pt x="7989" y="35472"/>
                    <a:pt x="8062" y="35542"/>
                    <a:pt x="8159" y="35542"/>
                  </a:cubicBezTo>
                  <a:cubicBezTo>
                    <a:pt x="8695" y="35556"/>
                    <a:pt x="9231" y="35549"/>
                    <a:pt x="9766" y="35569"/>
                  </a:cubicBezTo>
                  <a:cubicBezTo>
                    <a:pt x="10217" y="35590"/>
                    <a:pt x="10680" y="35663"/>
                    <a:pt x="11132" y="35663"/>
                  </a:cubicBezTo>
                  <a:cubicBezTo>
                    <a:pt x="11213" y="35663"/>
                    <a:pt x="11293" y="35661"/>
                    <a:pt x="11373" y="35656"/>
                  </a:cubicBezTo>
                  <a:cubicBezTo>
                    <a:pt x="11608" y="35634"/>
                    <a:pt x="11697" y="35366"/>
                    <a:pt x="11559" y="35223"/>
                  </a:cubicBezTo>
                  <a:lnTo>
                    <a:pt x="11559" y="35223"/>
                  </a:lnTo>
                  <a:cubicBezTo>
                    <a:pt x="11606" y="35246"/>
                    <a:pt x="11656" y="35259"/>
                    <a:pt x="11705" y="35259"/>
                  </a:cubicBezTo>
                  <a:cubicBezTo>
                    <a:pt x="11786" y="35259"/>
                    <a:pt x="11862" y="35222"/>
                    <a:pt x="11905" y="35127"/>
                  </a:cubicBezTo>
                  <a:cubicBezTo>
                    <a:pt x="12325" y="34250"/>
                    <a:pt x="13078" y="33543"/>
                    <a:pt x="14087" y="33543"/>
                  </a:cubicBezTo>
                  <a:cubicBezTo>
                    <a:pt x="14119" y="33543"/>
                    <a:pt x="14150" y="33543"/>
                    <a:pt x="14182" y="33545"/>
                  </a:cubicBezTo>
                  <a:cubicBezTo>
                    <a:pt x="15275" y="33589"/>
                    <a:pt x="15888" y="34389"/>
                    <a:pt x="16291" y="35300"/>
                  </a:cubicBezTo>
                  <a:cubicBezTo>
                    <a:pt x="16347" y="35424"/>
                    <a:pt x="16444" y="35476"/>
                    <a:pt x="16544" y="35476"/>
                  </a:cubicBezTo>
                  <a:cubicBezTo>
                    <a:pt x="16559" y="35476"/>
                    <a:pt x="16575" y="35474"/>
                    <a:pt x="16591" y="35472"/>
                  </a:cubicBezTo>
                  <a:cubicBezTo>
                    <a:pt x="16610" y="35486"/>
                    <a:pt x="16631" y="35496"/>
                    <a:pt x="16655" y="35499"/>
                  </a:cubicBezTo>
                  <a:cubicBezTo>
                    <a:pt x="16989" y="35579"/>
                    <a:pt x="17346" y="35626"/>
                    <a:pt x="17701" y="35626"/>
                  </a:cubicBezTo>
                  <a:cubicBezTo>
                    <a:pt x="18063" y="35626"/>
                    <a:pt x="18423" y="35577"/>
                    <a:pt x="18757" y="35463"/>
                  </a:cubicBezTo>
                  <a:cubicBezTo>
                    <a:pt x="18816" y="35445"/>
                    <a:pt x="18867" y="35408"/>
                    <a:pt x="18904" y="35359"/>
                  </a:cubicBezTo>
                  <a:cubicBezTo>
                    <a:pt x="18948" y="35388"/>
                    <a:pt x="18998" y="35403"/>
                    <a:pt x="19049" y="35403"/>
                  </a:cubicBezTo>
                  <a:cubicBezTo>
                    <a:pt x="19145" y="35403"/>
                    <a:pt x="19242" y="35347"/>
                    <a:pt x="19288" y="35217"/>
                  </a:cubicBezTo>
                  <a:cubicBezTo>
                    <a:pt x="19565" y="34440"/>
                    <a:pt x="20254" y="33773"/>
                    <a:pt x="21108" y="33773"/>
                  </a:cubicBezTo>
                  <a:cubicBezTo>
                    <a:pt x="21188" y="33773"/>
                    <a:pt x="21269" y="33779"/>
                    <a:pt x="21352" y="33791"/>
                  </a:cubicBezTo>
                  <a:cubicBezTo>
                    <a:pt x="22289" y="33923"/>
                    <a:pt x="22900" y="34774"/>
                    <a:pt x="22898" y="35693"/>
                  </a:cubicBezTo>
                  <a:cubicBezTo>
                    <a:pt x="22895" y="35922"/>
                    <a:pt x="23068" y="36036"/>
                    <a:pt x="23245" y="36036"/>
                  </a:cubicBezTo>
                  <a:cubicBezTo>
                    <a:pt x="23392" y="36036"/>
                    <a:pt x="23542" y="35958"/>
                    <a:pt x="23595" y="35801"/>
                  </a:cubicBezTo>
                  <a:cubicBezTo>
                    <a:pt x="23992" y="35852"/>
                    <a:pt x="24398" y="35879"/>
                    <a:pt x="24803" y="35879"/>
                  </a:cubicBezTo>
                  <a:cubicBezTo>
                    <a:pt x="25293" y="35879"/>
                    <a:pt x="25782" y="35840"/>
                    <a:pt x="26255" y="35758"/>
                  </a:cubicBezTo>
                  <a:cubicBezTo>
                    <a:pt x="26425" y="35725"/>
                    <a:pt x="26500" y="35573"/>
                    <a:pt x="26486" y="35421"/>
                  </a:cubicBezTo>
                  <a:lnTo>
                    <a:pt x="26486" y="35421"/>
                  </a:lnTo>
                  <a:cubicBezTo>
                    <a:pt x="26493" y="35422"/>
                    <a:pt x="26499" y="35422"/>
                    <a:pt x="26505" y="35422"/>
                  </a:cubicBezTo>
                  <a:cubicBezTo>
                    <a:pt x="26586" y="35422"/>
                    <a:pt x="26665" y="35392"/>
                    <a:pt x="26709" y="35306"/>
                  </a:cubicBezTo>
                  <a:cubicBezTo>
                    <a:pt x="27145" y="34495"/>
                    <a:pt x="27831" y="33647"/>
                    <a:pt x="28823" y="33576"/>
                  </a:cubicBezTo>
                  <a:cubicBezTo>
                    <a:pt x="28861" y="33573"/>
                    <a:pt x="28899" y="33572"/>
                    <a:pt x="28936" y="33572"/>
                  </a:cubicBezTo>
                  <a:cubicBezTo>
                    <a:pt x="29867" y="33572"/>
                    <a:pt x="30709" y="34468"/>
                    <a:pt x="30337" y="35408"/>
                  </a:cubicBezTo>
                  <a:cubicBezTo>
                    <a:pt x="30231" y="35672"/>
                    <a:pt x="30453" y="35849"/>
                    <a:pt x="30685" y="35849"/>
                  </a:cubicBezTo>
                  <a:cubicBezTo>
                    <a:pt x="30697" y="35849"/>
                    <a:pt x="30708" y="35849"/>
                    <a:pt x="30719" y="35848"/>
                  </a:cubicBezTo>
                  <a:cubicBezTo>
                    <a:pt x="30765" y="35938"/>
                    <a:pt x="30840" y="36005"/>
                    <a:pt x="30955" y="36005"/>
                  </a:cubicBezTo>
                  <a:cubicBezTo>
                    <a:pt x="30958" y="36005"/>
                    <a:pt x="30961" y="36005"/>
                    <a:pt x="30964" y="36005"/>
                  </a:cubicBezTo>
                  <a:cubicBezTo>
                    <a:pt x="31906" y="35990"/>
                    <a:pt x="32871" y="35932"/>
                    <a:pt x="33813" y="35829"/>
                  </a:cubicBezTo>
                  <a:cubicBezTo>
                    <a:pt x="33870" y="35819"/>
                    <a:pt x="33923" y="35797"/>
                    <a:pt x="33970" y="35764"/>
                  </a:cubicBezTo>
                  <a:cubicBezTo>
                    <a:pt x="33997" y="35778"/>
                    <a:pt x="34026" y="35785"/>
                    <a:pt x="34054" y="35785"/>
                  </a:cubicBezTo>
                  <a:cubicBezTo>
                    <a:pt x="34112" y="35785"/>
                    <a:pt x="34167" y="35754"/>
                    <a:pt x="34202" y="35686"/>
                  </a:cubicBezTo>
                  <a:cubicBezTo>
                    <a:pt x="34591" y="34907"/>
                    <a:pt x="35198" y="34129"/>
                    <a:pt x="36104" y="33941"/>
                  </a:cubicBezTo>
                  <a:cubicBezTo>
                    <a:pt x="36221" y="33917"/>
                    <a:pt x="36335" y="33905"/>
                    <a:pt x="36444" y="33905"/>
                  </a:cubicBezTo>
                  <a:cubicBezTo>
                    <a:pt x="37310" y="33905"/>
                    <a:pt x="37890" y="34639"/>
                    <a:pt x="38002" y="35489"/>
                  </a:cubicBezTo>
                  <a:cubicBezTo>
                    <a:pt x="38020" y="35636"/>
                    <a:pt x="38145" y="35715"/>
                    <a:pt x="38278" y="35724"/>
                  </a:cubicBezTo>
                  <a:cubicBezTo>
                    <a:pt x="38315" y="35771"/>
                    <a:pt x="38375" y="35800"/>
                    <a:pt x="38453" y="35800"/>
                  </a:cubicBezTo>
                  <a:cubicBezTo>
                    <a:pt x="39268" y="35834"/>
                    <a:pt x="40094" y="35886"/>
                    <a:pt x="40914" y="35886"/>
                  </a:cubicBezTo>
                  <a:cubicBezTo>
                    <a:pt x="41042" y="35886"/>
                    <a:pt x="41170" y="35884"/>
                    <a:pt x="41297" y="35882"/>
                  </a:cubicBezTo>
                  <a:cubicBezTo>
                    <a:pt x="41482" y="35877"/>
                    <a:pt x="41580" y="35748"/>
                    <a:pt x="41594" y="35610"/>
                  </a:cubicBezTo>
                  <a:cubicBezTo>
                    <a:pt x="41672" y="35593"/>
                    <a:pt x="41734" y="35532"/>
                    <a:pt x="41751" y="35453"/>
                  </a:cubicBezTo>
                  <a:cubicBezTo>
                    <a:pt x="41976" y="34551"/>
                    <a:pt x="42704" y="33706"/>
                    <a:pt x="43677" y="33706"/>
                  </a:cubicBezTo>
                  <a:cubicBezTo>
                    <a:pt x="43754" y="33706"/>
                    <a:pt x="43832" y="33712"/>
                    <a:pt x="43913" y="33723"/>
                  </a:cubicBezTo>
                  <a:cubicBezTo>
                    <a:pt x="44978" y="33873"/>
                    <a:pt x="45599" y="34900"/>
                    <a:pt x="45476" y="35915"/>
                  </a:cubicBezTo>
                  <a:cubicBezTo>
                    <a:pt x="45448" y="36136"/>
                    <a:pt x="45596" y="36248"/>
                    <a:pt x="45766" y="36272"/>
                  </a:cubicBezTo>
                  <a:cubicBezTo>
                    <a:pt x="45807" y="36302"/>
                    <a:pt x="45856" y="36318"/>
                    <a:pt x="45907" y="36318"/>
                  </a:cubicBezTo>
                  <a:cubicBezTo>
                    <a:pt x="45912" y="36318"/>
                    <a:pt x="45917" y="36318"/>
                    <a:pt x="45923" y="36318"/>
                  </a:cubicBezTo>
                  <a:cubicBezTo>
                    <a:pt x="46408" y="36273"/>
                    <a:pt x="46888" y="36209"/>
                    <a:pt x="47373" y="36152"/>
                  </a:cubicBezTo>
                  <a:cubicBezTo>
                    <a:pt x="47785" y="36101"/>
                    <a:pt x="48209" y="36089"/>
                    <a:pt x="48588" y="35910"/>
                  </a:cubicBezTo>
                  <a:cubicBezTo>
                    <a:pt x="48722" y="35850"/>
                    <a:pt x="48754" y="35735"/>
                    <a:pt x="48736" y="35633"/>
                  </a:cubicBezTo>
                  <a:lnTo>
                    <a:pt x="48760" y="35633"/>
                  </a:lnTo>
                  <a:cubicBezTo>
                    <a:pt x="48792" y="35745"/>
                    <a:pt x="48902" y="35813"/>
                    <a:pt x="49005" y="35813"/>
                  </a:cubicBezTo>
                  <a:cubicBezTo>
                    <a:pt x="49095" y="35813"/>
                    <a:pt x="49180" y="35761"/>
                    <a:pt x="49204" y="35644"/>
                  </a:cubicBezTo>
                  <a:cubicBezTo>
                    <a:pt x="49404" y="34643"/>
                    <a:pt x="50095" y="33657"/>
                    <a:pt x="51222" y="33608"/>
                  </a:cubicBezTo>
                  <a:cubicBezTo>
                    <a:pt x="51251" y="33607"/>
                    <a:pt x="51280" y="33607"/>
                    <a:pt x="51308" y="33607"/>
                  </a:cubicBezTo>
                  <a:cubicBezTo>
                    <a:pt x="52380" y="33607"/>
                    <a:pt x="52973" y="34477"/>
                    <a:pt x="53289" y="35391"/>
                  </a:cubicBezTo>
                  <a:cubicBezTo>
                    <a:pt x="53109" y="35507"/>
                    <a:pt x="53150" y="35830"/>
                    <a:pt x="53418" y="35844"/>
                  </a:cubicBezTo>
                  <a:cubicBezTo>
                    <a:pt x="54083" y="35886"/>
                    <a:pt x="54752" y="35928"/>
                    <a:pt x="55416" y="35928"/>
                  </a:cubicBezTo>
                  <a:cubicBezTo>
                    <a:pt x="55521" y="35928"/>
                    <a:pt x="55626" y="35927"/>
                    <a:pt x="55731" y="35925"/>
                  </a:cubicBezTo>
                  <a:cubicBezTo>
                    <a:pt x="55851" y="35920"/>
                    <a:pt x="55929" y="35869"/>
                    <a:pt x="55981" y="35796"/>
                  </a:cubicBezTo>
                  <a:cubicBezTo>
                    <a:pt x="56229" y="35783"/>
                    <a:pt x="56466" y="35645"/>
                    <a:pt x="56614" y="35429"/>
                  </a:cubicBezTo>
                  <a:cubicBezTo>
                    <a:pt x="56645" y="35445"/>
                    <a:pt x="56679" y="35453"/>
                    <a:pt x="56712" y="35453"/>
                  </a:cubicBezTo>
                  <a:cubicBezTo>
                    <a:pt x="56800" y="35453"/>
                    <a:pt x="56884" y="35399"/>
                    <a:pt x="56914" y="35310"/>
                  </a:cubicBezTo>
                  <a:cubicBezTo>
                    <a:pt x="57207" y="34478"/>
                    <a:pt x="57575" y="33612"/>
                    <a:pt x="58600" y="33522"/>
                  </a:cubicBezTo>
                  <a:cubicBezTo>
                    <a:pt x="58646" y="33518"/>
                    <a:pt x="58692" y="33516"/>
                    <a:pt x="58737" y="33516"/>
                  </a:cubicBezTo>
                  <a:cubicBezTo>
                    <a:pt x="59671" y="33516"/>
                    <a:pt x="60414" y="34334"/>
                    <a:pt x="60438" y="35263"/>
                  </a:cubicBezTo>
                  <a:cubicBezTo>
                    <a:pt x="60441" y="35495"/>
                    <a:pt x="60617" y="35610"/>
                    <a:pt x="60797" y="35615"/>
                  </a:cubicBezTo>
                  <a:cubicBezTo>
                    <a:pt x="60827" y="35639"/>
                    <a:pt x="60864" y="35653"/>
                    <a:pt x="60903" y="35657"/>
                  </a:cubicBezTo>
                  <a:cubicBezTo>
                    <a:pt x="61843" y="35771"/>
                    <a:pt x="62809" y="35759"/>
                    <a:pt x="63751" y="35766"/>
                  </a:cubicBezTo>
                  <a:cubicBezTo>
                    <a:pt x="63754" y="35766"/>
                    <a:pt x="63757" y="35766"/>
                    <a:pt x="63759" y="35766"/>
                  </a:cubicBezTo>
                  <a:cubicBezTo>
                    <a:pt x="63842" y="35766"/>
                    <a:pt x="63921" y="35732"/>
                    <a:pt x="63977" y="35670"/>
                  </a:cubicBezTo>
                  <a:cubicBezTo>
                    <a:pt x="64001" y="35676"/>
                    <a:pt x="64026" y="35680"/>
                    <a:pt x="64051" y="35680"/>
                  </a:cubicBezTo>
                  <a:cubicBezTo>
                    <a:pt x="64156" y="35680"/>
                    <a:pt x="64269" y="35626"/>
                    <a:pt x="64310" y="35519"/>
                  </a:cubicBezTo>
                  <a:cubicBezTo>
                    <a:pt x="64669" y="34563"/>
                    <a:pt x="65671" y="33967"/>
                    <a:pt x="66579" y="33967"/>
                  </a:cubicBezTo>
                  <a:cubicBezTo>
                    <a:pt x="67341" y="33967"/>
                    <a:pt x="68038" y="34387"/>
                    <a:pt x="68231" y="35367"/>
                  </a:cubicBezTo>
                  <a:cubicBezTo>
                    <a:pt x="68258" y="35511"/>
                    <a:pt x="68383" y="35590"/>
                    <a:pt x="68512" y="35618"/>
                  </a:cubicBezTo>
                  <a:cubicBezTo>
                    <a:pt x="68501" y="35737"/>
                    <a:pt x="68581" y="35867"/>
                    <a:pt x="68742" y="35877"/>
                  </a:cubicBezTo>
                  <a:cubicBezTo>
                    <a:pt x="69526" y="35926"/>
                    <a:pt x="70320" y="35956"/>
                    <a:pt x="71106" y="35967"/>
                  </a:cubicBezTo>
                  <a:cubicBezTo>
                    <a:pt x="71196" y="35968"/>
                    <a:pt x="71288" y="35971"/>
                    <a:pt x="71379" y="35971"/>
                  </a:cubicBezTo>
                  <a:cubicBezTo>
                    <a:pt x="71661" y="35971"/>
                    <a:pt x="71936" y="35938"/>
                    <a:pt x="72132" y="35701"/>
                  </a:cubicBezTo>
                  <a:cubicBezTo>
                    <a:pt x="72452" y="35329"/>
                    <a:pt x="72412" y="34540"/>
                    <a:pt x="72450" y="34087"/>
                  </a:cubicBezTo>
                  <a:cubicBezTo>
                    <a:pt x="72504" y="33362"/>
                    <a:pt x="72512" y="32633"/>
                    <a:pt x="72470" y="31907"/>
                  </a:cubicBezTo>
                  <a:cubicBezTo>
                    <a:pt x="72459" y="31691"/>
                    <a:pt x="72285" y="31578"/>
                    <a:pt x="72114" y="31578"/>
                  </a:cubicBezTo>
                  <a:cubicBezTo>
                    <a:pt x="72070" y="31578"/>
                    <a:pt x="72026" y="31586"/>
                    <a:pt x="71985" y="31601"/>
                  </a:cubicBezTo>
                  <a:cubicBezTo>
                    <a:pt x="72050" y="31477"/>
                    <a:pt x="72019" y="31305"/>
                    <a:pt x="71853" y="31250"/>
                  </a:cubicBezTo>
                  <a:cubicBezTo>
                    <a:pt x="71041" y="30989"/>
                    <a:pt x="70313" y="30305"/>
                    <a:pt x="70390" y="29386"/>
                  </a:cubicBezTo>
                  <a:cubicBezTo>
                    <a:pt x="70466" y="28458"/>
                    <a:pt x="71303" y="27985"/>
                    <a:pt x="72144" y="27895"/>
                  </a:cubicBezTo>
                  <a:cubicBezTo>
                    <a:pt x="72462" y="27859"/>
                    <a:pt x="72625" y="27402"/>
                    <a:pt x="72368" y="27248"/>
                  </a:cubicBezTo>
                  <a:cubicBezTo>
                    <a:pt x="72485" y="26404"/>
                    <a:pt x="72829" y="23759"/>
                    <a:pt x="72007" y="23619"/>
                  </a:cubicBezTo>
                  <a:cubicBezTo>
                    <a:pt x="72070" y="23476"/>
                    <a:pt x="72003" y="23276"/>
                    <a:pt x="71818" y="23276"/>
                  </a:cubicBezTo>
                  <a:cubicBezTo>
                    <a:pt x="71812" y="23276"/>
                    <a:pt x="71807" y="23276"/>
                    <a:pt x="71800" y="23277"/>
                  </a:cubicBezTo>
                  <a:cubicBezTo>
                    <a:pt x="71785" y="23277"/>
                    <a:pt x="71769" y="23277"/>
                    <a:pt x="71754" y="23277"/>
                  </a:cubicBezTo>
                  <a:cubicBezTo>
                    <a:pt x="70253" y="23277"/>
                    <a:pt x="69803" y="21497"/>
                    <a:pt x="70875" y="20577"/>
                  </a:cubicBezTo>
                  <a:cubicBezTo>
                    <a:pt x="71497" y="20044"/>
                    <a:pt x="72377" y="20189"/>
                    <a:pt x="72708" y="19349"/>
                  </a:cubicBezTo>
                  <a:cubicBezTo>
                    <a:pt x="72768" y="19188"/>
                    <a:pt x="72685" y="19058"/>
                    <a:pt x="72557" y="18988"/>
                  </a:cubicBezTo>
                  <a:cubicBezTo>
                    <a:pt x="72584" y="18008"/>
                    <a:pt x="72513" y="17016"/>
                    <a:pt x="72423" y="16041"/>
                  </a:cubicBezTo>
                  <a:cubicBezTo>
                    <a:pt x="72404" y="15829"/>
                    <a:pt x="72231" y="15723"/>
                    <a:pt x="72066" y="15723"/>
                  </a:cubicBezTo>
                  <a:cubicBezTo>
                    <a:pt x="72034" y="15723"/>
                    <a:pt x="72002" y="15727"/>
                    <a:pt x="71971" y="15735"/>
                  </a:cubicBezTo>
                  <a:cubicBezTo>
                    <a:pt x="71929" y="15693"/>
                    <a:pt x="71873" y="15669"/>
                    <a:pt x="71814" y="15666"/>
                  </a:cubicBezTo>
                  <a:cubicBezTo>
                    <a:pt x="70799" y="15594"/>
                    <a:pt x="69799" y="14663"/>
                    <a:pt x="70056" y="13583"/>
                  </a:cubicBezTo>
                  <a:cubicBezTo>
                    <a:pt x="70254" y="12747"/>
                    <a:pt x="71045" y="12377"/>
                    <a:pt x="71822" y="12377"/>
                  </a:cubicBezTo>
                  <a:cubicBezTo>
                    <a:pt x="71960" y="12377"/>
                    <a:pt x="72096" y="12389"/>
                    <a:pt x="72229" y="12411"/>
                  </a:cubicBezTo>
                  <a:cubicBezTo>
                    <a:pt x="72251" y="12415"/>
                    <a:pt x="72272" y="12417"/>
                    <a:pt x="72293" y="12417"/>
                  </a:cubicBezTo>
                  <a:cubicBezTo>
                    <a:pt x="72614" y="12417"/>
                    <a:pt x="72856" y="11968"/>
                    <a:pt x="72541" y="11780"/>
                  </a:cubicBezTo>
                  <a:cubicBezTo>
                    <a:pt x="72788" y="10843"/>
                    <a:pt x="72975" y="9703"/>
                    <a:pt x="72905" y="8747"/>
                  </a:cubicBezTo>
                  <a:cubicBezTo>
                    <a:pt x="72893" y="8636"/>
                    <a:pt x="72828" y="8538"/>
                    <a:pt x="72729" y="8484"/>
                  </a:cubicBezTo>
                  <a:cubicBezTo>
                    <a:pt x="72758" y="8289"/>
                    <a:pt x="72643" y="8081"/>
                    <a:pt x="72384" y="8081"/>
                  </a:cubicBezTo>
                  <a:cubicBezTo>
                    <a:pt x="70200" y="8053"/>
                    <a:pt x="69879" y="5291"/>
                    <a:pt x="71785" y="4469"/>
                  </a:cubicBezTo>
                  <a:cubicBezTo>
                    <a:pt x="71928" y="4409"/>
                    <a:pt x="71919" y="4256"/>
                    <a:pt x="71837" y="4155"/>
                  </a:cubicBezTo>
                  <a:lnTo>
                    <a:pt x="71837" y="4155"/>
                  </a:lnTo>
                  <a:cubicBezTo>
                    <a:pt x="71910" y="4225"/>
                    <a:pt x="72011" y="4260"/>
                    <a:pt x="72108" y="4260"/>
                  </a:cubicBezTo>
                  <a:cubicBezTo>
                    <a:pt x="72282" y="4260"/>
                    <a:pt x="72446" y="4148"/>
                    <a:pt x="72432" y="3926"/>
                  </a:cubicBezTo>
                  <a:cubicBezTo>
                    <a:pt x="72370" y="3182"/>
                    <a:pt x="72312" y="2434"/>
                    <a:pt x="72258" y="1690"/>
                  </a:cubicBezTo>
                  <a:cubicBezTo>
                    <a:pt x="72222" y="1274"/>
                    <a:pt x="72293" y="693"/>
                    <a:pt x="72054" y="328"/>
                  </a:cubicBezTo>
                  <a:cubicBezTo>
                    <a:pt x="71882" y="61"/>
                    <a:pt x="71635" y="1"/>
                    <a:pt x="7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531025" y="367650"/>
              <a:ext cx="18975" cy="635150"/>
            </a:xfrm>
            <a:custGeom>
              <a:avLst/>
              <a:gdLst/>
              <a:ahLst/>
              <a:cxnLst/>
              <a:rect l="l" t="t" r="r" b="b"/>
              <a:pathLst>
                <a:path w="759" h="25406" fill="none" extrusionOk="0">
                  <a:moveTo>
                    <a:pt x="758" y="1"/>
                  </a:moveTo>
                  <a:cubicBezTo>
                    <a:pt x="758" y="1"/>
                    <a:pt x="0" y="19261"/>
                    <a:pt x="690" y="25405"/>
                  </a:cubicBezTo>
                </a:path>
              </a:pathLst>
            </a:custGeom>
            <a:solidFill>
              <a:schemeClr val="dk1"/>
            </a:solid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043500" y="371725"/>
              <a:ext cx="18975" cy="635150"/>
            </a:xfrm>
            <a:custGeom>
              <a:avLst/>
              <a:gdLst/>
              <a:ahLst/>
              <a:cxnLst/>
              <a:rect l="l" t="t" r="r" b="b"/>
              <a:pathLst>
                <a:path w="759" h="25406" fill="none" extrusionOk="0">
                  <a:moveTo>
                    <a:pt x="1" y="25406"/>
                  </a:moveTo>
                  <a:cubicBezTo>
                    <a:pt x="1" y="25406"/>
                    <a:pt x="759" y="6145"/>
                    <a:pt x="69" y="1"/>
                  </a:cubicBezTo>
                </a:path>
              </a:pathLst>
            </a:custGeom>
            <a:solidFill>
              <a:schemeClr val="dk1"/>
            </a:solid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4582575" y="388650"/>
              <a:ext cx="1356725" cy="532250"/>
            </a:xfrm>
            <a:custGeom>
              <a:avLst/>
              <a:gdLst/>
              <a:ahLst/>
              <a:cxnLst/>
              <a:rect l="l" t="t" r="r" b="b"/>
              <a:pathLst>
                <a:path w="54269" h="21290" extrusionOk="0">
                  <a:moveTo>
                    <a:pt x="30863" y="0"/>
                  </a:moveTo>
                  <a:cubicBezTo>
                    <a:pt x="30854" y="0"/>
                    <a:pt x="30844" y="4"/>
                    <a:pt x="30837" y="11"/>
                  </a:cubicBezTo>
                  <a:cubicBezTo>
                    <a:pt x="27679" y="3656"/>
                    <a:pt x="23958" y="6767"/>
                    <a:pt x="19972" y="9469"/>
                  </a:cubicBezTo>
                  <a:cubicBezTo>
                    <a:pt x="15965" y="12185"/>
                    <a:pt x="11704" y="14501"/>
                    <a:pt x="7379" y="16662"/>
                  </a:cubicBezTo>
                  <a:cubicBezTo>
                    <a:pt x="4948" y="17876"/>
                    <a:pt x="2494" y="19042"/>
                    <a:pt x="38" y="20204"/>
                  </a:cubicBezTo>
                  <a:cubicBezTo>
                    <a:pt x="1" y="20222"/>
                    <a:pt x="25" y="20273"/>
                    <a:pt x="60" y="20273"/>
                  </a:cubicBezTo>
                  <a:cubicBezTo>
                    <a:pt x="65" y="20273"/>
                    <a:pt x="71" y="20272"/>
                    <a:pt x="77" y="20269"/>
                  </a:cubicBezTo>
                  <a:cubicBezTo>
                    <a:pt x="3831" y="18492"/>
                    <a:pt x="7583" y="16707"/>
                    <a:pt x="11250" y="14753"/>
                  </a:cubicBezTo>
                  <a:cubicBezTo>
                    <a:pt x="14896" y="12810"/>
                    <a:pt x="18461" y="10699"/>
                    <a:pt x="21809" y="8273"/>
                  </a:cubicBezTo>
                  <a:cubicBezTo>
                    <a:pt x="23440" y="7092"/>
                    <a:pt x="25017" y="5836"/>
                    <a:pt x="26519" y="4492"/>
                  </a:cubicBezTo>
                  <a:cubicBezTo>
                    <a:pt x="27286" y="3808"/>
                    <a:pt x="28032" y="3100"/>
                    <a:pt x="28756" y="2370"/>
                  </a:cubicBezTo>
                  <a:cubicBezTo>
                    <a:pt x="29113" y="2009"/>
                    <a:pt x="29465" y="1643"/>
                    <a:pt x="29810" y="1269"/>
                  </a:cubicBezTo>
                  <a:cubicBezTo>
                    <a:pt x="29983" y="1083"/>
                    <a:pt x="30155" y="895"/>
                    <a:pt x="30325" y="706"/>
                  </a:cubicBezTo>
                  <a:cubicBezTo>
                    <a:pt x="30406" y="617"/>
                    <a:pt x="30485" y="527"/>
                    <a:pt x="30564" y="438"/>
                  </a:cubicBezTo>
                  <a:cubicBezTo>
                    <a:pt x="30616" y="379"/>
                    <a:pt x="30759" y="152"/>
                    <a:pt x="30831" y="133"/>
                  </a:cubicBezTo>
                  <a:cubicBezTo>
                    <a:pt x="30839" y="131"/>
                    <a:pt x="30846" y="130"/>
                    <a:pt x="30854" y="130"/>
                  </a:cubicBezTo>
                  <a:cubicBezTo>
                    <a:pt x="30970" y="130"/>
                    <a:pt x="31123" y="324"/>
                    <a:pt x="31197" y="391"/>
                  </a:cubicBezTo>
                  <a:lnTo>
                    <a:pt x="31517" y="682"/>
                  </a:lnTo>
                  <a:lnTo>
                    <a:pt x="32237" y="1335"/>
                  </a:lnTo>
                  <a:lnTo>
                    <a:pt x="33597" y="2571"/>
                  </a:lnTo>
                  <a:lnTo>
                    <a:pt x="36355" y="5077"/>
                  </a:lnTo>
                  <a:lnTo>
                    <a:pt x="41832" y="10055"/>
                  </a:lnTo>
                  <a:lnTo>
                    <a:pt x="52827" y="20044"/>
                  </a:lnTo>
                  <a:lnTo>
                    <a:pt x="54187" y="21279"/>
                  </a:lnTo>
                  <a:cubicBezTo>
                    <a:pt x="54195" y="21287"/>
                    <a:pt x="54203" y="21290"/>
                    <a:pt x="54212" y="21290"/>
                  </a:cubicBezTo>
                  <a:cubicBezTo>
                    <a:pt x="54241" y="21290"/>
                    <a:pt x="54268" y="21252"/>
                    <a:pt x="54240" y="21225"/>
                  </a:cubicBezTo>
                  <a:lnTo>
                    <a:pt x="45124" y="12943"/>
                  </a:lnTo>
                  <a:lnTo>
                    <a:pt x="36008" y="4661"/>
                  </a:lnTo>
                  <a:lnTo>
                    <a:pt x="30890" y="11"/>
                  </a:lnTo>
                  <a:cubicBezTo>
                    <a:pt x="30883" y="4"/>
                    <a:pt x="30873" y="0"/>
                    <a:pt x="30863"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5130425" y="520250"/>
              <a:ext cx="354375" cy="218625"/>
            </a:xfrm>
            <a:custGeom>
              <a:avLst/>
              <a:gdLst/>
              <a:ahLst/>
              <a:cxnLst/>
              <a:rect l="l" t="t" r="r" b="b"/>
              <a:pathLst>
                <a:path w="14175" h="8745" extrusionOk="0">
                  <a:moveTo>
                    <a:pt x="14136" y="1"/>
                  </a:moveTo>
                  <a:cubicBezTo>
                    <a:pt x="14118" y="1"/>
                    <a:pt x="14099" y="13"/>
                    <a:pt x="14099" y="37"/>
                  </a:cubicBezTo>
                  <a:lnTo>
                    <a:pt x="14060" y="2635"/>
                  </a:lnTo>
                  <a:lnTo>
                    <a:pt x="14060" y="2635"/>
                  </a:lnTo>
                  <a:cubicBezTo>
                    <a:pt x="13684" y="2589"/>
                    <a:pt x="13323" y="2453"/>
                    <a:pt x="13013" y="2235"/>
                  </a:cubicBezTo>
                  <a:cubicBezTo>
                    <a:pt x="13007" y="2232"/>
                    <a:pt x="13000" y="2231"/>
                    <a:pt x="12994" y="2231"/>
                  </a:cubicBezTo>
                  <a:cubicBezTo>
                    <a:pt x="12974" y="2231"/>
                    <a:pt x="12956" y="2246"/>
                    <a:pt x="12956" y="2268"/>
                  </a:cubicBezTo>
                  <a:cubicBezTo>
                    <a:pt x="12974" y="3153"/>
                    <a:pt x="12991" y="4038"/>
                    <a:pt x="13009" y="4923"/>
                  </a:cubicBezTo>
                  <a:lnTo>
                    <a:pt x="13009" y="4923"/>
                  </a:lnTo>
                  <a:lnTo>
                    <a:pt x="10530" y="3965"/>
                  </a:lnTo>
                  <a:cubicBezTo>
                    <a:pt x="10527" y="3965"/>
                    <a:pt x="10524" y="3964"/>
                    <a:pt x="10521" y="3964"/>
                  </a:cubicBezTo>
                  <a:cubicBezTo>
                    <a:pt x="10504" y="3964"/>
                    <a:pt x="10489" y="3975"/>
                    <a:pt x="10485" y="3992"/>
                  </a:cubicBezTo>
                  <a:lnTo>
                    <a:pt x="9983" y="6732"/>
                  </a:lnTo>
                  <a:lnTo>
                    <a:pt x="9983" y="6732"/>
                  </a:lnTo>
                  <a:cubicBezTo>
                    <a:pt x="9370" y="6033"/>
                    <a:pt x="8785" y="5314"/>
                    <a:pt x="8229" y="4571"/>
                  </a:cubicBezTo>
                  <a:cubicBezTo>
                    <a:pt x="8068" y="4356"/>
                    <a:pt x="7909" y="4140"/>
                    <a:pt x="7753" y="3921"/>
                  </a:cubicBezTo>
                  <a:cubicBezTo>
                    <a:pt x="7745" y="3909"/>
                    <a:pt x="7733" y="3904"/>
                    <a:pt x="7721" y="3904"/>
                  </a:cubicBezTo>
                  <a:cubicBezTo>
                    <a:pt x="7702" y="3904"/>
                    <a:pt x="7684" y="3917"/>
                    <a:pt x="7683" y="3940"/>
                  </a:cubicBezTo>
                  <a:cubicBezTo>
                    <a:pt x="7571" y="5188"/>
                    <a:pt x="7394" y="6429"/>
                    <a:pt x="7150" y="7659"/>
                  </a:cubicBezTo>
                  <a:cubicBezTo>
                    <a:pt x="7089" y="7966"/>
                    <a:pt x="7024" y="8274"/>
                    <a:pt x="6954" y="8579"/>
                  </a:cubicBezTo>
                  <a:lnTo>
                    <a:pt x="6954" y="8579"/>
                  </a:lnTo>
                  <a:cubicBezTo>
                    <a:pt x="6410" y="7157"/>
                    <a:pt x="5810" y="5757"/>
                    <a:pt x="5155" y="4380"/>
                  </a:cubicBezTo>
                  <a:cubicBezTo>
                    <a:pt x="4966" y="3981"/>
                    <a:pt x="4771" y="3583"/>
                    <a:pt x="4572" y="3188"/>
                  </a:cubicBezTo>
                  <a:cubicBezTo>
                    <a:pt x="4565" y="3175"/>
                    <a:pt x="4554" y="3170"/>
                    <a:pt x="4542" y="3170"/>
                  </a:cubicBezTo>
                  <a:cubicBezTo>
                    <a:pt x="4525" y="3170"/>
                    <a:pt x="4508" y="3180"/>
                    <a:pt x="4503" y="3198"/>
                  </a:cubicBezTo>
                  <a:cubicBezTo>
                    <a:pt x="4209" y="4203"/>
                    <a:pt x="3913" y="5210"/>
                    <a:pt x="3619" y="6216"/>
                  </a:cubicBezTo>
                  <a:lnTo>
                    <a:pt x="3401" y="6958"/>
                  </a:lnTo>
                  <a:lnTo>
                    <a:pt x="2795" y="5032"/>
                  </a:lnTo>
                  <a:cubicBezTo>
                    <a:pt x="2789" y="5015"/>
                    <a:pt x="2774" y="5005"/>
                    <a:pt x="2758" y="5005"/>
                  </a:cubicBezTo>
                  <a:cubicBezTo>
                    <a:pt x="2749" y="5005"/>
                    <a:pt x="2740" y="5008"/>
                    <a:pt x="2732" y="5015"/>
                  </a:cubicBezTo>
                  <a:lnTo>
                    <a:pt x="1098" y="6626"/>
                  </a:lnTo>
                  <a:lnTo>
                    <a:pt x="1098" y="6626"/>
                  </a:lnTo>
                  <a:cubicBezTo>
                    <a:pt x="1075" y="6473"/>
                    <a:pt x="1032" y="6322"/>
                    <a:pt x="993" y="6175"/>
                  </a:cubicBezTo>
                  <a:cubicBezTo>
                    <a:pt x="918" y="5890"/>
                    <a:pt x="836" y="5608"/>
                    <a:pt x="755" y="5327"/>
                  </a:cubicBezTo>
                  <a:cubicBezTo>
                    <a:pt x="576" y="4710"/>
                    <a:pt x="388" y="4099"/>
                    <a:pt x="221" y="3480"/>
                  </a:cubicBezTo>
                  <a:cubicBezTo>
                    <a:pt x="166" y="3277"/>
                    <a:pt x="100" y="3066"/>
                    <a:pt x="78" y="2854"/>
                  </a:cubicBezTo>
                  <a:cubicBezTo>
                    <a:pt x="76" y="2831"/>
                    <a:pt x="56" y="2819"/>
                    <a:pt x="37" y="2819"/>
                  </a:cubicBezTo>
                  <a:cubicBezTo>
                    <a:pt x="18" y="2819"/>
                    <a:pt x="0" y="2830"/>
                    <a:pt x="3" y="2854"/>
                  </a:cubicBezTo>
                  <a:lnTo>
                    <a:pt x="4" y="2854"/>
                  </a:lnTo>
                  <a:cubicBezTo>
                    <a:pt x="22" y="3033"/>
                    <a:pt x="74" y="3212"/>
                    <a:pt x="119" y="3385"/>
                  </a:cubicBezTo>
                  <a:cubicBezTo>
                    <a:pt x="194" y="3669"/>
                    <a:pt x="274" y="3951"/>
                    <a:pt x="357" y="4233"/>
                  </a:cubicBezTo>
                  <a:cubicBezTo>
                    <a:pt x="536" y="4848"/>
                    <a:pt x="724" y="5461"/>
                    <a:pt x="891" y="6079"/>
                  </a:cubicBezTo>
                  <a:cubicBezTo>
                    <a:pt x="946" y="6283"/>
                    <a:pt x="1012" y="6494"/>
                    <a:pt x="1033" y="6706"/>
                  </a:cubicBezTo>
                  <a:cubicBezTo>
                    <a:pt x="1034" y="6728"/>
                    <a:pt x="1052" y="6742"/>
                    <a:pt x="1072" y="6742"/>
                  </a:cubicBezTo>
                  <a:cubicBezTo>
                    <a:pt x="1080" y="6742"/>
                    <a:pt x="1090" y="6739"/>
                    <a:pt x="1097" y="6732"/>
                  </a:cubicBezTo>
                  <a:lnTo>
                    <a:pt x="2742" y="5112"/>
                  </a:lnTo>
                  <a:lnTo>
                    <a:pt x="2742" y="5112"/>
                  </a:lnTo>
                  <a:lnTo>
                    <a:pt x="3367" y="7099"/>
                  </a:lnTo>
                  <a:cubicBezTo>
                    <a:pt x="3372" y="7116"/>
                    <a:pt x="3387" y="7125"/>
                    <a:pt x="3403" y="7125"/>
                  </a:cubicBezTo>
                  <a:cubicBezTo>
                    <a:pt x="3418" y="7125"/>
                    <a:pt x="3434" y="7116"/>
                    <a:pt x="3440" y="7099"/>
                  </a:cubicBezTo>
                  <a:lnTo>
                    <a:pt x="4324" y="4080"/>
                  </a:lnTo>
                  <a:lnTo>
                    <a:pt x="4549" y="3309"/>
                  </a:lnTo>
                  <a:lnTo>
                    <a:pt x="4549" y="3309"/>
                  </a:lnTo>
                  <a:cubicBezTo>
                    <a:pt x="5235" y="4675"/>
                    <a:pt x="5866" y="6066"/>
                    <a:pt x="6442" y="7483"/>
                  </a:cubicBezTo>
                  <a:cubicBezTo>
                    <a:pt x="6609" y="7893"/>
                    <a:pt x="6771" y="8304"/>
                    <a:pt x="6929" y="8718"/>
                  </a:cubicBezTo>
                  <a:cubicBezTo>
                    <a:pt x="6935" y="8735"/>
                    <a:pt x="6952" y="8744"/>
                    <a:pt x="6968" y="8744"/>
                  </a:cubicBezTo>
                  <a:cubicBezTo>
                    <a:pt x="6983" y="8744"/>
                    <a:pt x="6997" y="8736"/>
                    <a:pt x="7001" y="8718"/>
                  </a:cubicBezTo>
                  <a:cubicBezTo>
                    <a:pt x="7282" y="7495"/>
                    <a:pt x="7497" y="6258"/>
                    <a:pt x="7647" y="5012"/>
                  </a:cubicBezTo>
                  <a:cubicBezTo>
                    <a:pt x="7685" y="4689"/>
                    <a:pt x="7719" y="4367"/>
                    <a:pt x="7749" y="4043"/>
                  </a:cubicBezTo>
                  <a:lnTo>
                    <a:pt x="7749" y="4043"/>
                  </a:lnTo>
                  <a:cubicBezTo>
                    <a:pt x="8287" y="4791"/>
                    <a:pt x="8853" y="5516"/>
                    <a:pt x="9446" y="6222"/>
                  </a:cubicBezTo>
                  <a:cubicBezTo>
                    <a:pt x="9621" y="6431"/>
                    <a:pt x="9799" y="6637"/>
                    <a:pt x="9979" y="6842"/>
                  </a:cubicBezTo>
                  <a:cubicBezTo>
                    <a:pt x="9987" y="6849"/>
                    <a:pt x="9996" y="6853"/>
                    <a:pt x="10005" y="6853"/>
                  </a:cubicBezTo>
                  <a:cubicBezTo>
                    <a:pt x="10021" y="6853"/>
                    <a:pt x="10037" y="6842"/>
                    <a:pt x="10043" y="6825"/>
                  </a:cubicBezTo>
                  <a:lnTo>
                    <a:pt x="10549" y="4053"/>
                  </a:lnTo>
                  <a:lnTo>
                    <a:pt x="13038" y="5014"/>
                  </a:lnTo>
                  <a:cubicBezTo>
                    <a:pt x="13041" y="5015"/>
                    <a:pt x="13044" y="5015"/>
                    <a:pt x="13047" y="5015"/>
                  </a:cubicBezTo>
                  <a:cubicBezTo>
                    <a:pt x="13068" y="5015"/>
                    <a:pt x="13086" y="4999"/>
                    <a:pt x="13086" y="4978"/>
                  </a:cubicBezTo>
                  <a:cubicBezTo>
                    <a:pt x="13068" y="4099"/>
                    <a:pt x="13051" y="3219"/>
                    <a:pt x="13033" y="2339"/>
                  </a:cubicBezTo>
                  <a:lnTo>
                    <a:pt x="13033" y="2339"/>
                  </a:lnTo>
                  <a:cubicBezTo>
                    <a:pt x="13352" y="2547"/>
                    <a:pt x="13717" y="2676"/>
                    <a:pt x="14096" y="2714"/>
                  </a:cubicBezTo>
                  <a:cubicBezTo>
                    <a:pt x="14117" y="2714"/>
                    <a:pt x="14133" y="2697"/>
                    <a:pt x="14135" y="2676"/>
                  </a:cubicBezTo>
                  <a:lnTo>
                    <a:pt x="14174" y="37"/>
                  </a:lnTo>
                  <a:cubicBezTo>
                    <a:pt x="14174" y="13"/>
                    <a:pt x="14155" y="1"/>
                    <a:pt x="14136"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9"/>
          <p:cNvGrpSpPr/>
          <p:nvPr/>
        </p:nvGrpSpPr>
        <p:grpSpPr>
          <a:xfrm rot="10800000">
            <a:off x="8050805" y="1544680"/>
            <a:ext cx="758834" cy="504731"/>
            <a:chOff x="1656375" y="4657700"/>
            <a:chExt cx="371050" cy="246800"/>
          </a:xfrm>
        </p:grpSpPr>
        <p:sp>
          <p:nvSpPr>
            <p:cNvPr id="243" name="Google Shape;243;p9"/>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1"/>
        <p:cNvGrpSpPr/>
        <p:nvPr/>
      </p:nvGrpSpPr>
      <p:grpSpPr>
        <a:xfrm>
          <a:off x="0" y="0"/>
          <a:ext cx="0" cy="0"/>
          <a:chOff x="0" y="0"/>
          <a:chExt cx="0" cy="0"/>
        </a:xfrm>
      </p:grpSpPr>
      <p:pic>
        <p:nvPicPr>
          <p:cNvPr id="272" name="Google Shape;272;p10"/>
          <p:cNvPicPr preferRelativeResize="0"/>
          <p:nvPr/>
        </p:nvPicPr>
        <p:blipFill>
          <a:blip r:embed="rId2">
            <a:alphaModFix amt="36000"/>
          </a:blip>
          <a:stretch>
            <a:fillRect/>
          </a:stretch>
        </p:blipFill>
        <p:spPr>
          <a:xfrm>
            <a:off x="-70950" y="-13909"/>
            <a:ext cx="9461427" cy="5178849"/>
          </a:xfrm>
          <a:prstGeom prst="rect">
            <a:avLst/>
          </a:prstGeom>
          <a:noFill/>
          <a:ln>
            <a:noFill/>
          </a:ln>
        </p:spPr>
      </p:pic>
      <p:sp>
        <p:nvSpPr>
          <p:cNvPr id="273" name="Google Shape;273;p10"/>
          <p:cNvSpPr txBox="1">
            <a:spLocks noGrp="1"/>
          </p:cNvSpPr>
          <p:nvPr>
            <p:ph type="body" idx="1"/>
          </p:nvPr>
        </p:nvSpPr>
        <p:spPr>
          <a:xfrm>
            <a:off x="5513663" y="2827038"/>
            <a:ext cx="2886000" cy="1745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3500">
                <a:solidFill>
                  <a:schemeClr val="dk1"/>
                </a:solidFill>
                <a:latin typeface="Neucha"/>
                <a:ea typeface="Neucha"/>
                <a:cs typeface="Neucha"/>
                <a:sym typeface="Neucha"/>
              </a:defRPr>
            </a:lvl1pPr>
          </a:lstStyle>
          <a:p>
            <a:endParaRPr/>
          </a:p>
        </p:txBody>
      </p:sp>
      <p:sp>
        <p:nvSpPr>
          <p:cNvPr id="274" name="Google Shape;274;p10"/>
          <p:cNvSpPr/>
          <p:nvPr/>
        </p:nvSpPr>
        <p:spPr>
          <a:xfrm rot="5701779">
            <a:off x="5898989" y="2152574"/>
            <a:ext cx="2279723" cy="3162437"/>
          </a:xfrm>
          <a:custGeom>
            <a:avLst/>
            <a:gdLst/>
            <a:ahLst/>
            <a:cxnLst/>
            <a:rect l="l" t="t" r="r" b="b"/>
            <a:pathLst>
              <a:path w="39305" h="54524" extrusionOk="0">
                <a:moveTo>
                  <a:pt x="39267" y="1969"/>
                </a:moveTo>
                <a:cubicBezTo>
                  <a:pt x="39248" y="1969"/>
                  <a:pt x="39229" y="1970"/>
                  <a:pt x="39210" y="1970"/>
                </a:cubicBezTo>
                <a:lnTo>
                  <a:pt x="39210" y="1970"/>
                </a:lnTo>
                <a:cubicBezTo>
                  <a:pt x="39249" y="1970"/>
                  <a:pt x="39275" y="1969"/>
                  <a:pt x="39267" y="1969"/>
                </a:cubicBezTo>
                <a:close/>
                <a:moveTo>
                  <a:pt x="39270" y="6121"/>
                </a:moveTo>
                <a:cubicBezTo>
                  <a:pt x="39247" y="6121"/>
                  <a:pt x="39225" y="6122"/>
                  <a:pt x="39202" y="6123"/>
                </a:cubicBezTo>
                <a:lnTo>
                  <a:pt x="39202" y="6123"/>
                </a:lnTo>
                <a:cubicBezTo>
                  <a:pt x="39248" y="6122"/>
                  <a:pt x="39278" y="6121"/>
                  <a:pt x="39270" y="6121"/>
                </a:cubicBezTo>
                <a:close/>
                <a:moveTo>
                  <a:pt x="39272" y="10274"/>
                </a:moveTo>
                <a:cubicBezTo>
                  <a:pt x="39253" y="10274"/>
                  <a:pt x="39234" y="10275"/>
                  <a:pt x="39215" y="10276"/>
                </a:cubicBezTo>
                <a:lnTo>
                  <a:pt x="39215" y="10276"/>
                </a:lnTo>
                <a:cubicBezTo>
                  <a:pt x="39254" y="10275"/>
                  <a:pt x="39280" y="10274"/>
                  <a:pt x="39272" y="10274"/>
                </a:cubicBezTo>
                <a:close/>
                <a:moveTo>
                  <a:pt x="39274" y="14425"/>
                </a:moveTo>
                <a:cubicBezTo>
                  <a:pt x="39255" y="14425"/>
                  <a:pt x="39235" y="14426"/>
                  <a:pt x="39216" y="14426"/>
                </a:cubicBezTo>
                <a:lnTo>
                  <a:pt x="39216" y="14426"/>
                </a:lnTo>
                <a:cubicBezTo>
                  <a:pt x="39256" y="14426"/>
                  <a:pt x="39282" y="14425"/>
                  <a:pt x="39274" y="14425"/>
                </a:cubicBezTo>
                <a:close/>
                <a:moveTo>
                  <a:pt x="39277" y="18580"/>
                </a:moveTo>
                <a:cubicBezTo>
                  <a:pt x="39258" y="18580"/>
                  <a:pt x="39238" y="18580"/>
                  <a:pt x="39219" y="18581"/>
                </a:cubicBezTo>
                <a:lnTo>
                  <a:pt x="39219" y="18581"/>
                </a:lnTo>
                <a:cubicBezTo>
                  <a:pt x="39259" y="18580"/>
                  <a:pt x="39284" y="18580"/>
                  <a:pt x="39277" y="18580"/>
                </a:cubicBezTo>
                <a:close/>
                <a:moveTo>
                  <a:pt x="39279" y="22732"/>
                </a:moveTo>
                <a:cubicBezTo>
                  <a:pt x="39260" y="22732"/>
                  <a:pt x="39240" y="22732"/>
                  <a:pt x="39220" y="22733"/>
                </a:cubicBezTo>
                <a:lnTo>
                  <a:pt x="39220" y="22733"/>
                </a:lnTo>
                <a:cubicBezTo>
                  <a:pt x="39261" y="22732"/>
                  <a:pt x="39287" y="22732"/>
                  <a:pt x="39279" y="22732"/>
                </a:cubicBezTo>
                <a:close/>
                <a:moveTo>
                  <a:pt x="39282" y="26886"/>
                </a:moveTo>
                <a:cubicBezTo>
                  <a:pt x="39266" y="26886"/>
                  <a:pt x="39250" y="26886"/>
                  <a:pt x="39233" y="26887"/>
                </a:cubicBezTo>
                <a:lnTo>
                  <a:pt x="39233" y="26887"/>
                </a:lnTo>
                <a:cubicBezTo>
                  <a:pt x="39268" y="26886"/>
                  <a:pt x="39289" y="26886"/>
                  <a:pt x="39282" y="26886"/>
                </a:cubicBezTo>
                <a:close/>
                <a:moveTo>
                  <a:pt x="39285" y="31037"/>
                </a:moveTo>
                <a:cubicBezTo>
                  <a:pt x="39263" y="31037"/>
                  <a:pt x="39240" y="31037"/>
                  <a:pt x="39218" y="31038"/>
                </a:cubicBezTo>
                <a:lnTo>
                  <a:pt x="39218" y="31038"/>
                </a:lnTo>
                <a:cubicBezTo>
                  <a:pt x="39263" y="31037"/>
                  <a:pt x="39294" y="31037"/>
                  <a:pt x="39285" y="31037"/>
                </a:cubicBezTo>
                <a:close/>
                <a:moveTo>
                  <a:pt x="39288" y="35189"/>
                </a:moveTo>
                <a:cubicBezTo>
                  <a:pt x="39262" y="35189"/>
                  <a:pt x="39236" y="35190"/>
                  <a:pt x="39211" y="35191"/>
                </a:cubicBezTo>
                <a:lnTo>
                  <a:pt x="39211" y="35191"/>
                </a:lnTo>
                <a:cubicBezTo>
                  <a:pt x="39261" y="35190"/>
                  <a:pt x="39296" y="35189"/>
                  <a:pt x="39288" y="35189"/>
                </a:cubicBezTo>
                <a:close/>
                <a:moveTo>
                  <a:pt x="39292" y="43496"/>
                </a:moveTo>
                <a:cubicBezTo>
                  <a:pt x="39274" y="43496"/>
                  <a:pt x="39255" y="43497"/>
                  <a:pt x="39236" y="43498"/>
                </a:cubicBezTo>
                <a:lnTo>
                  <a:pt x="39236" y="43498"/>
                </a:lnTo>
                <a:cubicBezTo>
                  <a:pt x="39275" y="43497"/>
                  <a:pt x="39300" y="43496"/>
                  <a:pt x="39292" y="43496"/>
                </a:cubicBezTo>
                <a:close/>
                <a:moveTo>
                  <a:pt x="39295" y="47648"/>
                </a:moveTo>
                <a:cubicBezTo>
                  <a:pt x="39276" y="47648"/>
                  <a:pt x="39257" y="47649"/>
                  <a:pt x="39237" y="47650"/>
                </a:cubicBezTo>
                <a:lnTo>
                  <a:pt x="39237" y="47650"/>
                </a:lnTo>
                <a:cubicBezTo>
                  <a:pt x="39277" y="47649"/>
                  <a:pt x="39303" y="47648"/>
                  <a:pt x="39295" y="47648"/>
                </a:cubicBezTo>
                <a:close/>
                <a:moveTo>
                  <a:pt x="39297" y="51800"/>
                </a:moveTo>
                <a:cubicBezTo>
                  <a:pt x="39278" y="51800"/>
                  <a:pt x="39258" y="51801"/>
                  <a:pt x="39239" y="51802"/>
                </a:cubicBezTo>
                <a:lnTo>
                  <a:pt x="39239" y="51802"/>
                </a:lnTo>
                <a:cubicBezTo>
                  <a:pt x="39279" y="51801"/>
                  <a:pt x="39305" y="51800"/>
                  <a:pt x="39297" y="51800"/>
                </a:cubicBezTo>
                <a:close/>
                <a:moveTo>
                  <a:pt x="35852" y="0"/>
                </a:moveTo>
                <a:lnTo>
                  <a:pt x="33976" y="1"/>
                </a:lnTo>
                <a:cubicBezTo>
                  <a:pt x="33977" y="1097"/>
                  <a:pt x="33585" y="1183"/>
                  <a:pt x="33056" y="1183"/>
                </a:cubicBezTo>
                <a:cubicBezTo>
                  <a:pt x="32959" y="1183"/>
                  <a:pt x="32856" y="1180"/>
                  <a:pt x="32751" y="1180"/>
                </a:cubicBezTo>
                <a:cubicBezTo>
                  <a:pt x="32644" y="1180"/>
                  <a:pt x="32540" y="1183"/>
                  <a:pt x="32441" y="1183"/>
                </a:cubicBezTo>
                <a:cubicBezTo>
                  <a:pt x="31911" y="1183"/>
                  <a:pt x="31521" y="1097"/>
                  <a:pt x="31521" y="4"/>
                </a:cubicBezTo>
                <a:lnTo>
                  <a:pt x="29643" y="5"/>
                </a:lnTo>
                <a:cubicBezTo>
                  <a:pt x="29644" y="1100"/>
                  <a:pt x="29251" y="1185"/>
                  <a:pt x="28722" y="1185"/>
                </a:cubicBezTo>
                <a:cubicBezTo>
                  <a:pt x="28625" y="1185"/>
                  <a:pt x="28522" y="1182"/>
                  <a:pt x="28416" y="1182"/>
                </a:cubicBezTo>
                <a:cubicBezTo>
                  <a:pt x="28310" y="1182"/>
                  <a:pt x="28207" y="1185"/>
                  <a:pt x="28108" y="1185"/>
                </a:cubicBezTo>
                <a:cubicBezTo>
                  <a:pt x="27581" y="1185"/>
                  <a:pt x="27188" y="1099"/>
                  <a:pt x="27188" y="6"/>
                </a:cubicBezTo>
                <a:lnTo>
                  <a:pt x="25311" y="7"/>
                </a:lnTo>
                <a:cubicBezTo>
                  <a:pt x="25312" y="1102"/>
                  <a:pt x="24920" y="1188"/>
                  <a:pt x="24391" y="1188"/>
                </a:cubicBezTo>
                <a:cubicBezTo>
                  <a:pt x="24294" y="1188"/>
                  <a:pt x="24191" y="1185"/>
                  <a:pt x="24085" y="1185"/>
                </a:cubicBezTo>
                <a:cubicBezTo>
                  <a:pt x="23977" y="1185"/>
                  <a:pt x="23872" y="1188"/>
                  <a:pt x="23772" y="1188"/>
                </a:cubicBezTo>
                <a:cubicBezTo>
                  <a:pt x="23246" y="1188"/>
                  <a:pt x="22857" y="1099"/>
                  <a:pt x="22856" y="8"/>
                </a:cubicBezTo>
                <a:lnTo>
                  <a:pt x="20981" y="10"/>
                </a:lnTo>
                <a:cubicBezTo>
                  <a:pt x="20981" y="1109"/>
                  <a:pt x="20589" y="1191"/>
                  <a:pt x="20057" y="1191"/>
                </a:cubicBezTo>
                <a:cubicBezTo>
                  <a:pt x="19963" y="1191"/>
                  <a:pt x="19865" y="1188"/>
                  <a:pt x="19765" y="1188"/>
                </a:cubicBezTo>
                <a:cubicBezTo>
                  <a:pt x="19761" y="1188"/>
                  <a:pt x="19758" y="1188"/>
                  <a:pt x="19754" y="1188"/>
                </a:cubicBezTo>
                <a:cubicBezTo>
                  <a:pt x="19648" y="1188"/>
                  <a:pt x="19546" y="1191"/>
                  <a:pt x="19448" y="1191"/>
                </a:cubicBezTo>
                <a:cubicBezTo>
                  <a:pt x="18918" y="1191"/>
                  <a:pt x="18526" y="1106"/>
                  <a:pt x="18526" y="11"/>
                </a:cubicBezTo>
                <a:lnTo>
                  <a:pt x="16647" y="12"/>
                </a:lnTo>
                <a:cubicBezTo>
                  <a:pt x="16648" y="1108"/>
                  <a:pt x="16258" y="1194"/>
                  <a:pt x="15729" y="1194"/>
                </a:cubicBezTo>
                <a:cubicBezTo>
                  <a:pt x="15631" y="1194"/>
                  <a:pt x="15528" y="1191"/>
                  <a:pt x="15422" y="1191"/>
                </a:cubicBezTo>
                <a:cubicBezTo>
                  <a:pt x="15316" y="1191"/>
                  <a:pt x="15212" y="1194"/>
                  <a:pt x="15114" y="1194"/>
                </a:cubicBezTo>
                <a:cubicBezTo>
                  <a:pt x="14587" y="1194"/>
                  <a:pt x="14195" y="1108"/>
                  <a:pt x="14194" y="14"/>
                </a:cubicBezTo>
                <a:lnTo>
                  <a:pt x="12319" y="16"/>
                </a:lnTo>
                <a:cubicBezTo>
                  <a:pt x="12320" y="1110"/>
                  <a:pt x="11928" y="1196"/>
                  <a:pt x="11399" y="1196"/>
                </a:cubicBezTo>
                <a:cubicBezTo>
                  <a:pt x="11301" y="1196"/>
                  <a:pt x="11198" y="1193"/>
                  <a:pt x="11092" y="1193"/>
                </a:cubicBezTo>
                <a:cubicBezTo>
                  <a:pt x="10984" y="1193"/>
                  <a:pt x="10879" y="1196"/>
                  <a:pt x="10779" y="1196"/>
                </a:cubicBezTo>
                <a:cubicBezTo>
                  <a:pt x="10253" y="1196"/>
                  <a:pt x="9867" y="1107"/>
                  <a:pt x="9866" y="17"/>
                </a:cubicBezTo>
                <a:lnTo>
                  <a:pt x="7988" y="18"/>
                </a:lnTo>
                <a:cubicBezTo>
                  <a:pt x="7989" y="1113"/>
                  <a:pt x="7597" y="1198"/>
                  <a:pt x="7067" y="1198"/>
                </a:cubicBezTo>
                <a:cubicBezTo>
                  <a:pt x="6969" y="1198"/>
                  <a:pt x="6866" y="1195"/>
                  <a:pt x="6760" y="1195"/>
                </a:cubicBezTo>
                <a:cubicBezTo>
                  <a:pt x="6652" y="1196"/>
                  <a:pt x="6547" y="1199"/>
                  <a:pt x="6447" y="1199"/>
                </a:cubicBezTo>
                <a:cubicBezTo>
                  <a:pt x="5921" y="1199"/>
                  <a:pt x="5532" y="1110"/>
                  <a:pt x="5532" y="19"/>
                </a:cubicBezTo>
                <a:lnTo>
                  <a:pt x="3654" y="20"/>
                </a:lnTo>
                <a:cubicBezTo>
                  <a:pt x="3655" y="1116"/>
                  <a:pt x="3265" y="1202"/>
                  <a:pt x="2735" y="1202"/>
                </a:cubicBezTo>
                <a:cubicBezTo>
                  <a:pt x="2637" y="1202"/>
                  <a:pt x="2534" y="1199"/>
                  <a:pt x="2428" y="1199"/>
                </a:cubicBezTo>
                <a:cubicBezTo>
                  <a:pt x="2322" y="1199"/>
                  <a:pt x="2219" y="1202"/>
                  <a:pt x="2121" y="1202"/>
                </a:cubicBezTo>
                <a:cubicBezTo>
                  <a:pt x="1593" y="1202"/>
                  <a:pt x="1200" y="1116"/>
                  <a:pt x="1200" y="22"/>
                </a:cubicBezTo>
                <a:lnTo>
                  <a:pt x="1" y="23"/>
                </a:lnTo>
                <a:lnTo>
                  <a:pt x="2" y="1999"/>
                </a:lnTo>
                <a:cubicBezTo>
                  <a:pt x="2" y="2036"/>
                  <a:pt x="1158" y="2541"/>
                  <a:pt x="1159" y="3167"/>
                </a:cubicBezTo>
                <a:cubicBezTo>
                  <a:pt x="1159" y="3794"/>
                  <a:pt x="5" y="4301"/>
                  <a:pt x="5" y="4338"/>
                </a:cubicBezTo>
                <a:lnTo>
                  <a:pt x="5" y="6151"/>
                </a:lnTo>
                <a:cubicBezTo>
                  <a:pt x="5" y="6188"/>
                  <a:pt x="1161" y="6693"/>
                  <a:pt x="1161" y="7320"/>
                </a:cubicBezTo>
                <a:cubicBezTo>
                  <a:pt x="1161" y="7947"/>
                  <a:pt x="7" y="8453"/>
                  <a:pt x="7" y="8491"/>
                </a:cubicBezTo>
                <a:lnTo>
                  <a:pt x="8" y="10304"/>
                </a:lnTo>
                <a:cubicBezTo>
                  <a:pt x="8" y="10342"/>
                  <a:pt x="1164" y="10847"/>
                  <a:pt x="1164" y="11473"/>
                </a:cubicBezTo>
                <a:cubicBezTo>
                  <a:pt x="1164" y="12098"/>
                  <a:pt x="9" y="12607"/>
                  <a:pt x="9" y="12643"/>
                </a:cubicBezTo>
                <a:lnTo>
                  <a:pt x="11" y="14458"/>
                </a:lnTo>
                <a:cubicBezTo>
                  <a:pt x="11" y="14494"/>
                  <a:pt x="1166" y="15002"/>
                  <a:pt x="1166" y="15627"/>
                </a:cubicBezTo>
                <a:cubicBezTo>
                  <a:pt x="1166" y="16251"/>
                  <a:pt x="12" y="16761"/>
                  <a:pt x="12" y="16797"/>
                </a:cubicBezTo>
                <a:lnTo>
                  <a:pt x="12" y="17011"/>
                </a:lnTo>
                <a:lnTo>
                  <a:pt x="13" y="18611"/>
                </a:lnTo>
                <a:cubicBezTo>
                  <a:pt x="13" y="18648"/>
                  <a:pt x="1169" y="19153"/>
                  <a:pt x="1169" y="19779"/>
                </a:cubicBezTo>
                <a:cubicBezTo>
                  <a:pt x="1170" y="20406"/>
                  <a:pt x="14" y="20913"/>
                  <a:pt x="14" y="20949"/>
                </a:cubicBezTo>
                <a:lnTo>
                  <a:pt x="15" y="22763"/>
                </a:lnTo>
                <a:cubicBezTo>
                  <a:pt x="15" y="22800"/>
                  <a:pt x="1171" y="23307"/>
                  <a:pt x="1171" y="23932"/>
                </a:cubicBezTo>
                <a:cubicBezTo>
                  <a:pt x="1172" y="24556"/>
                  <a:pt x="17" y="25066"/>
                  <a:pt x="17" y="25102"/>
                </a:cubicBezTo>
                <a:lnTo>
                  <a:pt x="18" y="26915"/>
                </a:lnTo>
                <a:cubicBezTo>
                  <a:pt x="18" y="26951"/>
                  <a:pt x="1174" y="27459"/>
                  <a:pt x="1174" y="28085"/>
                </a:cubicBezTo>
                <a:cubicBezTo>
                  <a:pt x="1175" y="28710"/>
                  <a:pt x="19" y="29219"/>
                  <a:pt x="19" y="29255"/>
                </a:cubicBezTo>
                <a:lnTo>
                  <a:pt x="20" y="31068"/>
                </a:lnTo>
                <a:cubicBezTo>
                  <a:pt x="20" y="31105"/>
                  <a:pt x="1176" y="31612"/>
                  <a:pt x="1177" y="32237"/>
                </a:cubicBezTo>
                <a:cubicBezTo>
                  <a:pt x="1177" y="32862"/>
                  <a:pt x="21" y="33371"/>
                  <a:pt x="21" y="33407"/>
                </a:cubicBezTo>
                <a:lnTo>
                  <a:pt x="23" y="35222"/>
                </a:lnTo>
                <a:cubicBezTo>
                  <a:pt x="23" y="35257"/>
                  <a:pt x="1178" y="35765"/>
                  <a:pt x="1180" y="36390"/>
                </a:cubicBezTo>
                <a:cubicBezTo>
                  <a:pt x="1180" y="37016"/>
                  <a:pt x="24" y="37524"/>
                  <a:pt x="24" y="37560"/>
                </a:cubicBezTo>
                <a:lnTo>
                  <a:pt x="24" y="38606"/>
                </a:lnTo>
                <a:lnTo>
                  <a:pt x="24" y="39373"/>
                </a:lnTo>
                <a:cubicBezTo>
                  <a:pt x="24" y="39410"/>
                  <a:pt x="1180" y="39916"/>
                  <a:pt x="1181" y="40542"/>
                </a:cubicBezTo>
                <a:cubicBezTo>
                  <a:pt x="1181" y="41169"/>
                  <a:pt x="25" y="41676"/>
                  <a:pt x="25" y="41714"/>
                </a:cubicBezTo>
                <a:lnTo>
                  <a:pt x="26" y="43526"/>
                </a:lnTo>
                <a:cubicBezTo>
                  <a:pt x="26" y="43562"/>
                  <a:pt x="1182" y="44071"/>
                  <a:pt x="1183" y="44695"/>
                </a:cubicBezTo>
                <a:cubicBezTo>
                  <a:pt x="1183" y="45321"/>
                  <a:pt x="27" y="45829"/>
                  <a:pt x="27" y="45866"/>
                </a:cubicBezTo>
                <a:lnTo>
                  <a:pt x="29" y="47678"/>
                </a:lnTo>
                <a:cubicBezTo>
                  <a:pt x="29" y="47716"/>
                  <a:pt x="1186" y="48221"/>
                  <a:pt x="1186" y="48847"/>
                </a:cubicBezTo>
                <a:cubicBezTo>
                  <a:pt x="1186" y="49473"/>
                  <a:pt x="31" y="49983"/>
                  <a:pt x="31" y="50018"/>
                </a:cubicBezTo>
                <a:lnTo>
                  <a:pt x="32" y="51832"/>
                </a:lnTo>
                <a:cubicBezTo>
                  <a:pt x="32" y="51869"/>
                  <a:pt x="1188" y="52376"/>
                  <a:pt x="1188" y="53001"/>
                </a:cubicBezTo>
                <a:cubicBezTo>
                  <a:pt x="1188" y="53627"/>
                  <a:pt x="33" y="54133"/>
                  <a:pt x="33" y="54171"/>
                </a:cubicBezTo>
                <a:lnTo>
                  <a:pt x="33" y="54524"/>
                </a:lnTo>
                <a:lnTo>
                  <a:pt x="1231" y="54524"/>
                </a:lnTo>
                <a:cubicBezTo>
                  <a:pt x="1231" y="54524"/>
                  <a:pt x="1781" y="53348"/>
                  <a:pt x="2458" y="53348"/>
                </a:cubicBezTo>
                <a:cubicBezTo>
                  <a:pt x="2458" y="53348"/>
                  <a:pt x="2458" y="53348"/>
                  <a:pt x="2459" y="53348"/>
                </a:cubicBezTo>
                <a:cubicBezTo>
                  <a:pt x="3137" y="53348"/>
                  <a:pt x="3687" y="54523"/>
                  <a:pt x="3687" y="54523"/>
                </a:cubicBezTo>
                <a:lnTo>
                  <a:pt x="5563" y="54522"/>
                </a:lnTo>
                <a:cubicBezTo>
                  <a:pt x="5563" y="54522"/>
                  <a:pt x="6114" y="53345"/>
                  <a:pt x="6791" y="53344"/>
                </a:cubicBezTo>
                <a:cubicBezTo>
                  <a:pt x="7468" y="53344"/>
                  <a:pt x="8019" y="54520"/>
                  <a:pt x="8019" y="54520"/>
                </a:cubicBezTo>
                <a:lnTo>
                  <a:pt x="9898" y="54519"/>
                </a:lnTo>
                <a:cubicBezTo>
                  <a:pt x="9898" y="54519"/>
                  <a:pt x="10443" y="53343"/>
                  <a:pt x="11122" y="53342"/>
                </a:cubicBezTo>
                <a:cubicBezTo>
                  <a:pt x="11800" y="53342"/>
                  <a:pt x="12351" y="54517"/>
                  <a:pt x="12351" y="54517"/>
                </a:cubicBezTo>
                <a:lnTo>
                  <a:pt x="14227" y="54516"/>
                </a:lnTo>
                <a:cubicBezTo>
                  <a:pt x="14227" y="54516"/>
                  <a:pt x="14777" y="53339"/>
                  <a:pt x="15452" y="53339"/>
                </a:cubicBezTo>
                <a:cubicBezTo>
                  <a:pt x="16132" y="53339"/>
                  <a:pt x="16680" y="54514"/>
                  <a:pt x="16680" y="54514"/>
                </a:cubicBezTo>
                <a:lnTo>
                  <a:pt x="18558" y="54513"/>
                </a:lnTo>
                <a:cubicBezTo>
                  <a:pt x="18558" y="54513"/>
                  <a:pt x="19108" y="53337"/>
                  <a:pt x="19785" y="53337"/>
                </a:cubicBezTo>
                <a:cubicBezTo>
                  <a:pt x="19786" y="53337"/>
                  <a:pt x="19786" y="53337"/>
                  <a:pt x="19786" y="53337"/>
                </a:cubicBezTo>
                <a:cubicBezTo>
                  <a:pt x="20462" y="53337"/>
                  <a:pt x="21012" y="54512"/>
                  <a:pt x="21012" y="54512"/>
                </a:cubicBezTo>
                <a:lnTo>
                  <a:pt x="22887" y="54511"/>
                </a:lnTo>
                <a:cubicBezTo>
                  <a:pt x="22887" y="54511"/>
                  <a:pt x="23439" y="53333"/>
                  <a:pt x="24115" y="53333"/>
                </a:cubicBezTo>
                <a:cubicBezTo>
                  <a:pt x="24794" y="53333"/>
                  <a:pt x="25342" y="54508"/>
                  <a:pt x="25342" y="54508"/>
                </a:cubicBezTo>
                <a:lnTo>
                  <a:pt x="27221" y="54508"/>
                </a:lnTo>
                <a:cubicBezTo>
                  <a:pt x="27221" y="54508"/>
                  <a:pt x="27772" y="53331"/>
                  <a:pt x="28446" y="53331"/>
                </a:cubicBezTo>
                <a:cubicBezTo>
                  <a:pt x="29123" y="53331"/>
                  <a:pt x="29675" y="54506"/>
                  <a:pt x="29675" y="54506"/>
                </a:cubicBezTo>
                <a:lnTo>
                  <a:pt x="31552" y="54505"/>
                </a:lnTo>
                <a:cubicBezTo>
                  <a:pt x="31552" y="54505"/>
                  <a:pt x="32101" y="53329"/>
                  <a:pt x="32781" y="53329"/>
                </a:cubicBezTo>
                <a:cubicBezTo>
                  <a:pt x="32781" y="53329"/>
                  <a:pt x="32782" y="53329"/>
                  <a:pt x="32782" y="53329"/>
                </a:cubicBezTo>
                <a:cubicBezTo>
                  <a:pt x="33457" y="53329"/>
                  <a:pt x="34007" y="54504"/>
                  <a:pt x="34007" y="54504"/>
                </a:cubicBezTo>
                <a:lnTo>
                  <a:pt x="35884" y="54502"/>
                </a:lnTo>
                <a:cubicBezTo>
                  <a:pt x="35884" y="54502"/>
                  <a:pt x="36433" y="53326"/>
                  <a:pt x="37111" y="53326"/>
                </a:cubicBezTo>
                <a:cubicBezTo>
                  <a:pt x="37111" y="53326"/>
                  <a:pt x="37111" y="53326"/>
                  <a:pt x="37112" y="53326"/>
                </a:cubicBezTo>
                <a:cubicBezTo>
                  <a:pt x="37789" y="53326"/>
                  <a:pt x="38338" y="54501"/>
                  <a:pt x="38338" y="54501"/>
                </a:cubicBezTo>
                <a:lnTo>
                  <a:pt x="38963" y="54501"/>
                </a:lnTo>
                <a:lnTo>
                  <a:pt x="38963" y="54155"/>
                </a:lnTo>
                <a:cubicBezTo>
                  <a:pt x="38963" y="54155"/>
                  <a:pt x="37962" y="53629"/>
                  <a:pt x="37962" y="52979"/>
                </a:cubicBezTo>
                <a:cubicBezTo>
                  <a:pt x="37962" y="52348"/>
                  <a:pt x="38584" y="51831"/>
                  <a:pt x="39239" y="51802"/>
                </a:cubicBezTo>
                <a:lnTo>
                  <a:pt x="39239" y="51802"/>
                </a:lnTo>
                <a:cubicBezTo>
                  <a:pt x="39142" y="51804"/>
                  <a:pt x="38962" y="51807"/>
                  <a:pt x="38962" y="51809"/>
                </a:cubicBezTo>
                <a:lnTo>
                  <a:pt x="38961" y="49993"/>
                </a:lnTo>
                <a:lnTo>
                  <a:pt x="38961" y="50002"/>
                </a:lnTo>
                <a:cubicBezTo>
                  <a:pt x="38961" y="50002"/>
                  <a:pt x="37960" y="49474"/>
                  <a:pt x="37960" y="48826"/>
                </a:cubicBezTo>
                <a:cubicBezTo>
                  <a:pt x="37959" y="48195"/>
                  <a:pt x="38582" y="47678"/>
                  <a:pt x="39237" y="47650"/>
                </a:cubicBezTo>
                <a:lnTo>
                  <a:pt x="39237" y="47650"/>
                </a:lnTo>
                <a:cubicBezTo>
                  <a:pt x="39141" y="47651"/>
                  <a:pt x="38958" y="47655"/>
                  <a:pt x="38958" y="47656"/>
                </a:cubicBezTo>
                <a:lnTo>
                  <a:pt x="38957" y="45841"/>
                </a:lnTo>
                <a:lnTo>
                  <a:pt x="38957" y="45850"/>
                </a:lnTo>
                <a:cubicBezTo>
                  <a:pt x="38957" y="45850"/>
                  <a:pt x="37958" y="45324"/>
                  <a:pt x="37958" y="44674"/>
                </a:cubicBezTo>
                <a:cubicBezTo>
                  <a:pt x="37956" y="44042"/>
                  <a:pt x="38580" y="43526"/>
                  <a:pt x="39236" y="43498"/>
                </a:cubicBezTo>
                <a:lnTo>
                  <a:pt x="39236" y="43498"/>
                </a:lnTo>
                <a:cubicBezTo>
                  <a:pt x="39140" y="43499"/>
                  <a:pt x="38956" y="43502"/>
                  <a:pt x="38956" y="43502"/>
                </a:cubicBezTo>
                <a:lnTo>
                  <a:pt x="38955" y="41691"/>
                </a:lnTo>
                <a:lnTo>
                  <a:pt x="38955" y="41695"/>
                </a:lnTo>
                <a:cubicBezTo>
                  <a:pt x="38955" y="41695"/>
                  <a:pt x="37955" y="41169"/>
                  <a:pt x="37954" y="40521"/>
                </a:cubicBezTo>
                <a:cubicBezTo>
                  <a:pt x="37954" y="39872"/>
                  <a:pt x="38614" y="39344"/>
                  <a:pt x="39290" y="39344"/>
                </a:cubicBezTo>
                <a:cubicBezTo>
                  <a:pt x="39292" y="39344"/>
                  <a:pt x="39292" y="39344"/>
                  <a:pt x="39288" y="39344"/>
                </a:cubicBezTo>
                <a:cubicBezTo>
                  <a:pt x="39253" y="39344"/>
                  <a:pt x="38954" y="39349"/>
                  <a:pt x="38954" y="39349"/>
                </a:cubicBezTo>
                <a:lnTo>
                  <a:pt x="38954" y="38581"/>
                </a:lnTo>
                <a:lnTo>
                  <a:pt x="38952" y="37536"/>
                </a:lnTo>
                <a:lnTo>
                  <a:pt x="38952" y="37542"/>
                </a:lnTo>
                <a:cubicBezTo>
                  <a:pt x="38952" y="37542"/>
                  <a:pt x="37953" y="37018"/>
                  <a:pt x="37953" y="36369"/>
                </a:cubicBezTo>
                <a:cubicBezTo>
                  <a:pt x="37952" y="35742"/>
                  <a:pt x="38562" y="35229"/>
                  <a:pt x="39211" y="35191"/>
                </a:cubicBezTo>
                <a:lnTo>
                  <a:pt x="39211" y="35191"/>
                </a:lnTo>
                <a:cubicBezTo>
                  <a:pt x="39111" y="35194"/>
                  <a:pt x="38951" y="35198"/>
                  <a:pt x="38951" y="35198"/>
                </a:cubicBezTo>
                <a:lnTo>
                  <a:pt x="38950" y="33383"/>
                </a:lnTo>
                <a:lnTo>
                  <a:pt x="38950" y="33391"/>
                </a:lnTo>
                <a:cubicBezTo>
                  <a:pt x="38950" y="33391"/>
                  <a:pt x="37950" y="32865"/>
                  <a:pt x="37949" y="32215"/>
                </a:cubicBezTo>
                <a:cubicBezTo>
                  <a:pt x="37949" y="31587"/>
                  <a:pt x="38566" y="31072"/>
                  <a:pt x="39218" y="31038"/>
                </a:cubicBezTo>
                <a:lnTo>
                  <a:pt x="39218" y="31038"/>
                </a:lnTo>
                <a:cubicBezTo>
                  <a:pt x="39119" y="31041"/>
                  <a:pt x="38949" y="31044"/>
                  <a:pt x="38949" y="31045"/>
                </a:cubicBezTo>
                <a:lnTo>
                  <a:pt x="38948" y="29231"/>
                </a:lnTo>
                <a:lnTo>
                  <a:pt x="38948" y="29237"/>
                </a:lnTo>
                <a:cubicBezTo>
                  <a:pt x="38948" y="29237"/>
                  <a:pt x="37948" y="28713"/>
                  <a:pt x="37947" y="28062"/>
                </a:cubicBezTo>
                <a:cubicBezTo>
                  <a:pt x="37947" y="27426"/>
                  <a:pt x="38575" y="26911"/>
                  <a:pt x="39233" y="26887"/>
                </a:cubicBezTo>
                <a:lnTo>
                  <a:pt x="39233" y="26887"/>
                </a:lnTo>
                <a:cubicBezTo>
                  <a:pt x="39140" y="26888"/>
                  <a:pt x="38946" y="26891"/>
                  <a:pt x="38946" y="26892"/>
                </a:cubicBezTo>
                <a:lnTo>
                  <a:pt x="38945" y="25078"/>
                </a:lnTo>
                <a:lnTo>
                  <a:pt x="38945" y="25086"/>
                </a:lnTo>
                <a:cubicBezTo>
                  <a:pt x="38945" y="25086"/>
                  <a:pt x="37944" y="24560"/>
                  <a:pt x="37944" y="23910"/>
                </a:cubicBezTo>
                <a:cubicBezTo>
                  <a:pt x="37944" y="23278"/>
                  <a:pt x="38566" y="22762"/>
                  <a:pt x="39220" y="22733"/>
                </a:cubicBezTo>
                <a:lnTo>
                  <a:pt x="39220" y="22733"/>
                </a:lnTo>
                <a:cubicBezTo>
                  <a:pt x="39124" y="22735"/>
                  <a:pt x="38944" y="22738"/>
                  <a:pt x="38944" y="22740"/>
                </a:cubicBezTo>
                <a:lnTo>
                  <a:pt x="38943" y="20925"/>
                </a:lnTo>
                <a:lnTo>
                  <a:pt x="38943" y="20932"/>
                </a:lnTo>
                <a:cubicBezTo>
                  <a:pt x="38943" y="20932"/>
                  <a:pt x="37942" y="20406"/>
                  <a:pt x="37942" y="19757"/>
                </a:cubicBezTo>
                <a:cubicBezTo>
                  <a:pt x="37942" y="19127"/>
                  <a:pt x="38565" y="18610"/>
                  <a:pt x="39219" y="18581"/>
                </a:cubicBezTo>
                <a:lnTo>
                  <a:pt x="39219" y="18581"/>
                </a:lnTo>
                <a:cubicBezTo>
                  <a:pt x="39123" y="18583"/>
                  <a:pt x="38942" y="18586"/>
                  <a:pt x="38942" y="18587"/>
                </a:cubicBezTo>
                <a:lnTo>
                  <a:pt x="38940" y="16988"/>
                </a:lnTo>
                <a:lnTo>
                  <a:pt x="38940" y="16781"/>
                </a:lnTo>
                <a:cubicBezTo>
                  <a:pt x="38940" y="16781"/>
                  <a:pt x="37940" y="16255"/>
                  <a:pt x="37940" y="15605"/>
                </a:cubicBezTo>
                <a:cubicBezTo>
                  <a:pt x="37938" y="14973"/>
                  <a:pt x="38560" y="14456"/>
                  <a:pt x="39216" y="14426"/>
                </a:cubicBezTo>
                <a:lnTo>
                  <a:pt x="39216" y="14426"/>
                </a:lnTo>
                <a:cubicBezTo>
                  <a:pt x="39119" y="14428"/>
                  <a:pt x="38938" y="14432"/>
                  <a:pt x="38938" y="14434"/>
                </a:cubicBezTo>
                <a:lnTo>
                  <a:pt x="38938" y="12627"/>
                </a:lnTo>
                <a:cubicBezTo>
                  <a:pt x="38938" y="12627"/>
                  <a:pt x="37937" y="12100"/>
                  <a:pt x="37937" y="11452"/>
                </a:cubicBezTo>
                <a:cubicBezTo>
                  <a:pt x="37936" y="10821"/>
                  <a:pt x="38559" y="10304"/>
                  <a:pt x="39215" y="10276"/>
                </a:cubicBezTo>
                <a:lnTo>
                  <a:pt x="39215" y="10276"/>
                </a:lnTo>
                <a:cubicBezTo>
                  <a:pt x="39118" y="10277"/>
                  <a:pt x="38936" y="10281"/>
                  <a:pt x="38936" y="10282"/>
                </a:cubicBezTo>
                <a:lnTo>
                  <a:pt x="38934" y="8469"/>
                </a:lnTo>
                <a:lnTo>
                  <a:pt x="38934" y="8475"/>
                </a:lnTo>
                <a:cubicBezTo>
                  <a:pt x="38934" y="8475"/>
                  <a:pt x="37935" y="7948"/>
                  <a:pt x="37934" y="7299"/>
                </a:cubicBezTo>
                <a:cubicBezTo>
                  <a:pt x="37934" y="6671"/>
                  <a:pt x="38550" y="6156"/>
                  <a:pt x="39202" y="6123"/>
                </a:cubicBezTo>
                <a:lnTo>
                  <a:pt x="39202" y="6123"/>
                </a:lnTo>
                <a:cubicBezTo>
                  <a:pt x="39104" y="6125"/>
                  <a:pt x="38933" y="6129"/>
                  <a:pt x="38933" y="6130"/>
                </a:cubicBezTo>
                <a:lnTo>
                  <a:pt x="38932" y="4315"/>
                </a:lnTo>
                <a:lnTo>
                  <a:pt x="38932" y="4321"/>
                </a:lnTo>
                <a:cubicBezTo>
                  <a:pt x="38932" y="4321"/>
                  <a:pt x="37932" y="3796"/>
                  <a:pt x="37931" y="3147"/>
                </a:cubicBezTo>
                <a:cubicBezTo>
                  <a:pt x="37931" y="2515"/>
                  <a:pt x="38554" y="1999"/>
                  <a:pt x="39210" y="1970"/>
                </a:cubicBezTo>
                <a:lnTo>
                  <a:pt x="39210" y="1970"/>
                </a:lnTo>
                <a:cubicBezTo>
                  <a:pt x="39113" y="1972"/>
                  <a:pt x="38931" y="1976"/>
                  <a:pt x="38931" y="1976"/>
                </a:cubicBezTo>
                <a:lnTo>
                  <a:pt x="38930" y="0"/>
                </a:lnTo>
                <a:lnTo>
                  <a:pt x="38305" y="0"/>
                </a:lnTo>
                <a:cubicBezTo>
                  <a:pt x="38306" y="1093"/>
                  <a:pt x="37918" y="1179"/>
                  <a:pt x="37390" y="1179"/>
                </a:cubicBezTo>
                <a:cubicBezTo>
                  <a:pt x="37291" y="1179"/>
                  <a:pt x="37188" y="1176"/>
                  <a:pt x="37081" y="1176"/>
                </a:cubicBezTo>
                <a:cubicBezTo>
                  <a:pt x="36972" y="1176"/>
                  <a:pt x="36867" y="1180"/>
                  <a:pt x="36767" y="1180"/>
                </a:cubicBezTo>
                <a:cubicBezTo>
                  <a:pt x="36240" y="1180"/>
                  <a:pt x="35853" y="1090"/>
                  <a:pt x="35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0"/>
          <p:cNvGrpSpPr/>
          <p:nvPr/>
        </p:nvGrpSpPr>
        <p:grpSpPr>
          <a:xfrm rot="7169644">
            <a:off x="-7639" y="258971"/>
            <a:ext cx="1045856" cy="592445"/>
            <a:chOff x="1251450" y="4964275"/>
            <a:chExt cx="689950" cy="390800"/>
          </a:xfrm>
        </p:grpSpPr>
        <p:sp>
          <p:nvSpPr>
            <p:cNvPr id="276" name="Google Shape;276;p10"/>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0"/>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0"/>
          <p:cNvGrpSpPr/>
          <p:nvPr/>
        </p:nvGrpSpPr>
        <p:grpSpPr>
          <a:xfrm rot="1921818">
            <a:off x="8031475" y="2458179"/>
            <a:ext cx="797503" cy="574900"/>
            <a:chOff x="7362725" y="445013"/>
            <a:chExt cx="1363100" cy="982625"/>
          </a:xfrm>
        </p:grpSpPr>
        <p:grpSp>
          <p:nvGrpSpPr>
            <p:cNvPr id="334" name="Google Shape;334;p10"/>
            <p:cNvGrpSpPr/>
            <p:nvPr/>
          </p:nvGrpSpPr>
          <p:grpSpPr>
            <a:xfrm rot="5400000">
              <a:off x="7552963" y="254775"/>
              <a:ext cx="982625" cy="1363100"/>
              <a:chOff x="1366275" y="1760975"/>
              <a:chExt cx="982625" cy="1363100"/>
            </a:xfrm>
          </p:grpSpPr>
          <p:sp>
            <p:nvSpPr>
              <p:cNvPr id="335" name="Google Shape;335;p10"/>
              <p:cNvSpPr/>
              <p:nvPr/>
            </p:nvSpPr>
            <p:spPr>
              <a:xfrm>
                <a:off x="1366275" y="1760975"/>
                <a:ext cx="982625" cy="1363100"/>
              </a:xfrm>
              <a:custGeom>
                <a:avLst/>
                <a:gdLst/>
                <a:ahLst/>
                <a:cxnLst/>
                <a:rect l="l" t="t" r="r" b="b"/>
                <a:pathLst>
                  <a:path w="39305" h="54524" extrusionOk="0">
                    <a:moveTo>
                      <a:pt x="39267" y="1969"/>
                    </a:moveTo>
                    <a:cubicBezTo>
                      <a:pt x="39248" y="1969"/>
                      <a:pt x="39229" y="1970"/>
                      <a:pt x="39210" y="1970"/>
                    </a:cubicBezTo>
                    <a:lnTo>
                      <a:pt x="39210" y="1970"/>
                    </a:lnTo>
                    <a:cubicBezTo>
                      <a:pt x="39249" y="1970"/>
                      <a:pt x="39275" y="1969"/>
                      <a:pt x="39267" y="1969"/>
                    </a:cubicBezTo>
                    <a:close/>
                    <a:moveTo>
                      <a:pt x="39270" y="6121"/>
                    </a:moveTo>
                    <a:cubicBezTo>
                      <a:pt x="39247" y="6121"/>
                      <a:pt x="39225" y="6122"/>
                      <a:pt x="39202" y="6123"/>
                    </a:cubicBezTo>
                    <a:lnTo>
                      <a:pt x="39202" y="6123"/>
                    </a:lnTo>
                    <a:cubicBezTo>
                      <a:pt x="39248" y="6122"/>
                      <a:pt x="39278" y="6121"/>
                      <a:pt x="39270" y="6121"/>
                    </a:cubicBezTo>
                    <a:close/>
                    <a:moveTo>
                      <a:pt x="39272" y="10274"/>
                    </a:moveTo>
                    <a:cubicBezTo>
                      <a:pt x="39253" y="10274"/>
                      <a:pt x="39234" y="10275"/>
                      <a:pt x="39215" y="10276"/>
                    </a:cubicBezTo>
                    <a:lnTo>
                      <a:pt x="39215" y="10276"/>
                    </a:lnTo>
                    <a:cubicBezTo>
                      <a:pt x="39254" y="10275"/>
                      <a:pt x="39280" y="10274"/>
                      <a:pt x="39272" y="10274"/>
                    </a:cubicBezTo>
                    <a:close/>
                    <a:moveTo>
                      <a:pt x="39274" y="14425"/>
                    </a:moveTo>
                    <a:cubicBezTo>
                      <a:pt x="39255" y="14425"/>
                      <a:pt x="39235" y="14426"/>
                      <a:pt x="39216" y="14426"/>
                    </a:cubicBezTo>
                    <a:lnTo>
                      <a:pt x="39216" y="14426"/>
                    </a:lnTo>
                    <a:cubicBezTo>
                      <a:pt x="39256" y="14426"/>
                      <a:pt x="39282" y="14425"/>
                      <a:pt x="39274" y="14425"/>
                    </a:cubicBezTo>
                    <a:close/>
                    <a:moveTo>
                      <a:pt x="39277" y="18580"/>
                    </a:moveTo>
                    <a:cubicBezTo>
                      <a:pt x="39258" y="18580"/>
                      <a:pt x="39238" y="18580"/>
                      <a:pt x="39219" y="18581"/>
                    </a:cubicBezTo>
                    <a:lnTo>
                      <a:pt x="39219" y="18581"/>
                    </a:lnTo>
                    <a:cubicBezTo>
                      <a:pt x="39259" y="18580"/>
                      <a:pt x="39284" y="18580"/>
                      <a:pt x="39277" y="18580"/>
                    </a:cubicBezTo>
                    <a:close/>
                    <a:moveTo>
                      <a:pt x="39279" y="22732"/>
                    </a:moveTo>
                    <a:cubicBezTo>
                      <a:pt x="39260" y="22732"/>
                      <a:pt x="39240" y="22732"/>
                      <a:pt x="39220" y="22733"/>
                    </a:cubicBezTo>
                    <a:lnTo>
                      <a:pt x="39220" y="22733"/>
                    </a:lnTo>
                    <a:cubicBezTo>
                      <a:pt x="39261" y="22732"/>
                      <a:pt x="39287" y="22732"/>
                      <a:pt x="39279" y="22732"/>
                    </a:cubicBezTo>
                    <a:close/>
                    <a:moveTo>
                      <a:pt x="39282" y="26886"/>
                    </a:moveTo>
                    <a:cubicBezTo>
                      <a:pt x="39266" y="26886"/>
                      <a:pt x="39250" y="26886"/>
                      <a:pt x="39233" y="26887"/>
                    </a:cubicBezTo>
                    <a:lnTo>
                      <a:pt x="39233" y="26887"/>
                    </a:lnTo>
                    <a:cubicBezTo>
                      <a:pt x="39268" y="26886"/>
                      <a:pt x="39289" y="26886"/>
                      <a:pt x="39282" y="26886"/>
                    </a:cubicBezTo>
                    <a:close/>
                    <a:moveTo>
                      <a:pt x="39285" y="31037"/>
                    </a:moveTo>
                    <a:cubicBezTo>
                      <a:pt x="39263" y="31037"/>
                      <a:pt x="39240" y="31037"/>
                      <a:pt x="39218" y="31038"/>
                    </a:cubicBezTo>
                    <a:lnTo>
                      <a:pt x="39218" y="31038"/>
                    </a:lnTo>
                    <a:cubicBezTo>
                      <a:pt x="39263" y="31037"/>
                      <a:pt x="39294" y="31037"/>
                      <a:pt x="39285" y="31037"/>
                    </a:cubicBezTo>
                    <a:close/>
                    <a:moveTo>
                      <a:pt x="39288" y="35189"/>
                    </a:moveTo>
                    <a:cubicBezTo>
                      <a:pt x="39262" y="35189"/>
                      <a:pt x="39236" y="35190"/>
                      <a:pt x="39211" y="35191"/>
                    </a:cubicBezTo>
                    <a:lnTo>
                      <a:pt x="39211" y="35191"/>
                    </a:lnTo>
                    <a:cubicBezTo>
                      <a:pt x="39261" y="35190"/>
                      <a:pt x="39296" y="35189"/>
                      <a:pt x="39288" y="35189"/>
                    </a:cubicBezTo>
                    <a:close/>
                    <a:moveTo>
                      <a:pt x="39292" y="43496"/>
                    </a:moveTo>
                    <a:cubicBezTo>
                      <a:pt x="39274" y="43496"/>
                      <a:pt x="39255" y="43497"/>
                      <a:pt x="39236" y="43498"/>
                    </a:cubicBezTo>
                    <a:lnTo>
                      <a:pt x="39236" y="43498"/>
                    </a:lnTo>
                    <a:cubicBezTo>
                      <a:pt x="39275" y="43497"/>
                      <a:pt x="39300" y="43496"/>
                      <a:pt x="39292" y="43496"/>
                    </a:cubicBezTo>
                    <a:close/>
                    <a:moveTo>
                      <a:pt x="39295" y="47648"/>
                    </a:moveTo>
                    <a:cubicBezTo>
                      <a:pt x="39276" y="47648"/>
                      <a:pt x="39257" y="47649"/>
                      <a:pt x="39237" y="47650"/>
                    </a:cubicBezTo>
                    <a:lnTo>
                      <a:pt x="39237" y="47650"/>
                    </a:lnTo>
                    <a:cubicBezTo>
                      <a:pt x="39277" y="47649"/>
                      <a:pt x="39303" y="47648"/>
                      <a:pt x="39295" y="47648"/>
                    </a:cubicBezTo>
                    <a:close/>
                    <a:moveTo>
                      <a:pt x="39297" y="51800"/>
                    </a:moveTo>
                    <a:cubicBezTo>
                      <a:pt x="39278" y="51800"/>
                      <a:pt x="39258" y="51801"/>
                      <a:pt x="39239" y="51802"/>
                    </a:cubicBezTo>
                    <a:lnTo>
                      <a:pt x="39239" y="51802"/>
                    </a:lnTo>
                    <a:cubicBezTo>
                      <a:pt x="39279" y="51801"/>
                      <a:pt x="39305" y="51800"/>
                      <a:pt x="39297" y="51800"/>
                    </a:cubicBezTo>
                    <a:close/>
                    <a:moveTo>
                      <a:pt x="35852" y="0"/>
                    </a:moveTo>
                    <a:lnTo>
                      <a:pt x="33976" y="1"/>
                    </a:lnTo>
                    <a:cubicBezTo>
                      <a:pt x="33977" y="1097"/>
                      <a:pt x="33585" y="1183"/>
                      <a:pt x="33056" y="1183"/>
                    </a:cubicBezTo>
                    <a:cubicBezTo>
                      <a:pt x="32959" y="1183"/>
                      <a:pt x="32856" y="1180"/>
                      <a:pt x="32751" y="1180"/>
                    </a:cubicBezTo>
                    <a:cubicBezTo>
                      <a:pt x="32644" y="1180"/>
                      <a:pt x="32540" y="1183"/>
                      <a:pt x="32441" y="1183"/>
                    </a:cubicBezTo>
                    <a:cubicBezTo>
                      <a:pt x="31911" y="1183"/>
                      <a:pt x="31521" y="1097"/>
                      <a:pt x="31521" y="4"/>
                    </a:cubicBezTo>
                    <a:lnTo>
                      <a:pt x="29643" y="5"/>
                    </a:lnTo>
                    <a:cubicBezTo>
                      <a:pt x="29644" y="1100"/>
                      <a:pt x="29251" y="1185"/>
                      <a:pt x="28722" y="1185"/>
                    </a:cubicBezTo>
                    <a:cubicBezTo>
                      <a:pt x="28625" y="1185"/>
                      <a:pt x="28522" y="1182"/>
                      <a:pt x="28416" y="1182"/>
                    </a:cubicBezTo>
                    <a:cubicBezTo>
                      <a:pt x="28310" y="1182"/>
                      <a:pt x="28207" y="1185"/>
                      <a:pt x="28108" y="1185"/>
                    </a:cubicBezTo>
                    <a:cubicBezTo>
                      <a:pt x="27581" y="1185"/>
                      <a:pt x="27188" y="1099"/>
                      <a:pt x="27188" y="6"/>
                    </a:cubicBezTo>
                    <a:lnTo>
                      <a:pt x="25311" y="7"/>
                    </a:lnTo>
                    <a:cubicBezTo>
                      <a:pt x="25312" y="1102"/>
                      <a:pt x="24920" y="1188"/>
                      <a:pt x="24391" y="1188"/>
                    </a:cubicBezTo>
                    <a:cubicBezTo>
                      <a:pt x="24294" y="1188"/>
                      <a:pt x="24191" y="1185"/>
                      <a:pt x="24085" y="1185"/>
                    </a:cubicBezTo>
                    <a:cubicBezTo>
                      <a:pt x="23977" y="1185"/>
                      <a:pt x="23872" y="1188"/>
                      <a:pt x="23772" y="1188"/>
                    </a:cubicBezTo>
                    <a:cubicBezTo>
                      <a:pt x="23246" y="1188"/>
                      <a:pt x="22857" y="1099"/>
                      <a:pt x="22856" y="8"/>
                    </a:cubicBezTo>
                    <a:lnTo>
                      <a:pt x="20981" y="10"/>
                    </a:lnTo>
                    <a:cubicBezTo>
                      <a:pt x="20981" y="1109"/>
                      <a:pt x="20589" y="1191"/>
                      <a:pt x="20057" y="1191"/>
                    </a:cubicBezTo>
                    <a:cubicBezTo>
                      <a:pt x="19963" y="1191"/>
                      <a:pt x="19865" y="1188"/>
                      <a:pt x="19765" y="1188"/>
                    </a:cubicBezTo>
                    <a:cubicBezTo>
                      <a:pt x="19761" y="1188"/>
                      <a:pt x="19758" y="1188"/>
                      <a:pt x="19754" y="1188"/>
                    </a:cubicBezTo>
                    <a:cubicBezTo>
                      <a:pt x="19648" y="1188"/>
                      <a:pt x="19546" y="1191"/>
                      <a:pt x="19448" y="1191"/>
                    </a:cubicBezTo>
                    <a:cubicBezTo>
                      <a:pt x="18918" y="1191"/>
                      <a:pt x="18526" y="1106"/>
                      <a:pt x="18526" y="11"/>
                    </a:cubicBezTo>
                    <a:lnTo>
                      <a:pt x="16647" y="12"/>
                    </a:lnTo>
                    <a:cubicBezTo>
                      <a:pt x="16648" y="1108"/>
                      <a:pt x="16258" y="1194"/>
                      <a:pt x="15729" y="1194"/>
                    </a:cubicBezTo>
                    <a:cubicBezTo>
                      <a:pt x="15631" y="1194"/>
                      <a:pt x="15528" y="1191"/>
                      <a:pt x="15422" y="1191"/>
                    </a:cubicBezTo>
                    <a:cubicBezTo>
                      <a:pt x="15316" y="1191"/>
                      <a:pt x="15212" y="1194"/>
                      <a:pt x="15114" y="1194"/>
                    </a:cubicBezTo>
                    <a:cubicBezTo>
                      <a:pt x="14587" y="1194"/>
                      <a:pt x="14195" y="1108"/>
                      <a:pt x="14194" y="14"/>
                    </a:cubicBezTo>
                    <a:lnTo>
                      <a:pt x="12319" y="16"/>
                    </a:lnTo>
                    <a:cubicBezTo>
                      <a:pt x="12320" y="1110"/>
                      <a:pt x="11928" y="1196"/>
                      <a:pt x="11399" y="1196"/>
                    </a:cubicBezTo>
                    <a:cubicBezTo>
                      <a:pt x="11301" y="1196"/>
                      <a:pt x="11198" y="1193"/>
                      <a:pt x="11092" y="1193"/>
                    </a:cubicBezTo>
                    <a:cubicBezTo>
                      <a:pt x="10984" y="1193"/>
                      <a:pt x="10879" y="1196"/>
                      <a:pt x="10779" y="1196"/>
                    </a:cubicBezTo>
                    <a:cubicBezTo>
                      <a:pt x="10253" y="1196"/>
                      <a:pt x="9867" y="1107"/>
                      <a:pt x="9866" y="17"/>
                    </a:cubicBezTo>
                    <a:lnTo>
                      <a:pt x="7988" y="18"/>
                    </a:lnTo>
                    <a:cubicBezTo>
                      <a:pt x="7989" y="1113"/>
                      <a:pt x="7597" y="1198"/>
                      <a:pt x="7067" y="1198"/>
                    </a:cubicBezTo>
                    <a:cubicBezTo>
                      <a:pt x="6969" y="1198"/>
                      <a:pt x="6866" y="1195"/>
                      <a:pt x="6760" y="1195"/>
                    </a:cubicBezTo>
                    <a:cubicBezTo>
                      <a:pt x="6652" y="1196"/>
                      <a:pt x="6547" y="1199"/>
                      <a:pt x="6447" y="1199"/>
                    </a:cubicBezTo>
                    <a:cubicBezTo>
                      <a:pt x="5921" y="1199"/>
                      <a:pt x="5532" y="1110"/>
                      <a:pt x="5532" y="19"/>
                    </a:cubicBezTo>
                    <a:lnTo>
                      <a:pt x="3654" y="20"/>
                    </a:lnTo>
                    <a:cubicBezTo>
                      <a:pt x="3655" y="1116"/>
                      <a:pt x="3265" y="1202"/>
                      <a:pt x="2735" y="1202"/>
                    </a:cubicBezTo>
                    <a:cubicBezTo>
                      <a:pt x="2637" y="1202"/>
                      <a:pt x="2534" y="1199"/>
                      <a:pt x="2428" y="1199"/>
                    </a:cubicBezTo>
                    <a:cubicBezTo>
                      <a:pt x="2322" y="1199"/>
                      <a:pt x="2219" y="1202"/>
                      <a:pt x="2121" y="1202"/>
                    </a:cubicBezTo>
                    <a:cubicBezTo>
                      <a:pt x="1593" y="1202"/>
                      <a:pt x="1200" y="1116"/>
                      <a:pt x="1200" y="22"/>
                    </a:cubicBezTo>
                    <a:lnTo>
                      <a:pt x="1" y="23"/>
                    </a:lnTo>
                    <a:lnTo>
                      <a:pt x="2" y="1999"/>
                    </a:lnTo>
                    <a:cubicBezTo>
                      <a:pt x="2" y="2036"/>
                      <a:pt x="1158" y="2541"/>
                      <a:pt x="1159" y="3167"/>
                    </a:cubicBezTo>
                    <a:cubicBezTo>
                      <a:pt x="1159" y="3794"/>
                      <a:pt x="5" y="4301"/>
                      <a:pt x="5" y="4338"/>
                    </a:cubicBezTo>
                    <a:lnTo>
                      <a:pt x="5" y="6151"/>
                    </a:lnTo>
                    <a:cubicBezTo>
                      <a:pt x="5" y="6188"/>
                      <a:pt x="1161" y="6693"/>
                      <a:pt x="1161" y="7320"/>
                    </a:cubicBezTo>
                    <a:cubicBezTo>
                      <a:pt x="1161" y="7947"/>
                      <a:pt x="7" y="8453"/>
                      <a:pt x="7" y="8491"/>
                    </a:cubicBezTo>
                    <a:lnTo>
                      <a:pt x="8" y="10304"/>
                    </a:lnTo>
                    <a:cubicBezTo>
                      <a:pt x="8" y="10342"/>
                      <a:pt x="1164" y="10847"/>
                      <a:pt x="1164" y="11473"/>
                    </a:cubicBezTo>
                    <a:cubicBezTo>
                      <a:pt x="1164" y="12098"/>
                      <a:pt x="9" y="12607"/>
                      <a:pt x="9" y="12643"/>
                    </a:cubicBezTo>
                    <a:lnTo>
                      <a:pt x="11" y="14458"/>
                    </a:lnTo>
                    <a:cubicBezTo>
                      <a:pt x="11" y="14494"/>
                      <a:pt x="1166" y="15002"/>
                      <a:pt x="1166" y="15627"/>
                    </a:cubicBezTo>
                    <a:cubicBezTo>
                      <a:pt x="1166" y="16251"/>
                      <a:pt x="12" y="16761"/>
                      <a:pt x="12" y="16797"/>
                    </a:cubicBezTo>
                    <a:lnTo>
                      <a:pt x="12" y="17011"/>
                    </a:lnTo>
                    <a:lnTo>
                      <a:pt x="13" y="18611"/>
                    </a:lnTo>
                    <a:cubicBezTo>
                      <a:pt x="13" y="18648"/>
                      <a:pt x="1169" y="19153"/>
                      <a:pt x="1169" y="19779"/>
                    </a:cubicBezTo>
                    <a:cubicBezTo>
                      <a:pt x="1170" y="20406"/>
                      <a:pt x="14" y="20913"/>
                      <a:pt x="14" y="20949"/>
                    </a:cubicBezTo>
                    <a:lnTo>
                      <a:pt x="15" y="22763"/>
                    </a:lnTo>
                    <a:cubicBezTo>
                      <a:pt x="15" y="22800"/>
                      <a:pt x="1171" y="23307"/>
                      <a:pt x="1171" y="23932"/>
                    </a:cubicBezTo>
                    <a:cubicBezTo>
                      <a:pt x="1172" y="24556"/>
                      <a:pt x="17" y="25066"/>
                      <a:pt x="17" y="25102"/>
                    </a:cubicBezTo>
                    <a:lnTo>
                      <a:pt x="18" y="26915"/>
                    </a:lnTo>
                    <a:cubicBezTo>
                      <a:pt x="18" y="26951"/>
                      <a:pt x="1174" y="27459"/>
                      <a:pt x="1174" y="28085"/>
                    </a:cubicBezTo>
                    <a:cubicBezTo>
                      <a:pt x="1175" y="28710"/>
                      <a:pt x="19" y="29219"/>
                      <a:pt x="19" y="29255"/>
                    </a:cubicBezTo>
                    <a:lnTo>
                      <a:pt x="20" y="31068"/>
                    </a:lnTo>
                    <a:cubicBezTo>
                      <a:pt x="20" y="31105"/>
                      <a:pt x="1176" y="31612"/>
                      <a:pt x="1177" y="32237"/>
                    </a:cubicBezTo>
                    <a:cubicBezTo>
                      <a:pt x="1177" y="32862"/>
                      <a:pt x="21" y="33371"/>
                      <a:pt x="21" y="33407"/>
                    </a:cubicBezTo>
                    <a:lnTo>
                      <a:pt x="23" y="35222"/>
                    </a:lnTo>
                    <a:cubicBezTo>
                      <a:pt x="23" y="35257"/>
                      <a:pt x="1178" y="35765"/>
                      <a:pt x="1180" y="36390"/>
                    </a:cubicBezTo>
                    <a:cubicBezTo>
                      <a:pt x="1180" y="37016"/>
                      <a:pt x="24" y="37524"/>
                      <a:pt x="24" y="37560"/>
                    </a:cubicBezTo>
                    <a:lnTo>
                      <a:pt x="24" y="38606"/>
                    </a:lnTo>
                    <a:lnTo>
                      <a:pt x="24" y="39373"/>
                    </a:lnTo>
                    <a:cubicBezTo>
                      <a:pt x="24" y="39410"/>
                      <a:pt x="1180" y="39916"/>
                      <a:pt x="1181" y="40542"/>
                    </a:cubicBezTo>
                    <a:cubicBezTo>
                      <a:pt x="1181" y="41169"/>
                      <a:pt x="25" y="41676"/>
                      <a:pt x="25" y="41714"/>
                    </a:cubicBezTo>
                    <a:lnTo>
                      <a:pt x="26" y="43526"/>
                    </a:lnTo>
                    <a:cubicBezTo>
                      <a:pt x="26" y="43562"/>
                      <a:pt x="1182" y="44071"/>
                      <a:pt x="1183" y="44695"/>
                    </a:cubicBezTo>
                    <a:cubicBezTo>
                      <a:pt x="1183" y="45321"/>
                      <a:pt x="27" y="45829"/>
                      <a:pt x="27" y="45866"/>
                    </a:cubicBezTo>
                    <a:lnTo>
                      <a:pt x="29" y="47678"/>
                    </a:lnTo>
                    <a:cubicBezTo>
                      <a:pt x="29" y="47716"/>
                      <a:pt x="1186" y="48221"/>
                      <a:pt x="1186" y="48847"/>
                    </a:cubicBezTo>
                    <a:cubicBezTo>
                      <a:pt x="1186" y="49473"/>
                      <a:pt x="31" y="49983"/>
                      <a:pt x="31" y="50018"/>
                    </a:cubicBezTo>
                    <a:lnTo>
                      <a:pt x="32" y="51832"/>
                    </a:lnTo>
                    <a:cubicBezTo>
                      <a:pt x="32" y="51869"/>
                      <a:pt x="1188" y="52376"/>
                      <a:pt x="1188" y="53001"/>
                    </a:cubicBezTo>
                    <a:cubicBezTo>
                      <a:pt x="1188" y="53627"/>
                      <a:pt x="33" y="54133"/>
                      <a:pt x="33" y="54171"/>
                    </a:cubicBezTo>
                    <a:lnTo>
                      <a:pt x="33" y="54524"/>
                    </a:lnTo>
                    <a:lnTo>
                      <a:pt x="1231" y="54524"/>
                    </a:lnTo>
                    <a:cubicBezTo>
                      <a:pt x="1231" y="54524"/>
                      <a:pt x="1781" y="53348"/>
                      <a:pt x="2458" y="53348"/>
                    </a:cubicBezTo>
                    <a:cubicBezTo>
                      <a:pt x="2458" y="53348"/>
                      <a:pt x="2458" y="53348"/>
                      <a:pt x="2459" y="53348"/>
                    </a:cubicBezTo>
                    <a:cubicBezTo>
                      <a:pt x="3137" y="53348"/>
                      <a:pt x="3687" y="54523"/>
                      <a:pt x="3687" y="54523"/>
                    </a:cubicBezTo>
                    <a:lnTo>
                      <a:pt x="5563" y="54522"/>
                    </a:lnTo>
                    <a:cubicBezTo>
                      <a:pt x="5563" y="54522"/>
                      <a:pt x="6114" y="53345"/>
                      <a:pt x="6791" y="53344"/>
                    </a:cubicBezTo>
                    <a:cubicBezTo>
                      <a:pt x="7468" y="53344"/>
                      <a:pt x="8019" y="54520"/>
                      <a:pt x="8019" y="54520"/>
                    </a:cubicBezTo>
                    <a:lnTo>
                      <a:pt x="9898" y="54519"/>
                    </a:lnTo>
                    <a:cubicBezTo>
                      <a:pt x="9898" y="54519"/>
                      <a:pt x="10443" y="53343"/>
                      <a:pt x="11122" y="53342"/>
                    </a:cubicBezTo>
                    <a:cubicBezTo>
                      <a:pt x="11800" y="53342"/>
                      <a:pt x="12351" y="54517"/>
                      <a:pt x="12351" y="54517"/>
                    </a:cubicBezTo>
                    <a:lnTo>
                      <a:pt x="14227" y="54516"/>
                    </a:lnTo>
                    <a:cubicBezTo>
                      <a:pt x="14227" y="54516"/>
                      <a:pt x="14777" y="53339"/>
                      <a:pt x="15452" y="53339"/>
                    </a:cubicBezTo>
                    <a:cubicBezTo>
                      <a:pt x="16132" y="53339"/>
                      <a:pt x="16680" y="54514"/>
                      <a:pt x="16680" y="54514"/>
                    </a:cubicBezTo>
                    <a:lnTo>
                      <a:pt x="18558" y="54513"/>
                    </a:lnTo>
                    <a:cubicBezTo>
                      <a:pt x="18558" y="54513"/>
                      <a:pt x="19108" y="53337"/>
                      <a:pt x="19785" y="53337"/>
                    </a:cubicBezTo>
                    <a:cubicBezTo>
                      <a:pt x="19786" y="53337"/>
                      <a:pt x="19786" y="53337"/>
                      <a:pt x="19786" y="53337"/>
                    </a:cubicBezTo>
                    <a:cubicBezTo>
                      <a:pt x="20462" y="53337"/>
                      <a:pt x="21012" y="54512"/>
                      <a:pt x="21012" y="54512"/>
                    </a:cubicBezTo>
                    <a:lnTo>
                      <a:pt x="22887" y="54511"/>
                    </a:lnTo>
                    <a:cubicBezTo>
                      <a:pt x="22887" y="54511"/>
                      <a:pt x="23439" y="53333"/>
                      <a:pt x="24115" y="53333"/>
                    </a:cubicBezTo>
                    <a:cubicBezTo>
                      <a:pt x="24794" y="53333"/>
                      <a:pt x="25342" y="54508"/>
                      <a:pt x="25342" y="54508"/>
                    </a:cubicBezTo>
                    <a:lnTo>
                      <a:pt x="27221" y="54508"/>
                    </a:lnTo>
                    <a:cubicBezTo>
                      <a:pt x="27221" y="54508"/>
                      <a:pt x="27772" y="53331"/>
                      <a:pt x="28446" y="53331"/>
                    </a:cubicBezTo>
                    <a:cubicBezTo>
                      <a:pt x="29123" y="53331"/>
                      <a:pt x="29675" y="54506"/>
                      <a:pt x="29675" y="54506"/>
                    </a:cubicBezTo>
                    <a:lnTo>
                      <a:pt x="31552" y="54505"/>
                    </a:lnTo>
                    <a:cubicBezTo>
                      <a:pt x="31552" y="54505"/>
                      <a:pt x="32101" y="53329"/>
                      <a:pt x="32781" y="53329"/>
                    </a:cubicBezTo>
                    <a:cubicBezTo>
                      <a:pt x="32781" y="53329"/>
                      <a:pt x="32782" y="53329"/>
                      <a:pt x="32782" y="53329"/>
                    </a:cubicBezTo>
                    <a:cubicBezTo>
                      <a:pt x="33457" y="53329"/>
                      <a:pt x="34007" y="54504"/>
                      <a:pt x="34007" y="54504"/>
                    </a:cubicBezTo>
                    <a:lnTo>
                      <a:pt x="35884" y="54502"/>
                    </a:lnTo>
                    <a:cubicBezTo>
                      <a:pt x="35884" y="54502"/>
                      <a:pt x="36433" y="53326"/>
                      <a:pt x="37111" y="53326"/>
                    </a:cubicBezTo>
                    <a:cubicBezTo>
                      <a:pt x="37111" y="53326"/>
                      <a:pt x="37111" y="53326"/>
                      <a:pt x="37112" y="53326"/>
                    </a:cubicBezTo>
                    <a:cubicBezTo>
                      <a:pt x="37789" y="53326"/>
                      <a:pt x="38338" y="54501"/>
                      <a:pt x="38338" y="54501"/>
                    </a:cubicBezTo>
                    <a:lnTo>
                      <a:pt x="38963" y="54501"/>
                    </a:lnTo>
                    <a:lnTo>
                      <a:pt x="38963" y="54155"/>
                    </a:lnTo>
                    <a:cubicBezTo>
                      <a:pt x="38963" y="54155"/>
                      <a:pt x="37962" y="53629"/>
                      <a:pt x="37962" y="52979"/>
                    </a:cubicBezTo>
                    <a:cubicBezTo>
                      <a:pt x="37962" y="52348"/>
                      <a:pt x="38584" y="51831"/>
                      <a:pt x="39239" y="51802"/>
                    </a:cubicBezTo>
                    <a:lnTo>
                      <a:pt x="39239" y="51802"/>
                    </a:lnTo>
                    <a:cubicBezTo>
                      <a:pt x="39142" y="51804"/>
                      <a:pt x="38962" y="51807"/>
                      <a:pt x="38962" y="51809"/>
                    </a:cubicBezTo>
                    <a:lnTo>
                      <a:pt x="38961" y="49993"/>
                    </a:lnTo>
                    <a:lnTo>
                      <a:pt x="38961" y="50002"/>
                    </a:lnTo>
                    <a:cubicBezTo>
                      <a:pt x="38961" y="50002"/>
                      <a:pt x="37960" y="49474"/>
                      <a:pt x="37960" y="48826"/>
                    </a:cubicBezTo>
                    <a:cubicBezTo>
                      <a:pt x="37959" y="48195"/>
                      <a:pt x="38582" y="47678"/>
                      <a:pt x="39237" y="47650"/>
                    </a:cubicBezTo>
                    <a:lnTo>
                      <a:pt x="39237" y="47650"/>
                    </a:lnTo>
                    <a:cubicBezTo>
                      <a:pt x="39141" y="47651"/>
                      <a:pt x="38958" y="47655"/>
                      <a:pt x="38958" y="47656"/>
                    </a:cubicBezTo>
                    <a:lnTo>
                      <a:pt x="38957" y="45841"/>
                    </a:lnTo>
                    <a:lnTo>
                      <a:pt x="38957" y="45850"/>
                    </a:lnTo>
                    <a:cubicBezTo>
                      <a:pt x="38957" y="45850"/>
                      <a:pt x="37958" y="45324"/>
                      <a:pt x="37958" y="44674"/>
                    </a:cubicBezTo>
                    <a:cubicBezTo>
                      <a:pt x="37956" y="44042"/>
                      <a:pt x="38580" y="43526"/>
                      <a:pt x="39236" y="43498"/>
                    </a:cubicBezTo>
                    <a:lnTo>
                      <a:pt x="39236" y="43498"/>
                    </a:lnTo>
                    <a:cubicBezTo>
                      <a:pt x="39140" y="43499"/>
                      <a:pt x="38956" y="43502"/>
                      <a:pt x="38956" y="43502"/>
                    </a:cubicBezTo>
                    <a:lnTo>
                      <a:pt x="38955" y="41691"/>
                    </a:lnTo>
                    <a:lnTo>
                      <a:pt x="38955" y="41695"/>
                    </a:lnTo>
                    <a:cubicBezTo>
                      <a:pt x="38955" y="41695"/>
                      <a:pt x="37955" y="41169"/>
                      <a:pt x="37954" y="40521"/>
                    </a:cubicBezTo>
                    <a:cubicBezTo>
                      <a:pt x="37954" y="39872"/>
                      <a:pt x="38614" y="39344"/>
                      <a:pt x="39290" y="39344"/>
                    </a:cubicBezTo>
                    <a:cubicBezTo>
                      <a:pt x="39292" y="39344"/>
                      <a:pt x="39292" y="39344"/>
                      <a:pt x="39288" y="39344"/>
                    </a:cubicBezTo>
                    <a:cubicBezTo>
                      <a:pt x="39253" y="39344"/>
                      <a:pt x="38954" y="39349"/>
                      <a:pt x="38954" y="39349"/>
                    </a:cubicBezTo>
                    <a:lnTo>
                      <a:pt x="38954" y="38581"/>
                    </a:lnTo>
                    <a:lnTo>
                      <a:pt x="38952" y="37536"/>
                    </a:lnTo>
                    <a:lnTo>
                      <a:pt x="38952" y="37542"/>
                    </a:lnTo>
                    <a:cubicBezTo>
                      <a:pt x="38952" y="37542"/>
                      <a:pt x="37953" y="37018"/>
                      <a:pt x="37953" y="36369"/>
                    </a:cubicBezTo>
                    <a:cubicBezTo>
                      <a:pt x="37952" y="35742"/>
                      <a:pt x="38562" y="35229"/>
                      <a:pt x="39211" y="35191"/>
                    </a:cubicBezTo>
                    <a:lnTo>
                      <a:pt x="39211" y="35191"/>
                    </a:lnTo>
                    <a:cubicBezTo>
                      <a:pt x="39111" y="35194"/>
                      <a:pt x="38951" y="35198"/>
                      <a:pt x="38951" y="35198"/>
                    </a:cubicBezTo>
                    <a:lnTo>
                      <a:pt x="38950" y="33383"/>
                    </a:lnTo>
                    <a:lnTo>
                      <a:pt x="38950" y="33391"/>
                    </a:lnTo>
                    <a:cubicBezTo>
                      <a:pt x="38950" y="33391"/>
                      <a:pt x="37950" y="32865"/>
                      <a:pt x="37949" y="32215"/>
                    </a:cubicBezTo>
                    <a:cubicBezTo>
                      <a:pt x="37949" y="31587"/>
                      <a:pt x="38566" y="31072"/>
                      <a:pt x="39218" y="31038"/>
                    </a:cubicBezTo>
                    <a:lnTo>
                      <a:pt x="39218" y="31038"/>
                    </a:lnTo>
                    <a:cubicBezTo>
                      <a:pt x="39119" y="31041"/>
                      <a:pt x="38949" y="31044"/>
                      <a:pt x="38949" y="31045"/>
                    </a:cubicBezTo>
                    <a:lnTo>
                      <a:pt x="38948" y="29231"/>
                    </a:lnTo>
                    <a:lnTo>
                      <a:pt x="38948" y="29237"/>
                    </a:lnTo>
                    <a:cubicBezTo>
                      <a:pt x="38948" y="29237"/>
                      <a:pt x="37948" y="28713"/>
                      <a:pt x="37947" y="28062"/>
                    </a:cubicBezTo>
                    <a:cubicBezTo>
                      <a:pt x="37947" y="27426"/>
                      <a:pt x="38575" y="26911"/>
                      <a:pt x="39233" y="26887"/>
                    </a:cubicBezTo>
                    <a:lnTo>
                      <a:pt x="39233" y="26887"/>
                    </a:lnTo>
                    <a:cubicBezTo>
                      <a:pt x="39140" y="26888"/>
                      <a:pt x="38946" y="26891"/>
                      <a:pt x="38946" y="26892"/>
                    </a:cubicBezTo>
                    <a:lnTo>
                      <a:pt x="38945" y="25078"/>
                    </a:lnTo>
                    <a:lnTo>
                      <a:pt x="38945" y="25086"/>
                    </a:lnTo>
                    <a:cubicBezTo>
                      <a:pt x="38945" y="25086"/>
                      <a:pt x="37944" y="24560"/>
                      <a:pt x="37944" y="23910"/>
                    </a:cubicBezTo>
                    <a:cubicBezTo>
                      <a:pt x="37944" y="23278"/>
                      <a:pt x="38566" y="22762"/>
                      <a:pt x="39220" y="22733"/>
                    </a:cubicBezTo>
                    <a:lnTo>
                      <a:pt x="39220" y="22733"/>
                    </a:lnTo>
                    <a:cubicBezTo>
                      <a:pt x="39124" y="22735"/>
                      <a:pt x="38944" y="22738"/>
                      <a:pt x="38944" y="22740"/>
                    </a:cubicBezTo>
                    <a:lnTo>
                      <a:pt x="38943" y="20925"/>
                    </a:lnTo>
                    <a:lnTo>
                      <a:pt x="38943" y="20932"/>
                    </a:lnTo>
                    <a:cubicBezTo>
                      <a:pt x="38943" y="20932"/>
                      <a:pt x="37942" y="20406"/>
                      <a:pt x="37942" y="19757"/>
                    </a:cubicBezTo>
                    <a:cubicBezTo>
                      <a:pt x="37942" y="19127"/>
                      <a:pt x="38565" y="18610"/>
                      <a:pt x="39219" y="18581"/>
                    </a:cubicBezTo>
                    <a:lnTo>
                      <a:pt x="39219" y="18581"/>
                    </a:lnTo>
                    <a:cubicBezTo>
                      <a:pt x="39123" y="18583"/>
                      <a:pt x="38942" y="18586"/>
                      <a:pt x="38942" y="18587"/>
                    </a:cubicBezTo>
                    <a:lnTo>
                      <a:pt x="38940" y="16988"/>
                    </a:lnTo>
                    <a:lnTo>
                      <a:pt x="38940" y="16781"/>
                    </a:lnTo>
                    <a:cubicBezTo>
                      <a:pt x="38940" y="16781"/>
                      <a:pt x="37940" y="16255"/>
                      <a:pt x="37940" y="15605"/>
                    </a:cubicBezTo>
                    <a:cubicBezTo>
                      <a:pt x="37938" y="14973"/>
                      <a:pt x="38560" y="14456"/>
                      <a:pt x="39216" y="14426"/>
                    </a:cubicBezTo>
                    <a:lnTo>
                      <a:pt x="39216" y="14426"/>
                    </a:lnTo>
                    <a:cubicBezTo>
                      <a:pt x="39119" y="14428"/>
                      <a:pt x="38938" y="14432"/>
                      <a:pt x="38938" y="14434"/>
                    </a:cubicBezTo>
                    <a:lnTo>
                      <a:pt x="38938" y="12627"/>
                    </a:lnTo>
                    <a:cubicBezTo>
                      <a:pt x="38938" y="12627"/>
                      <a:pt x="37937" y="12100"/>
                      <a:pt x="37937" y="11452"/>
                    </a:cubicBezTo>
                    <a:cubicBezTo>
                      <a:pt x="37936" y="10821"/>
                      <a:pt x="38559" y="10304"/>
                      <a:pt x="39215" y="10276"/>
                    </a:cubicBezTo>
                    <a:lnTo>
                      <a:pt x="39215" y="10276"/>
                    </a:lnTo>
                    <a:cubicBezTo>
                      <a:pt x="39118" y="10277"/>
                      <a:pt x="38936" y="10281"/>
                      <a:pt x="38936" y="10282"/>
                    </a:cubicBezTo>
                    <a:lnTo>
                      <a:pt x="38934" y="8469"/>
                    </a:lnTo>
                    <a:lnTo>
                      <a:pt x="38934" y="8475"/>
                    </a:lnTo>
                    <a:cubicBezTo>
                      <a:pt x="38934" y="8475"/>
                      <a:pt x="37935" y="7948"/>
                      <a:pt x="37934" y="7299"/>
                    </a:cubicBezTo>
                    <a:cubicBezTo>
                      <a:pt x="37934" y="6671"/>
                      <a:pt x="38550" y="6156"/>
                      <a:pt x="39202" y="6123"/>
                    </a:cubicBezTo>
                    <a:lnTo>
                      <a:pt x="39202" y="6123"/>
                    </a:lnTo>
                    <a:cubicBezTo>
                      <a:pt x="39104" y="6125"/>
                      <a:pt x="38933" y="6129"/>
                      <a:pt x="38933" y="6130"/>
                    </a:cubicBezTo>
                    <a:lnTo>
                      <a:pt x="38932" y="4315"/>
                    </a:lnTo>
                    <a:lnTo>
                      <a:pt x="38932" y="4321"/>
                    </a:lnTo>
                    <a:cubicBezTo>
                      <a:pt x="38932" y="4321"/>
                      <a:pt x="37932" y="3796"/>
                      <a:pt x="37931" y="3147"/>
                    </a:cubicBezTo>
                    <a:cubicBezTo>
                      <a:pt x="37931" y="2515"/>
                      <a:pt x="38554" y="1999"/>
                      <a:pt x="39210" y="1970"/>
                    </a:cubicBezTo>
                    <a:lnTo>
                      <a:pt x="39210" y="1970"/>
                    </a:lnTo>
                    <a:cubicBezTo>
                      <a:pt x="39113" y="1972"/>
                      <a:pt x="38931" y="1976"/>
                      <a:pt x="38931" y="1976"/>
                    </a:cubicBezTo>
                    <a:lnTo>
                      <a:pt x="38930" y="0"/>
                    </a:lnTo>
                    <a:lnTo>
                      <a:pt x="38305" y="0"/>
                    </a:lnTo>
                    <a:cubicBezTo>
                      <a:pt x="38306" y="1093"/>
                      <a:pt x="37918" y="1179"/>
                      <a:pt x="37390" y="1179"/>
                    </a:cubicBezTo>
                    <a:cubicBezTo>
                      <a:pt x="37291" y="1179"/>
                      <a:pt x="37188" y="1176"/>
                      <a:pt x="37081" y="1176"/>
                    </a:cubicBezTo>
                    <a:cubicBezTo>
                      <a:pt x="36972" y="1176"/>
                      <a:pt x="36867" y="1180"/>
                      <a:pt x="36767" y="1180"/>
                    </a:cubicBezTo>
                    <a:cubicBezTo>
                      <a:pt x="36240" y="1180"/>
                      <a:pt x="35853" y="1090"/>
                      <a:pt x="35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1473425" y="1874800"/>
                <a:ext cx="769200" cy="1119275"/>
              </a:xfrm>
              <a:custGeom>
                <a:avLst/>
                <a:gdLst/>
                <a:ahLst/>
                <a:cxnLst/>
                <a:rect l="l" t="t" r="r" b="b"/>
                <a:pathLst>
                  <a:path w="30768" h="44771" extrusionOk="0">
                    <a:moveTo>
                      <a:pt x="0" y="0"/>
                    </a:moveTo>
                    <a:lnTo>
                      <a:pt x="0" y="44770"/>
                    </a:lnTo>
                    <a:lnTo>
                      <a:pt x="30768" y="44770"/>
                    </a:lnTo>
                    <a:lnTo>
                      <a:pt x="30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0"/>
            <p:cNvSpPr/>
            <p:nvPr/>
          </p:nvSpPr>
          <p:spPr>
            <a:xfrm>
              <a:off x="7603025" y="645925"/>
              <a:ext cx="320996" cy="281439"/>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dk1"/>
            </a:solidFill>
            <a:ln>
              <a:noFill/>
            </a:ln>
          </p:spPr>
        </p:sp>
        <p:sp>
          <p:nvSpPr>
            <p:cNvPr id="338" name="Google Shape;338;p10"/>
            <p:cNvSpPr/>
            <p:nvPr/>
          </p:nvSpPr>
          <p:spPr>
            <a:xfrm>
              <a:off x="8206382" y="795619"/>
              <a:ext cx="320996" cy="281439"/>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dk1"/>
            </a:solidFill>
            <a:ln>
              <a:noFill/>
            </a:ln>
          </p:spPr>
        </p:sp>
        <p:sp>
          <p:nvSpPr>
            <p:cNvPr id="339" name="Google Shape;339;p10"/>
            <p:cNvSpPr/>
            <p:nvPr/>
          </p:nvSpPr>
          <p:spPr>
            <a:xfrm rot="1059030">
              <a:off x="7821955" y="943153"/>
              <a:ext cx="320994" cy="281438"/>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dk1"/>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74550" y="445025"/>
            <a:ext cx="53949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Neucha"/>
              <a:buNone/>
              <a:defRPr sz="3400" b="1">
                <a:solidFill>
                  <a:schemeClr val="dk1"/>
                </a:solidFill>
                <a:latin typeface="Neucha"/>
                <a:ea typeface="Neucha"/>
                <a:cs typeface="Neucha"/>
                <a:sym typeface="Neucha"/>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775" y="1152475"/>
            <a:ext cx="7716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Oxygen"/>
              <a:buChar char="●"/>
              <a:defRPr sz="1800">
                <a:solidFill>
                  <a:schemeClr val="dk2"/>
                </a:solidFill>
                <a:latin typeface="Oxygen"/>
                <a:ea typeface="Oxygen"/>
                <a:cs typeface="Oxygen"/>
                <a:sym typeface="Oxygen"/>
              </a:defRPr>
            </a:lvl1pPr>
            <a:lvl2pPr marL="914400" lvl="1"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2pPr>
            <a:lvl3pPr marL="1371600" lvl="2"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3pPr>
            <a:lvl4pPr marL="1828800" lvl="3"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4pPr>
            <a:lvl5pPr marL="2286000" lvl="4"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5pPr>
            <a:lvl6pPr marL="2743200" lvl="5"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6pPr>
            <a:lvl7pPr marL="3200400" lvl="6"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7pPr>
            <a:lvl8pPr marL="3657600" lvl="7"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8pPr>
            <a:lvl9pPr marL="4114800" lvl="8"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google.com/bigquery/public-data/nyc-tlc-trip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561" name="Google Shape;561;p15"/>
          <p:cNvSpPr txBox="1">
            <a:spLocks noGrp="1"/>
          </p:cNvSpPr>
          <p:nvPr>
            <p:ph type="ctrTitle"/>
          </p:nvPr>
        </p:nvSpPr>
        <p:spPr>
          <a:xfrm>
            <a:off x="2619875" y="526875"/>
            <a:ext cx="5803500" cy="2694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Trip duration predication </a:t>
            </a:r>
            <a:endParaRPr dirty="0"/>
          </a:p>
        </p:txBody>
      </p:sp>
      <p:sp>
        <p:nvSpPr>
          <p:cNvPr id="562" name="Google Shape;562;p15"/>
          <p:cNvSpPr txBox="1">
            <a:spLocks noGrp="1"/>
          </p:cNvSpPr>
          <p:nvPr>
            <p:ph type="subTitle" idx="1"/>
          </p:nvPr>
        </p:nvSpPr>
        <p:spPr>
          <a:xfrm>
            <a:off x="5931350" y="3232575"/>
            <a:ext cx="2492100" cy="73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i="0" dirty="0">
                <a:solidFill>
                  <a:srgbClr val="3C4043"/>
                </a:solidFill>
                <a:effectLst/>
                <a:latin typeface="Harlow Solid Italic" panose="04030604020F02020D02" pitchFamily="82" charset="0"/>
              </a:rPr>
              <a:t>the </a:t>
            </a:r>
            <a:r>
              <a:rPr lang="en-US" b="1" i="0" u="none" strike="noStrike" dirty="0">
                <a:solidFill>
                  <a:srgbClr val="202124"/>
                </a:solidFill>
                <a:effectLst/>
                <a:latin typeface="Harlow Solid Italic" panose="04030604020F02020D02" pitchFamily="82" charset="0"/>
                <a:hlinkClick r:id="rId3"/>
              </a:rPr>
              <a:t>2016 NYC Yellow Cab trip record dat</a:t>
            </a:r>
            <a:r>
              <a:rPr lang="en-US" b="1" i="0" u="none" strike="noStrike" dirty="0">
                <a:solidFill>
                  <a:srgbClr val="202124"/>
                </a:solidFill>
                <a:effectLst/>
                <a:latin typeface="Harlow Solid Italic" panose="04030604020F02020D02" pitchFamily="82" charset="0"/>
              </a:rPr>
              <a:t>a</a:t>
            </a:r>
            <a:endParaRPr b="1" dirty="0">
              <a:latin typeface="Harlow Solid Italic" panose="04030604020F02020D02" pitchFamily="82" charset="0"/>
            </a:endParaRPr>
          </a:p>
        </p:txBody>
      </p:sp>
      <p:sp>
        <p:nvSpPr>
          <p:cNvPr id="563" name="Google Shape;563;p15"/>
          <p:cNvSpPr/>
          <p:nvPr/>
        </p:nvSpPr>
        <p:spPr>
          <a:xfrm>
            <a:off x="1657892" y="3600808"/>
            <a:ext cx="855" cy="1550"/>
          </a:xfrm>
          <a:custGeom>
            <a:avLst/>
            <a:gdLst/>
            <a:ahLst/>
            <a:cxnLst/>
            <a:rect l="l" t="t" r="r" b="b"/>
            <a:pathLst>
              <a:path w="16" h="29" fill="none" extrusionOk="0">
                <a:moveTo>
                  <a:pt x="0" y="29"/>
                </a:moveTo>
                <a:lnTo>
                  <a:pt x="15" y="1"/>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2091437" y="2907413"/>
            <a:ext cx="1603" cy="962"/>
          </a:xfrm>
          <a:custGeom>
            <a:avLst/>
            <a:gdLst/>
            <a:ahLst/>
            <a:cxnLst/>
            <a:rect l="l" t="t" r="r" b="b"/>
            <a:pathLst>
              <a:path w="30" h="18" fill="none" extrusionOk="0">
                <a:moveTo>
                  <a:pt x="1" y="17"/>
                </a:moveTo>
                <a:lnTo>
                  <a:pt x="29" y="0"/>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471048" y="2027334"/>
            <a:ext cx="1603" cy="802"/>
          </a:xfrm>
          <a:custGeom>
            <a:avLst/>
            <a:gdLst/>
            <a:ahLst/>
            <a:cxnLst/>
            <a:rect l="l" t="t" r="r" b="b"/>
            <a:pathLst>
              <a:path w="30" h="15" fill="none" extrusionOk="0">
                <a:moveTo>
                  <a:pt x="29" y="1"/>
                </a:moveTo>
                <a:lnTo>
                  <a:pt x="0" y="14"/>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2660;p64">
            <a:extLst>
              <a:ext uri="{FF2B5EF4-FFF2-40B4-BE49-F238E27FC236}">
                <a16:creationId xmlns:a16="http://schemas.microsoft.com/office/drawing/2014/main" id="{EE1ED818-57A8-EDBB-7394-D9C10A435E07}"/>
              </a:ext>
            </a:extLst>
          </p:cNvPr>
          <p:cNvGrpSpPr/>
          <p:nvPr/>
        </p:nvGrpSpPr>
        <p:grpSpPr>
          <a:xfrm>
            <a:off x="222533" y="1094662"/>
            <a:ext cx="5202287" cy="3100479"/>
            <a:chOff x="3583013" y="449525"/>
            <a:chExt cx="2589875" cy="1543525"/>
          </a:xfrm>
        </p:grpSpPr>
        <p:sp>
          <p:nvSpPr>
            <p:cNvPr id="55" name="Google Shape;2661;p64">
              <a:extLst>
                <a:ext uri="{FF2B5EF4-FFF2-40B4-BE49-F238E27FC236}">
                  <a16:creationId xmlns:a16="http://schemas.microsoft.com/office/drawing/2014/main" id="{C093ACC1-0CC1-1101-F46A-2E48DCA401AB}"/>
                </a:ext>
              </a:extLst>
            </p:cNvPr>
            <p:cNvSpPr/>
            <p:nvPr/>
          </p:nvSpPr>
          <p:spPr>
            <a:xfrm>
              <a:off x="3617888" y="1242025"/>
              <a:ext cx="237075" cy="288625"/>
            </a:xfrm>
            <a:custGeom>
              <a:avLst/>
              <a:gdLst/>
              <a:ahLst/>
              <a:cxnLst/>
              <a:rect l="l" t="t" r="r" b="b"/>
              <a:pathLst>
                <a:path w="9483" h="11545" fill="none" extrusionOk="0">
                  <a:moveTo>
                    <a:pt x="1" y="11245"/>
                  </a:moveTo>
                  <a:lnTo>
                    <a:pt x="1" y="2362"/>
                  </a:lnTo>
                  <a:cubicBezTo>
                    <a:pt x="1" y="1463"/>
                    <a:pt x="226" y="1"/>
                    <a:pt x="2474" y="1"/>
                  </a:cubicBezTo>
                  <a:lnTo>
                    <a:pt x="6973" y="1"/>
                  </a:lnTo>
                  <a:cubicBezTo>
                    <a:pt x="7722" y="1"/>
                    <a:pt x="9483" y="38"/>
                    <a:pt x="9483" y="1875"/>
                  </a:cubicBezTo>
                  <a:lnTo>
                    <a:pt x="9483" y="11544"/>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662;p64">
              <a:extLst>
                <a:ext uri="{FF2B5EF4-FFF2-40B4-BE49-F238E27FC236}">
                  <a16:creationId xmlns:a16="http://schemas.microsoft.com/office/drawing/2014/main" id="{30C964A2-D321-94FF-6A09-3A3F94049BA3}"/>
                </a:ext>
              </a:extLst>
            </p:cNvPr>
            <p:cNvSpPr/>
            <p:nvPr/>
          </p:nvSpPr>
          <p:spPr>
            <a:xfrm>
              <a:off x="3607313" y="1908100"/>
              <a:ext cx="69675" cy="64175"/>
            </a:xfrm>
            <a:custGeom>
              <a:avLst/>
              <a:gdLst/>
              <a:ahLst/>
              <a:cxnLst/>
              <a:rect l="l" t="t" r="r" b="b"/>
              <a:pathLst>
                <a:path w="2787" h="2567" extrusionOk="0">
                  <a:moveTo>
                    <a:pt x="1339" y="0"/>
                  </a:moveTo>
                  <a:cubicBezTo>
                    <a:pt x="869" y="0"/>
                    <a:pt x="399" y="247"/>
                    <a:pt x="199" y="673"/>
                  </a:cubicBezTo>
                  <a:cubicBezTo>
                    <a:pt x="0" y="1098"/>
                    <a:pt x="74" y="1627"/>
                    <a:pt x="357" y="1999"/>
                  </a:cubicBezTo>
                  <a:cubicBezTo>
                    <a:pt x="630" y="2359"/>
                    <a:pt x="1084" y="2567"/>
                    <a:pt x="1537" y="2567"/>
                  </a:cubicBezTo>
                  <a:cubicBezTo>
                    <a:pt x="1552" y="2567"/>
                    <a:pt x="1568" y="2566"/>
                    <a:pt x="1583" y="2566"/>
                  </a:cubicBezTo>
                  <a:cubicBezTo>
                    <a:pt x="1836" y="2559"/>
                    <a:pt x="2104" y="2478"/>
                    <a:pt x="2255" y="2277"/>
                  </a:cubicBezTo>
                  <a:cubicBezTo>
                    <a:pt x="2332" y="2173"/>
                    <a:pt x="2368" y="2046"/>
                    <a:pt x="2404" y="1922"/>
                  </a:cubicBezTo>
                  <a:cubicBezTo>
                    <a:pt x="2786" y="593"/>
                    <a:pt x="2078" y="119"/>
                    <a:pt x="1585" y="23"/>
                  </a:cubicBezTo>
                  <a:cubicBezTo>
                    <a:pt x="1504" y="8"/>
                    <a:pt x="1422" y="0"/>
                    <a:pt x="133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663;p64">
              <a:extLst>
                <a:ext uri="{FF2B5EF4-FFF2-40B4-BE49-F238E27FC236}">
                  <a16:creationId xmlns:a16="http://schemas.microsoft.com/office/drawing/2014/main" id="{F861A5DB-35F0-C9A0-5F54-C7C4CD6B82B8}"/>
                </a:ext>
              </a:extLst>
            </p:cNvPr>
            <p:cNvSpPr/>
            <p:nvPr/>
          </p:nvSpPr>
          <p:spPr>
            <a:xfrm>
              <a:off x="3783288" y="1915775"/>
              <a:ext cx="68900" cy="60975"/>
            </a:xfrm>
            <a:custGeom>
              <a:avLst/>
              <a:gdLst/>
              <a:ahLst/>
              <a:cxnLst/>
              <a:rect l="l" t="t" r="r" b="b"/>
              <a:pathLst>
                <a:path w="2756" h="2439" extrusionOk="0">
                  <a:moveTo>
                    <a:pt x="1333" y="0"/>
                  </a:moveTo>
                  <a:cubicBezTo>
                    <a:pt x="939" y="0"/>
                    <a:pt x="591" y="194"/>
                    <a:pt x="422" y="402"/>
                  </a:cubicBezTo>
                  <a:cubicBezTo>
                    <a:pt x="112" y="781"/>
                    <a:pt x="0" y="1301"/>
                    <a:pt x="289" y="1796"/>
                  </a:cubicBezTo>
                  <a:cubicBezTo>
                    <a:pt x="519" y="2190"/>
                    <a:pt x="966" y="2439"/>
                    <a:pt x="1404" y="2439"/>
                  </a:cubicBezTo>
                  <a:cubicBezTo>
                    <a:pt x="1607" y="2439"/>
                    <a:pt x="1807" y="2386"/>
                    <a:pt x="1983" y="2269"/>
                  </a:cubicBezTo>
                  <a:cubicBezTo>
                    <a:pt x="2541" y="1902"/>
                    <a:pt x="2756" y="1004"/>
                    <a:pt x="2322" y="496"/>
                  </a:cubicBezTo>
                  <a:cubicBezTo>
                    <a:pt x="2012" y="132"/>
                    <a:pt x="1657" y="0"/>
                    <a:pt x="133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664;p64">
              <a:extLst>
                <a:ext uri="{FF2B5EF4-FFF2-40B4-BE49-F238E27FC236}">
                  <a16:creationId xmlns:a16="http://schemas.microsoft.com/office/drawing/2014/main" id="{2716955B-AF94-A020-51B1-5D4893DB8797}"/>
                </a:ext>
              </a:extLst>
            </p:cNvPr>
            <p:cNvSpPr/>
            <p:nvPr/>
          </p:nvSpPr>
          <p:spPr>
            <a:xfrm>
              <a:off x="3583013" y="1441800"/>
              <a:ext cx="295225" cy="469050"/>
            </a:xfrm>
            <a:custGeom>
              <a:avLst/>
              <a:gdLst/>
              <a:ahLst/>
              <a:cxnLst/>
              <a:rect l="l" t="t" r="r" b="b"/>
              <a:pathLst>
                <a:path w="11809" h="18762" extrusionOk="0">
                  <a:moveTo>
                    <a:pt x="4891" y="1"/>
                  </a:moveTo>
                  <a:cubicBezTo>
                    <a:pt x="3665" y="1"/>
                    <a:pt x="2624" y="52"/>
                    <a:pt x="1687" y="548"/>
                  </a:cubicBezTo>
                  <a:cubicBezTo>
                    <a:pt x="550" y="1151"/>
                    <a:pt x="319" y="2817"/>
                    <a:pt x="304" y="5727"/>
                  </a:cubicBezTo>
                  <a:cubicBezTo>
                    <a:pt x="303" y="5839"/>
                    <a:pt x="303" y="5953"/>
                    <a:pt x="303" y="6069"/>
                  </a:cubicBezTo>
                  <a:cubicBezTo>
                    <a:pt x="303" y="8651"/>
                    <a:pt x="1" y="13077"/>
                    <a:pt x="1" y="14560"/>
                  </a:cubicBezTo>
                  <a:cubicBezTo>
                    <a:pt x="1" y="15715"/>
                    <a:pt x="119" y="16951"/>
                    <a:pt x="1023" y="17672"/>
                  </a:cubicBezTo>
                  <a:cubicBezTo>
                    <a:pt x="1862" y="18343"/>
                    <a:pt x="2987" y="18511"/>
                    <a:pt x="4057" y="18614"/>
                  </a:cubicBezTo>
                  <a:cubicBezTo>
                    <a:pt x="4965" y="18703"/>
                    <a:pt x="5877" y="18762"/>
                    <a:pt x="6789" y="18762"/>
                  </a:cubicBezTo>
                  <a:cubicBezTo>
                    <a:pt x="7350" y="18762"/>
                    <a:pt x="7910" y="18739"/>
                    <a:pt x="8469" y="18688"/>
                  </a:cubicBezTo>
                  <a:cubicBezTo>
                    <a:pt x="9402" y="18602"/>
                    <a:pt x="10399" y="18398"/>
                    <a:pt x="11034" y="17710"/>
                  </a:cubicBezTo>
                  <a:cubicBezTo>
                    <a:pt x="11770" y="16913"/>
                    <a:pt x="11809" y="15716"/>
                    <a:pt x="11805" y="14631"/>
                  </a:cubicBezTo>
                  <a:cubicBezTo>
                    <a:pt x="11796" y="11101"/>
                    <a:pt x="11788" y="7571"/>
                    <a:pt x="11778" y="4041"/>
                  </a:cubicBezTo>
                  <a:cubicBezTo>
                    <a:pt x="11775" y="2999"/>
                    <a:pt x="11754" y="1893"/>
                    <a:pt x="11187" y="1019"/>
                  </a:cubicBezTo>
                  <a:cubicBezTo>
                    <a:pt x="10513" y="57"/>
                    <a:pt x="8179" y="4"/>
                    <a:pt x="6492" y="4"/>
                  </a:cubicBezTo>
                  <a:cubicBezTo>
                    <a:pt x="6280" y="4"/>
                    <a:pt x="6078" y="4"/>
                    <a:pt x="5891" y="4"/>
                  </a:cubicBezTo>
                  <a:cubicBezTo>
                    <a:pt x="5544" y="4"/>
                    <a:pt x="5211" y="1"/>
                    <a:pt x="4891"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665;p64">
              <a:extLst>
                <a:ext uri="{FF2B5EF4-FFF2-40B4-BE49-F238E27FC236}">
                  <a16:creationId xmlns:a16="http://schemas.microsoft.com/office/drawing/2014/main" id="{6C7931B3-47E6-E4D4-AF68-8AC3E982F853}"/>
                </a:ext>
              </a:extLst>
            </p:cNvPr>
            <p:cNvSpPr/>
            <p:nvPr/>
          </p:nvSpPr>
          <p:spPr>
            <a:xfrm>
              <a:off x="3630788" y="1639075"/>
              <a:ext cx="210150" cy="242475"/>
            </a:xfrm>
            <a:custGeom>
              <a:avLst/>
              <a:gdLst/>
              <a:ahLst/>
              <a:cxnLst/>
              <a:rect l="l" t="t" r="r" b="b"/>
              <a:pathLst>
                <a:path w="8406" h="9699" fill="none" extrusionOk="0">
                  <a:moveTo>
                    <a:pt x="226" y="2447"/>
                  </a:moveTo>
                  <a:cubicBezTo>
                    <a:pt x="81" y="4920"/>
                    <a:pt x="0" y="6635"/>
                    <a:pt x="0" y="7337"/>
                  </a:cubicBezTo>
                  <a:cubicBezTo>
                    <a:pt x="0" y="8040"/>
                    <a:pt x="197" y="9586"/>
                    <a:pt x="2109" y="9586"/>
                  </a:cubicBezTo>
                  <a:cubicBezTo>
                    <a:pt x="4021" y="9586"/>
                    <a:pt x="5622" y="9698"/>
                    <a:pt x="6410" y="9698"/>
                  </a:cubicBezTo>
                  <a:cubicBezTo>
                    <a:pt x="7197" y="9698"/>
                    <a:pt x="8405" y="9361"/>
                    <a:pt x="8405" y="8152"/>
                  </a:cubicBezTo>
                  <a:lnTo>
                    <a:pt x="8405" y="1322"/>
                  </a:lnTo>
                  <a:cubicBezTo>
                    <a:pt x="8405" y="1322"/>
                    <a:pt x="8320" y="226"/>
                    <a:pt x="7000" y="114"/>
                  </a:cubicBezTo>
                  <a:cubicBezTo>
                    <a:pt x="5679" y="0"/>
                    <a:pt x="2362" y="114"/>
                    <a:pt x="1799" y="114"/>
                  </a:cubicBezTo>
                  <a:cubicBezTo>
                    <a:pt x="1237" y="114"/>
                    <a:pt x="366" y="29"/>
                    <a:pt x="226" y="2447"/>
                  </a:cubicBezTo>
                  <a:close/>
                </a:path>
              </a:pathLst>
            </a:custGeom>
            <a:noFill/>
            <a:ln w="3275" cap="flat" cmpd="sng">
              <a:solidFill>
                <a:srgbClr val="D3C6BC"/>
              </a:solidFill>
              <a:prstDash val="solid"/>
              <a:miter lim="1048"/>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666;p64">
              <a:extLst>
                <a:ext uri="{FF2B5EF4-FFF2-40B4-BE49-F238E27FC236}">
                  <a16:creationId xmlns:a16="http://schemas.microsoft.com/office/drawing/2014/main" id="{F36BFFBA-3042-FDDB-97C7-E1F6298CDBF5}"/>
                </a:ext>
              </a:extLst>
            </p:cNvPr>
            <p:cNvSpPr/>
            <p:nvPr/>
          </p:nvSpPr>
          <p:spPr>
            <a:xfrm>
              <a:off x="3666588" y="1227325"/>
              <a:ext cx="145900" cy="34350"/>
            </a:xfrm>
            <a:custGeom>
              <a:avLst/>
              <a:gdLst/>
              <a:ahLst/>
              <a:cxnLst/>
              <a:rect l="l" t="t" r="r" b="b"/>
              <a:pathLst>
                <a:path w="5836" h="1374" extrusionOk="0">
                  <a:moveTo>
                    <a:pt x="4426" y="1"/>
                  </a:moveTo>
                  <a:cubicBezTo>
                    <a:pt x="3679" y="1"/>
                    <a:pt x="691" y="35"/>
                    <a:pt x="345" y="35"/>
                  </a:cubicBezTo>
                  <a:cubicBezTo>
                    <a:pt x="0" y="35"/>
                    <a:pt x="141" y="654"/>
                    <a:pt x="141" y="1195"/>
                  </a:cubicBezTo>
                  <a:cubicBezTo>
                    <a:pt x="141" y="1257"/>
                    <a:pt x="271" y="1269"/>
                    <a:pt x="438" y="1269"/>
                  </a:cubicBezTo>
                  <a:cubicBezTo>
                    <a:pt x="547" y="1269"/>
                    <a:pt x="670" y="1264"/>
                    <a:pt x="784" y="1264"/>
                  </a:cubicBezTo>
                  <a:cubicBezTo>
                    <a:pt x="985" y="1264"/>
                    <a:pt x="5553" y="1374"/>
                    <a:pt x="5694" y="1374"/>
                  </a:cubicBezTo>
                  <a:cubicBezTo>
                    <a:pt x="5836" y="1374"/>
                    <a:pt x="5832" y="941"/>
                    <a:pt x="5832" y="503"/>
                  </a:cubicBezTo>
                  <a:cubicBezTo>
                    <a:pt x="5832" y="66"/>
                    <a:pt x="5175" y="1"/>
                    <a:pt x="4426"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667;p64">
              <a:extLst>
                <a:ext uri="{FF2B5EF4-FFF2-40B4-BE49-F238E27FC236}">
                  <a16:creationId xmlns:a16="http://schemas.microsoft.com/office/drawing/2014/main" id="{F452DDD7-E3A4-9F4C-6836-A79B74E7CF1E}"/>
                </a:ext>
              </a:extLst>
            </p:cNvPr>
            <p:cNvSpPr/>
            <p:nvPr/>
          </p:nvSpPr>
          <p:spPr>
            <a:xfrm>
              <a:off x="3629588" y="1929750"/>
              <a:ext cx="21125" cy="20625"/>
            </a:xfrm>
            <a:custGeom>
              <a:avLst/>
              <a:gdLst/>
              <a:ahLst/>
              <a:cxnLst/>
              <a:rect l="l" t="t" r="r" b="b"/>
              <a:pathLst>
                <a:path w="845" h="825" extrusionOk="0">
                  <a:moveTo>
                    <a:pt x="423" y="1"/>
                  </a:moveTo>
                  <a:cubicBezTo>
                    <a:pt x="207" y="1"/>
                    <a:pt x="0" y="191"/>
                    <a:pt x="11" y="413"/>
                  </a:cubicBezTo>
                  <a:cubicBezTo>
                    <a:pt x="20" y="635"/>
                    <a:pt x="192" y="825"/>
                    <a:pt x="423" y="825"/>
                  </a:cubicBezTo>
                  <a:cubicBezTo>
                    <a:pt x="639" y="825"/>
                    <a:pt x="845" y="635"/>
                    <a:pt x="834" y="413"/>
                  </a:cubicBezTo>
                  <a:cubicBezTo>
                    <a:pt x="825" y="191"/>
                    <a:pt x="653" y="1"/>
                    <a:pt x="423"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668;p64">
              <a:extLst>
                <a:ext uri="{FF2B5EF4-FFF2-40B4-BE49-F238E27FC236}">
                  <a16:creationId xmlns:a16="http://schemas.microsoft.com/office/drawing/2014/main" id="{D0F97CBE-017F-0CBB-37AC-2E1704DD267A}"/>
                </a:ext>
              </a:extLst>
            </p:cNvPr>
            <p:cNvSpPr/>
            <p:nvPr/>
          </p:nvSpPr>
          <p:spPr>
            <a:xfrm>
              <a:off x="3801388" y="1934025"/>
              <a:ext cx="26325" cy="25725"/>
            </a:xfrm>
            <a:custGeom>
              <a:avLst/>
              <a:gdLst/>
              <a:ahLst/>
              <a:cxnLst/>
              <a:rect l="l" t="t" r="r" b="b"/>
              <a:pathLst>
                <a:path w="1053" h="1029" extrusionOk="0">
                  <a:moveTo>
                    <a:pt x="527" y="1"/>
                  </a:moveTo>
                  <a:cubicBezTo>
                    <a:pt x="258" y="1"/>
                    <a:pt x="1" y="237"/>
                    <a:pt x="13" y="514"/>
                  </a:cubicBezTo>
                  <a:cubicBezTo>
                    <a:pt x="26" y="793"/>
                    <a:pt x="238" y="1029"/>
                    <a:pt x="527" y="1029"/>
                  </a:cubicBezTo>
                  <a:cubicBezTo>
                    <a:pt x="796" y="1029"/>
                    <a:pt x="1053" y="793"/>
                    <a:pt x="1041" y="514"/>
                  </a:cubicBezTo>
                  <a:cubicBezTo>
                    <a:pt x="1029" y="237"/>
                    <a:pt x="815" y="1"/>
                    <a:pt x="527"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669;p64">
              <a:extLst>
                <a:ext uri="{FF2B5EF4-FFF2-40B4-BE49-F238E27FC236}">
                  <a16:creationId xmlns:a16="http://schemas.microsoft.com/office/drawing/2014/main" id="{3E3FB8C2-C40B-0DE7-14A6-408BFC354DAD}"/>
                </a:ext>
              </a:extLst>
            </p:cNvPr>
            <p:cNvSpPr/>
            <p:nvPr/>
          </p:nvSpPr>
          <p:spPr>
            <a:xfrm>
              <a:off x="3635013" y="1693900"/>
              <a:ext cx="205925" cy="725"/>
            </a:xfrm>
            <a:custGeom>
              <a:avLst/>
              <a:gdLst/>
              <a:ahLst/>
              <a:cxnLst/>
              <a:rect l="l" t="t" r="r" b="b"/>
              <a:pathLst>
                <a:path w="8237" h="29" fill="none" extrusionOk="0">
                  <a:moveTo>
                    <a:pt x="0" y="0"/>
                  </a:moveTo>
                  <a:lnTo>
                    <a:pt x="8236" y="28"/>
                  </a:lnTo>
                </a:path>
              </a:pathLst>
            </a:custGeom>
            <a:noFill/>
            <a:ln w="3275" cap="flat" cmpd="sng">
              <a:solidFill>
                <a:srgbClr val="D3C6BC"/>
              </a:solidFill>
              <a:prstDash val="solid"/>
              <a:miter lim="1048"/>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4" name="Google Shape;2670;p64">
              <a:extLst>
                <a:ext uri="{FF2B5EF4-FFF2-40B4-BE49-F238E27FC236}">
                  <a16:creationId xmlns:a16="http://schemas.microsoft.com/office/drawing/2014/main" id="{DF3D1BAC-834E-8810-3FA6-1B04DC79621F}"/>
                </a:ext>
              </a:extLst>
            </p:cNvPr>
            <p:cNvSpPr/>
            <p:nvPr/>
          </p:nvSpPr>
          <p:spPr>
            <a:xfrm>
              <a:off x="3587913" y="1573750"/>
              <a:ext cx="215550" cy="331700"/>
            </a:xfrm>
            <a:custGeom>
              <a:avLst/>
              <a:gdLst/>
              <a:ahLst/>
              <a:cxnLst/>
              <a:rect l="l" t="t" r="r" b="b"/>
              <a:pathLst>
                <a:path w="8622" h="13268" fill="none" extrusionOk="0">
                  <a:moveTo>
                    <a:pt x="234" y="0"/>
                  </a:moveTo>
                  <a:cubicBezTo>
                    <a:pt x="205" y="672"/>
                    <a:pt x="188" y="1433"/>
                    <a:pt x="188" y="2286"/>
                  </a:cubicBezTo>
                  <a:cubicBezTo>
                    <a:pt x="188" y="6109"/>
                    <a:pt x="1" y="9707"/>
                    <a:pt x="1" y="10306"/>
                  </a:cubicBezTo>
                  <a:cubicBezTo>
                    <a:pt x="1" y="10906"/>
                    <a:pt x="450" y="13267"/>
                    <a:pt x="4424" y="13267"/>
                  </a:cubicBezTo>
                  <a:cubicBezTo>
                    <a:pt x="8396" y="13267"/>
                    <a:pt x="8621" y="13230"/>
                    <a:pt x="8621" y="13230"/>
                  </a:cubicBezTo>
                </a:path>
              </a:pathLst>
            </a:custGeom>
            <a:noFill/>
            <a:ln w="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5" name="Google Shape;2671;p64">
              <a:extLst>
                <a:ext uri="{FF2B5EF4-FFF2-40B4-BE49-F238E27FC236}">
                  <a16:creationId xmlns:a16="http://schemas.microsoft.com/office/drawing/2014/main" id="{F59AA5C3-536B-FC38-2ECA-0EB2B504877B}"/>
                </a:ext>
              </a:extLst>
            </p:cNvPr>
            <p:cNvSpPr/>
            <p:nvPr/>
          </p:nvSpPr>
          <p:spPr>
            <a:xfrm>
              <a:off x="3596988" y="1475350"/>
              <a:ext cx="11575" cy="52650"/>
            </a:xfrm>
            <a:custGeom>
              <a:avLst/>
              <a:gdLst/>
              <a:ahLst/>
              <a:cxnLst/>
              <a:rect l="l" t="t" r="r" b="b"/>
              <a:pathLst>
                <a:path w="463" h="2106" fill="none" extrusionOk="0">
                  <a:moveTo>
                    <a:pt x="463" y="1"/>
                  </a:moveTo>
                  <a:cubicBezTo>
                    <a:pt x="299" y="224"/>
                    <a:pt x="125" y="912"/>
                    <a:pt x="0" y="2105"/>
                  </a:cubicBezTo>
                </a:path>
              </a:pathLst>
            </a:custGeom>
            <a:noFill/>
            <a:ln w="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6" name="Google Shape;2672;p64">
              <a:extLst>
                <a:ext uri="{FF2B5EF4-FFF2-40B4-BE49-F238E27FC236}">
                  <a16:creationId xmlns:a16="http://schemas.microsoft.com/office/drawing/2014/main" id="{EFAACEE3-25CD-4DBF-FCAE-7FA838163C73}"/>
                </a:ext>
              </a:extLst>
            </p:cNvPr>
            <p:cNvSpPr/>
            <p:nvPr/>
          </p:nvSpPr>
          <p:spPr>
            <a:xfrm>
              <a:off x="5716588" y="1625950"/>
              <a:ext cx="456300" cy="334100"/>
            </a:xfrm>
            <a:custGeom>
              <a:avLst/>
              <a:gdLst/>
              <a:ahLst/>
              <a:cxnLst/>
              <a:rect l="l" t="t" r="r" b="b"/>
              <a:pathLst>
                <a:path w="18252" h="13364" extrusionOk="0">
                  <a:moveTo>
                    <a:pt x="2167" y="1"/>
                  </a:moveTo>
                  <a:cubicBezTo>
                    <a:pt x="1371" y="1"/>
                    <a:pt x="671" y="129"/>
                    <a:pt x="423" y="663"/>
                  </a:cubicBezTo>
                  <a:cubicBezTo>
                    <a:pt x="423" y="663"/>
                    <a:pt x="279" y="3521"/>
                    <a:pt x="139" y="4667"/>
                  </a:cubicBezTo>
                  <a:cubicBezTo>
                    <a:pt x="1" y="5813"/>
                    <a:pt x="94" y="10244"/>
                    <a:pt x="166" y="10470"/>
                  </a:cubicBezTo>
                  <a:cubicBezTo>
                    <a:pt x="239" y="10695"/>
                    <a:pt x="74" y="12556"/>
                    <a:pt x="348" y="12780"/>
                  </a:cubicBezTo>
                  <a:cubicBezTo>
                    <a:pt x="569" y="12960"/>
                    <a:pt x="1944" y="13183"/>
                    <a:pt x="3058" y="13183"/>
                  </a:cubicBezTo>
                  <a:cubicBezTo>
                    <a:pt x="3320" y="13183"/>
                    <a:pt x="3568" y="13170"/>
                    <a:pt x="3782" y="13142"/>
                  </a:cubicBezTo>
                  <a:cubicBezTo>
                    <a:pt x="4136" y="13096"/>
                    <a:pt x="4596" y="13080"/>
                    <a:pt x="5079" y="13080"/>
                  </a:cubicBezTo>
                  <a:cubicBezTo>
                    <a:pt x="6139" y="13080"/>
                    <a:pt x="7310" y="13159"/>
                    <a:pt x="7705" y="13183"/>
                  </a:cubicBezTo>
                  <a:cubicBezTo>
                    <a:pt x="7762" y="13187"/>
                    <a:pt x="7848" y="13188"/>
                    <a:pt x="7957" y="13188"/>
                  </a:cubicBezTo>
                  <a:cubicBezTo>
                    <a:pt x="8631" y="13188"/>
                    <a:pt x="10195" y="13132"/>
                    <a:pt x="11318" y="13132"/>
                  </a:cubicBezTo>
                  <a:cubicBezTo>
                    <a:pt x="11857" y="13132"/>
                    <a:pt x="12294" y="13145"/>
                    <a:pt x="12482" y="13183"/>
                  </a:cubicBezTo>
                  <a:cubicBezTo>
                    <a:pt x="12866" y="13262"/>
                    <a:pt x="14697" y="13363"/>
                    <a:pt x="16111" y="13363"/>
                  </a:cubicBezTo>
                  <a:cubicBezTo>
                    <a:pt x="17060" y="13363"/>
                    <a:pt x="17822" y="13318"/>
                    <a:pt x="17834" y="13188"/>
                  </a:cubicBezTo>
                  <a:cubicBezTo>
                    <a:pt x="17867" y="12866"/>
                    <a:pt x="18155" y="8762"/>
                    <a:pt x="18091" y="7962"/>
                  </a:cubicBezTo>
                  <a:cubicBezTo>
                    <a:pt x="18027" y="7160"/>
                    <a:pt x="17950" y="3603"/>
                    <a:pt x="18100" y="2256"/>
                  </a:cubicBezTo>
                  <a:cubicBezTo>
                    <a:pt x="18251" y="910"/>
                    <a:pt x="17689" y="348"/>
                    <a:pt x="16649" y="205"/>
                  </a:cubicBezTo>
                  <a:cubicBezTo>
                    <a:pt x="16112" y="131"/>
                    <a:pt x="15460" y="106"/>
                    <a:pt x="14772" y="106"/>
                  </a:cubicBezTo>
                  <a:cubicBezTo>
                    <a:pt x="13387" y="106"/>
                    <a:pt x="11860" y="206"/>
                    <a:pt x="10852" y="206"/>
                  </a:cubicBezTo>
                  <a:cubicBezTo>
                    <a:pt x="10761" y="206"/>
                    <a:pt x="10673" y="205"/>
                    <a:pt x="10591" y="204"/>
                  </a:cubicBezTo>
                  <a:cubicBezTo>
                    <a:pt x="9505" y="180"/>
                    <a:pt x="7437" y="11"/>
                    <a:pt x="5989" y="11"/>
                  </a:cubicBezTo>
                  <a:cubicBezTo>
                    <a:pt x="5514" y="11"/>
                    <a:pt x="5105" y="29"/>
                    <a:pt x="4820" y="77"/>
                  </a:cubicBezTo>
                  <a:cubicBezTo>
                    <a:pt x="4680" y="100"/>
                    <a:pt x="4517" y="109"/>
                    <a:pt x="4337" y="109"/>
                  </a:cubicBezTo>
                  <a:cubicBezTo>
                    <a:pt x="3716" y="109"/>
                    <a:pt x="2901" y="1"/>
                    <a:pt x="2167"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7" name="Google Shape;2673;p64">
              <a:extLst>
                <a:ext uri="{FF2B5EF4-FFF2-40B4-BE49-F238E27FC236}">
                  <a16:creationId xmlns:a16="http://schemas.microsoft.com/office/drawing/2014/main" id="{3CE24568-028C-E57E-D4E4-2AA0A454D849}"/>
                </a:ext>
              </a:extLst>
            </p:cNvPr>
            <p:cNvSpPr/>
            <p:nvPr/>
          </p:nvSpPr>
          <p:spPr>
            <a:xfrm>
              <a:off x="5785163" y="1613550"/>
              <a:ext cx="39575" cy="15300"/>
            </a:xfrm>
            <a:custGeom>
              <a:avLst/>
              <a:gdLst/>
              <a:ahLst/>
              <a:cxnLst/>
              <a:rect l="l" t="t" r="r" b="b"/>
              <a:pathLst>
                <a:path w="1583" h="612" extrusionOk="0">
                  <a:moveTo>
                    <a:pt x="42" y="1"/>
                  </a:moveTo>
                  <a:cubicBezTo>
                    <a:pt x="19" y="1"/>
                    <a:pt x="1" y="19"/>
                    <a:pt x="1" y="41"/>
                  </a:cubicBezTo>
                  <a:lnTo>
                    <a:pt x="1" y="560"/>
                  </a:lnTo>
                  <a:cubicBezTo>
                    <a:pt x="1" y="560"/>
                    <a:pt x="632" y="581"/>
                    <a:pt x="914" y="602"/>
                  </a:cubicBezTo>
                  <a:cubicBezTo>
                    <a:pt x="1008" y="609"/>
                    <a:pt x="1113" y="611"/>
                    <a:pt x="1212" y="611"/>
                  </a:cubicBezTo>
                  <a:cubicBezTo>
                    <a:pt x="1410" y="611"/>
                    <a:pt x="1582" y="602"/>
                    <a:pt x="1582" y="602"/>
                  </a:cubicBezTo>
                  <a:lnTo>
                    <a:pt x="1582" y="307"/>
                  </a:lnTo>
                  <a:lnTo>
                    <a:pt x="914" y="258"/>
                  </a:lnTo>
                  <a:lnTo>
                    <a:pt x="905" y="40"/>
                  </a:lnTo>
                  <a:cubicBezTo>
                    <a:pt x="904" y="18"/>
                    <a:pt x="886" y="1"/>
                    <a:pt x="86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8" name="Google Shape;2674;p64">
              <a:extLst>
                <a:ext uri="{FF2B5EF4-FFF2-40B4-BE49-F238E27FC236}">
                  <a16:creationId xmlns:a16="http://schemas.microsoft.com/office/drawing/2014/main" id="{7091639F-283B-D82C-54AE-9B2A002E5D2A}"/>
                </a:ext>
              </a:extLst>
            </p:cNvPr>
            <p:cNvSpPr/>
            <p:nvPr/>
          </p:nvSpPr>
          <p:spPr>
            <a:xfrm>
              <a:off x="6078163" y="1618350"/>
              <a:ext cx="39575" cy="15300"/>
            </a:xfrm>
            <a:custGeom>
              <a:avLst/>
              <a:gdLst/>
              <a:ahLst/>
              <a:cxnLst/>
              <a:rect l="l" t="t" r="r" b="b"/>
              <a:pathLst>
                <a:path w="1583" h="612" extrusionOk="0">
                  <a:moveTo>
                    <a:pt x="735" y="0"/>
                  </a:moveTo>
                  <a:cubicBezTo>
                    <a:pt x="704" y="0"/>
                    <a:pt x="679" y="24"/>
                    <a:pt x="678" y="56"/>
                  </a:cubicBezTo>
                  <a:lnTo>
                    <a:pt x="669" y="257"/>
                  </a:lnTo>
                  <a:lnTo>
                    <a:pt x="1" y="305"/>
                  </a:lnTo>
                  <a:lnTo>
                    <a:pt x="1" y="602"/>
                  </a:lnTo>
                  <a:cubicBezTo>
                    <a:pt x="1" y="602"/>
                    <a:pt x="172" y="611"/>
                    <a:pt x="371" y="611"/>
                  </a:cubicBezTo>
                  <a:cubicBezTo>
                    <a:pt x="470" y="611"/>
                    <a:pt x="575" y="609"/>
                    <a:pt x="669" y="602"/>
                  </a:cubicBezTo>
                  <a:cubicBezTo>
                    <a:pt x="951" y="581"/>
                    <a:pt x="1582" y="560"/>
                    <a:pt x="1582" y="560"/>
                  </a:cubicBezTo>
                  <a:lnTo>
                    <a:pt x="1582" y="58"/>
                  </a:lnTo>
                  <a:cubicBezTo>
                    <a:pt x="1582" y="27"/>
                    <a:pt x="1556" y="0"/>
                    <a:pt x="1524"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9" name="Google Shape;2675;p64">
              <a:extLst>
                <a:ext uri="{FF2B5EF4-FFF2-40B4-BE49-F238E27FC236}">
                  <a16:creationId xmlns:a16="http://schemas.microsoft.com/office/drawing/2014/main" id="{53E15A4C-6D44-56CE-CCC6-73A69C328A09}"/>
                </a:ext>
              </a:extLst>
            </p:cNvPr>
            <p:cNvSpPr/>
            <p:nvPr/>
          </p:nvSpPr>
          <p:spPr>
            <a:xfrm>
              <a:off x="5885488" y="1586000"/>
              <a:ext cx="125850" cy="50550"/>
            </a:xfrm>
            <a:custGeom>
              <a:avLst/>
              <a:gdLst/>
              <a:ahLst/>
              <a:cxnLst/>
              <a:rect l="l" t="t" r="r" b="b"/>
              <a:pathLst>
                <a:path w="5034" h="2022" extrusionOk="0">
                  <a:moveTo>
                    <a:pt x="2519" y="0"/>
                  </a:moveTo>
                  <a:cubicBezTo>
                    <a:pt x="2168" y="0"/>
                    <a:pt x="1782" y="29"/>
                    <a:pt x="1400" y="65"/>
                  </a:cubicBezTo>
                  <a:cubicBezTo>
                    <a:pt x="638" y="138"/>
                    <a:pt x="98" y="556"/>
                    <a:pt x="64" y="671"/>
                  </a:cubicBezTo>
                  <a:cubicBezTo>
                    <a:pt x="2" y="879"/>
                    <a:pt x="2" y="1840"/>
                    <a:pt x="2" y="1840"/>
                  </a:cubicBezTo>
                  <a:cubicBezTo>
                    <a:pt x="0" y="1893"/>
                    <a:pt x="54" y="1908"/>
                    <a:pt x="129" y="1908"/>
                  </a:cubicBezTo>
                  <a:cubicBezTo>
                    <a:pt x="231" y="1908"/>
                    <a:pt x="372" y="1880"/>
                    <a:pt x="462" y="1880"/>
                  </a:cubicBezTo>
                  <a:cubicBezTo>
                    <a:pt x="477" y="1880"/>
                    <a:pt x="491" y="1880"/>
                    <a:pt x="503" y="1882"/>
                  </a:cubicBezTo>
                  <a:cubicBezTo>
                    <a:pt x="511" y="1884"/>
                    <a:pt x="520" y="1884"/>
                    <a:pt x="527" y="1884"/>
                  </a:cubicBezTo>
                  <a:cubicBezTo>
                    <a:pt x="644" y="1884"/>
                    <a:pt x="680" y="1746"/>
                    <a:pt x="680" y="1746"/>
                  </a:cubicBezTo>
                  <a:cubicBezTo>
                    <a:pt x="660" y="1323"/>
                    <a:pt x="752" y="1011"/>
                    <a:pt x="804" y="1011"/>
                  </a:cubicBezTo>
                  <a:cubicBezTo>
                    <a:pt x="805" y="1011"/>
                    <a:pt x="805" y="1011"/>
                    <a:pt x="806" y="1011"/>
                  </a:cubicBezTo>
                  <a:cubicBezTo>
                    <a:pt x="840" y="1016"/>
                    <a:pt x="943" y="1071"/>
                    <a:pt x="1035" y="1071"/>
                  </a:cubicBezTo>
                  <a:cubicBezTo>
                    <a:pt x="1083" y="1071"/>
                    <a:pt x="1129" y="1056"/>
                    <a:pt x="1161" y="1011"/>
                  </a:cubicBezTo>
                  <a:cubicBezTo>
                    <a:pt x="1235" y="908"/>
                    <a:pt x="1330" y="833"/>
                    <a:pt x="1397" y="833"/>
                  </a:cubicBezTo>
                  <a:cubicBezTo>
                    <a:pt x="1415" y="833"/>
                    <a:pt x="1430" y="838"/>
                    <a:pt x="1443" y="849"/>
                  </a:cubicBezTo>
                  <a:cubicBezTo>
                    <a:pt x="1483" y="881"/>
                    <a:pt x="1630" y="922"/>
                    <a:pt x="1751" y="922"/>
                  </a:cubicBezTo>
                  <a:cubicBezTo>
                    <a:pt x="1823" y="922"/>
                    <a:pt x="1886" y="908"/>
                    <a:pt x="1913" y="870"/>
                  </a:cubicBezTo>
                  <a:cubicBezTo>
                    <a:pt x="1974" y="783"/>
                    <a:pt x="2078" y="653"/>
                    <a:pt x="2225" y="653"/>
                  </a:cubicBezTo>
                  <a:cubicBezTo>
                    <a:pt x="2255" y="653"/>
                    <a:pt x="2287" y="658"/>
                    <a:pt x="2320" y="671"/>
                  </a:cubicBezTo>
                  <a:cubicBezTo>
                    <a:pt x="2443" y="716"/>
                    <a:pt x="2550" y="762"/>
                    <a:pt x="2651" y="762"/>
                  </a:cubicBezTo>
                  <a:cubicBezTo>
                    <a:pt x="2713" y="762"/>
                    <a:pt x="2772" y="746"/>
                    <a:pt x="2831" y="702"/>
                  </a:cubicBezTo>
                  <a:cubicBezTo>
                    <a:pt x="2859" y="682"/>
                    <a:pt x="2888" y="673"/>
                    <a:pt x="2919" y="673"/>
                  </a:cubicBezTo>
                  <a:cubicBezTo>
                    <a:pt x="3058" y="673"/>
                    <a:pt x="3209" y="853"/>
                    <a:pt x="3269" y="870"/>
                  </a:cubicBezTo>
                  <a:cubicBezTo>
                    <a:pt x="3277" y="872"/>
                    <a:pt x="3286" y="873"/>
                    <a:pt x="3296" y="873"/>
                  </a:cubicBezTo>
                  <a:cubicBezTo>
                    <a:pt x="3376" y="873"/>
                    <a:pt x="3521" y="817"/>
                    <a:pt x="3624" y="817"/>
                  </a:cubicBezTo>
                  <a:cubicBezTo>
                    <a:pt x="3631" y="817"/>
                    <a:pt x="3638" y="817"/>
                    <a:pt x="3645" y="817"/>
                  </a:cubicBezTo>
                  <a:cubicBezTo>
                    <a:pt x="3757" y="828"/>
                    <a:pt x="3838" y="1131"/>
                    <a:pt x="4005" y="1131"/>
                  </a:cubicBezTo>
                  <a:cubicBezTo>
                    <a:pt x="4010" y="1131"/>
                    <a:pt x="4016" y="1130"/>
                    <a:pt x="4021" y="1130"/>
                  </a:cubicBezTo>
                  <a:cubicBezTo>
                    <a:pt x="4051" y="1126"/>
                    <a:pt x="4077" y="1125"/>
                    <a:pt x="4100" y="1125"/>
                  </a:cubicBezTo>
                  <a:cubicBezTo>
                    <a:pt x="4218" y="1125"/>
                    <a:pt x="4273" y="1173"/>
                    <a:pt x="4386" y="1339"/>
                  </a:cubicBezTo>
                  <a:cubicBezTo>
                    <a:pt x="4522" y="1538"/>
                    <a:pt x="4480" y="1840"/>
                    <a:pt x="4459" y="1944"/>
                  </a:cubicBezTo>
                  <a:cubicBezTo>
                    <a:pt x="4450" y="1993"/>
                    <a:pt x="4535" y="2022"/>
                    <a:pt x="4634" y="2022"/>
                  </a:cubicBezTo>
                  <a:cubicBezTo>
                    <a:pt x="4746" y="2022"/>
                    <a:pt x="4875" y="1986"/>
                    <a:pt x="4908" y="1903"/>
                  </a:cubicBezTo>
                  <a:cubicBezTo>
                    <a:pt x="4971" y="1746"/>
                    <a:pt x="5034" y="1099"/>
                    <a:pt x="4836" y="713"/>
                  </a:cubicBezTo>
                  <a:cubicBezTo>
                    <a:pt x="4637" y="326"/>
                    <a:pt x="3906" y="264"/>
                    <a:pt x="3426" y="107"/>
                  </a:cubicBezTo>
                  <a:cubicBezTo>
                    <a:pt x="3186" y="29"/>
                    <a:pt x="2870" y="0"/>
                    <a:pt x="2519"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0" name="Google Shape;2676;p64">
              <a:extLst>
                <a:ext uri="{FF2B5EF4-FFF2-40B4-BE49-F238E27FC236}">
                  <a16:creationId xmlns:a16="http://schemas.microsoft.com/office/drawing/2014/main" id="{BD805D93-472F-D83F-C449-B9FB3B119003}"/>
                </a:ext>
              </a:extLst>
            </p:cNvPr>
            <p:cNvSpPr/>
            <p:nvPr/>
          </p:nvSpPr>
          <p:spPr>
            <a:xfrm>
              <a:off x="5838638" y="1628475"/>
              <a:ext cx="1650" cy="6925"/>
            </a:xfrm>
            <a:custGeom>
              <a:avLst/>
              <a:gdLst/>
              <a:ahLst/>
              <a:cxnLst/>
              <a:rect l="l" t="t" r="r" b="b"/>
              <a:pathLst>
                <a:path w="66" h="277" extrusionOk="0">
                  <a:moveTo>
                    <a:pt x="33" y="0"/>
                  </a:moveTo>
                  <a:cubicBezTo>
                    <a:pt x="17" y="0"/>
                    <a:pt x="1" y="11"/>
                    <a:pt x="1" y="33"/>
                  </a:cubicBezTo>
                  <a:lnTo>
                    <a:pt x="1" y="244"/>
                  </a:lnTo>
                  <a:cubicBezTo>
                    <a:pt x="1" y="266"/>
                    <a:pt x="17" y="276"/>
                    <a:pt x="33" y="276"/>
                  </a:cubicBezTo>
                  <a:cubicBezTo>
                    <a:pt x="50" y="276"/>
                    <a:pt x="66" y="266"/>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1" name="Google Shape;2677;p64">
              <a:extLst>
                <a:ext uri="{FF2B5EF4-FFF2-40B4-BE49-F238E27FC236}">
                  <a16:creationId xmlns:a16="http://schemas.microsoft.com/office/drawing/2014/main" id="{C43D8D4C-A714-8785-9C2F-FBFB324AEEC1}"/>
                </a:ext>
              </a:extLst>
            </p:cNvPr>
            <p:cNvSpPr/>
            <p:nvPr/>
          </p:nvSpPr>
          <p:spPr>
            <a:xfrm>
              <a:off x="5838638" y="1641950"/>
              <a:ext cx="1650" cy="6925"/>
            </a:xfrm>
            <a:custGeom>
              <a:avLst/>
              <a:gdLst/>
              <a:ahLst/>
              <a:cxnLst/>
              <a:rect l="l" t="t" r="r" b="b"/>
              <a:pathLst>
                <a:path w="66" h="277" extrusionOk="0">
                  <a:moveTo>
                    <a:pt x="33" y="1"/>
                  </a:moveTo>
                  <a:cubicBezTo>
                    <a:pt x="17" y="1"/>
                    <a:pt x="1" y="12"/>
                    <a:pt x="1" y="33"/>
                  </a:cubicBezTo>
                  <a:lnTo>
                    <a:pt x="1" y="244"/>
                  </a:lnTo>
                  <a:cubicBezTo>
                    <a:pt x="1" y="266"/>
                    <a:pt x="17" y="277"/>
                    <a:pt x="33" y="277"/>
                  </a:cubicBezTo>
                  <a:cubicBezTo>
                    <a:pt x="50" y="277"/>
                    <a:pt x="66" y="266"/>
                    <a:pt x="66" y="244"/>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2" name="Google Shape;2678;p64">
              <a:extLst>
                <a:ext uri="{FF2B5EF4-FFF2-40B4-BE49-F238E27FC236}">
                  <a16:creationId xmlns:a16="http://schemas.microsoft.com/office/drawing/2014/main" id="{3A0CF13C-B02F-D257-34C1-751E4BBC7563}"/>
                </a:ext>
              </a:extLst>
            </p:cNvPr>
            <p:cNvSpPr/>
            <p:nvPr/>
          </p:nvSpPr>
          <p:spPr>
            <a:xfrm>
              <a:off x="5838638" y="1654325"/>
              <a:ext cx="1650" cy="8025"/>
            </a:xfrm>
            <a:custGeom>
              <a:avLst/>
              <a:gdLst/>
              <a:ahLst/>
              <a:cxnLst/>
              <a:rect l="l" t="t" r="r" b="b"/>
              <a:pathLst>
                <a:path w="66" h="321" extrusionOk="0">
                  <a:moveTo>
                    <a:pt x="33" y="1"/>
                  </a:moveTo>
                  <a:cubicBezTo>
                    <a:pt x="17" y="1"/>
                    <a:pt x="1" y="11"/>
                    <a:pt x="1" y="33"/>
                  </a:cubicBezTo>
                  <a:lnTo>
                    <a:pt x="1" y="289"/>
                  </a:lnTo>
                  <a:cubicBezTo>
                    <a:pt x="1" y="310"/>
                    <a:pt x="17" y="320"/>
                    <a:pt x="33" y="320"/>
                  </a:cubicBezTo>
                  <a:cubicBezTo>
                    <a:pt x="50" y="320"/>
                    <a:pt x="66" y="310"/>
                    <a:pt x="66" y="289"/>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3" name="Google Shape;2679;p64">
              <a:extLst>
                <a:ext uri="{FF2B5EF4-FFF2-40B4-BE49-F238E27FC236}">
                  <a16:creationId xmlns:a16="http://schemas.microsoft.com/office/drawing/2014/main" id="{AF8C511C-C6F2-5ACE-7952-4DC2E23073C5}"/>
                </a:ext>
              </a:extLst>
            </p:cNvPr>
            <p:cNvSpPr/>
            <p:nvPr/>
          </p:nvSpPr>
          <p:spPr>
            <a:xfrm>
              <a:off x="5838638" y="1668925"/>
              <a:ext cx="1650" cy="6925"/>
            </a:xfrm>
            <a:custGeom>
              <a:avLst/>
              <a:gdLst/>
              <a:ahLst/>
              <a:cxnLst/>
              <a:rect l="l" t="t" r="r" b="b"/>
              <a:pathLst>
                <a:path w="66" h="277" extrusionOk="0">
                  <a:moveTo>
                    <a:pt x="33" y="0"/>
                  </a:moveTo>
                  <a:cubicBezTo>
                    <a:pt x="17" y="0"/>
                    <a:pt x="1" y="11"/>
                    <a:pt x="1" y="33"/>
                  </a:cubicBezTo>
                  <a:lnTo>
                    <a:pt x="1" y="243"/>
                  </a:lnTo>
                  <a:cubicBezTo>
                    <a:pt x="1" y="265"/>
                    <a:pt x="17" y="276"/>
                    <a:pt x="33" y="276"/>
                  </a:cubicBezTo>
                  <a:cubicBezTo>
                    <a:pt x="50" y="276"/>
                    <a:pt x="66" y="265"/>
                    <a:pt x="66" y="243"/>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4" name="Google Shape;2680;p64">
              <a:extLst>
                <a:ext uri="{FF2B5EF4-FFF2-40B4-BE49-F238E27FC236}">
                  <a16:creationId xmlns:a16="http://schemas.microsoft.com/office/drawing/2014/main" id="{B8EBFE1A-9856-BC28-5F67-71B57AD2EE84}"/>
                </a:ext>
              </a:extLst>
            </p:cNvPr>
            <p:cNvSpPr/>
            <p:nvPr/>
          </p:nvSpPr>
          <p:spPr>
            <a:xfrm>
              <a:off x="5838638" y="1682425"/>
              <a:ext cx="1650" cy="11175"/>
            </a:xfrm>
            <a:custGeom>
              <a:avLst/>
              <a:gdLst/>
              <a:ahLst/>
              <a:cxnLst/>
              <a:rect l="l" t="t" r="r" b="b"/>
              <a:pathLst>
                <a:path w="66" h="447" extrusionOk="0">
                  <a:moveTo>
                    <a:pt x="33" y="0"/>
                  </a:moveTo>
                  <a:cubicBezTo>
                    <a:pt x="17" y="0"/>
                    <a:pt x="1" y="11"/>
                    <a:pt x="1" y="32"/>
                  </a:cubicBezTo>
                  <a:lnTo>
                    <a:pt x="1" y="415"/>
                  </a:lnTo>
                  <a:cubicBezTo>
                    <a:pt x="1" y="436"/>
                    <a:pt x="17" y="446"/>
                    <a:pt x="33" y="446"/>
                  </a:cubicBezTo>
                  <a:cubicBezTo>
                    <a:pt x="50" y="446"/>
                    <a:pt x="66" y="436"/>
                    <a:pt x="66" y="415"/>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5" name="Google Shape;2681;p64">
              <a:extLst>
                <a:ext uri="{FF2B5EF4-FFF2-40B4-BE49-F238E27FC236}">
                  <a16:creationId xmlns:a16="http://schemas.microsoft.com/office/drawing/2014/main" id="{0B70F55A-8321-3BD6-F7AF-1F661F4CB4DC}"/>
                </a:ext>
              </a:extLst>
            </p:cNvPr>
            <p:cNvSpPr/>
            <p:nvPr/>
          </p:nvSpPr>
          <p:spPr>
            <a:xfrm>
              <a:off x="5838638" y="1683650"/>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6" name="Google Shape;2682;p64">
              <a:extLst>
                <a:ext uri="{FF2B5EF4-FFF2-40B4-BE49-F238E27FC236}">
                  <a16:creationId xmlns:a16="http://schemas.microsoft.com/office/drawing/2014/main" id="{F7F86B79-B951-19CF-60D4-3469619C832D}"/>
                </a:ext>
              </a:extLst>
            </p:cNvPr>
            <p:cNvSpPr/>
            <p:nvPr/>
          </p:nvSpPr>
          <p:spPr>
            <a:xfrm>
              <a:off x="5838638" y="1697150"/>
              <a:ext cx="1650" cy="6925"/>
            </a:xfrm>
            <a:custGeom>
              <a:avLst/>
              <a:gdLst/>
              <a:ahLst/>
              <a:cxnLst/>
              <a:rect l="l" t="t" r="r" b="b"/>
              <a:pathLst>
                <a:path w="66" h="277" extrusionOk="0">
                  <a:moveTo>
                    <a:pt x="33" y="0"/>
                  </a:moveTo>
                  <a:cubicBezTo>
                    <a:pt x="17" y="0"/>
                    <a:pt x="1" y="11"/>
                    <a:pt x="1" y="34"/>
                  </a:cubicBezTo>
                  <a:lnTo>
                    <a:pt x="1" y="243"/>
                  </a:lnTo>
                  <a:cubicBezTo>
                    <a:pt x="1" y="265"/>
                    <a:pt x="17" y="276"/>
                    <a:pt x="33" y="276"/>
                  </a:cubicBezTo>
                  <a:cubicBezTo>
                    <a:pt x="50" y="276"/>
                    <a:pt x="66" y="265"/>
                    <a:pt x="66" y="243"/>
                  </a:cubicBezTo>
                  <a:lnTo>
                    <a:pt x="66" y="34"/>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7" name="Google Shape;2683;p64">
              <a:extLst>
                <a:ext uri="{FF2B5EF4-FFF2-40B4-BE49-F238E27FC236}">
                  <a16:creationId xmlns:a16="http://schemas.microsoft.com/office/drawing/2014/main" id="{9DEE7AC2-05DF-855E-6E14-90F6EAA26BD7}"/>
                </a:ext>
              </a:extLst>
            </p:cNvPr>
            <p:cNvSpPr/>
            <p:nvPr/>
          </p:nvSpPr>
          <p:spPr>
            <a:xfrm>
              <a:off x="5838638" y="1709525"/>
              <a:ext cx="1650" cy="8000"/>
            </a:xfrm>
            <a:custGeom>
              <a:avLst/>
              <a:gdLst/>
              <a:ahLst/>
              <a:cxnLst/>
              <a:rect l="l" t="t" r="r" b="b"/>
              <a:pathLst>
                <a:path w="66" h="320" extrusionOk="0">
                  <a:moveTo>
                    <a:pt x="33" y="1"/>
                  </a:moveTo>
                  <a:cubicBezTo>
                    <a:pt x="17" y="1"/>
                    <a:pt x="1" y="11"/>
                    <a:pt x="1" y="32"/>
                  </a:cubicBezTo>
                  <a:lnTo>
                    <a:pt x="1" y="288"/>
                  </a:lnTo>
                  <a:cubicBezTo>
                    <a:pt x="1" y="309"/>
                    <a:pt x="17" y="319"/>
                    <a:pt x="33" y="319"/>
                  </a:cubicBezTo>
                  <a:cubicBezTo>
                    <a:pt x="50" y="319"/>
                    <a:pt x="66" y="309"/>
                    <a:pt x="66" y="288"/>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8" name="Google Shape;2684;p64">
              <a:extLst>
                <a:ext uri="{FF2B5EF4-FFF2-40B4-BE49-F238E27FC236}">
                  <a16:creationId xmlns:a16="http://schemas.microsoft.com/office/drawing/2014/main" id="{FECD00B6-8BA3-0DB8-CBDF-CE8416B46505}"/>
                </a:ext>
              </a:extLst>
            </p:cNvPr>
            <p:cNvSpPr/>
            <p:nvPr/>
          </p:nvSpPr>
          <p:spPr>
            <a:xfrm>
              <a:off x="5838638" y="1724100"/>
              <a:ext cx="1650" cy="6925"/>
            </a:xfrm>
            <a:custGeom>
              <a:avLst/>
              <a:gdLst/>
              <a:ahLst/>
              <a:cxnLst/>
              <a:rect l="l" t="t" r="r" b="b"/>
              <a:pathLst>
                <a:path w="66" h="277" extrusionOk="0">
                  <a:moveTo>
                    <a:pt x="33" y="1"/>
                  </a:moveTo>
                  <a:cubicBezTo>
                    <a:pt x="17" y="1"/>
                    <a:pt x="1" y="11"/>
                    <a:pt x="1" y="33"/>
                  </a:cubicBezTo>
                  <a:lnTo>
                    <a:pt x="1" y="244"/>
                  </a:lnTo>
                  <a:cubicBezTo>
                    <a:pt x="1" y="266"/>
                    <a:pt x="17" y="277"/>
                    <a:pt x="33" y="277"/>
                  </a:cubicBezTo>
                  <a:cubicBezTo>
                    <a:pt x="50" y="277"/>
                    <a:pt x="66" y="266"/>
                    <a:pt x="66" y="244"/>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9" name="Google Shape;2685;p64">
              <a:extLst>
                <a:ext uri="{FF2B5EF4-FFF2-40B4-BE49-F238E27FC236}">
                  <a16:creationId xmlns:a16="http://schemas.microsoft.com/office/drawing/2014/main" id="{C585F0FC-F745-5147-FFF4-11663F09970B}"/>
                </a:ext>
              </a:extLst>
            </p:cNvPr>
            <p:cNvSpPr/>
            <p:nvPr/>
          </p:nvSpPr>
          <p:spPr>
            <a:xfrm>
              <a:off x="5838638" y="1737625"/>
              <a:ext cx="1650" cy="11150"/>
            </a:xfrm>
            <a:custGeom>
              <a:avLst/>
              <a:gdLst/>
              <a:ahLst/>
              <a:cxnLst/>
              <a:rect l="l" t="t" r="r" b="b"/>
              <a:pathLst>
                <a:path w="66" h="446" extrusionOk="0">
                  <a:moveTo>
                    <a:pt x="33" y="0"/>
                  </a:moveTo>
                  <a:cubicBezTo>
                    <a:pt x="17" y="0"/>
                    <a:pt x="1" y="11"/>
                    <a:pt x="1" y="32"/>
                  </a:cubicBezTo>
                  <a:lnTo>
                    <a:pt x="1" y="414"/>
                  </a:lnTo>
                  <a:cubicBezTo>
                    <a:pt x="1" y="435"/>
                    <a:pt x="17" y="446"/>
                    <a:pt x="33" y="446"/>
                  </a:cubicBezTo>
                  <a:cubicBezTo>
                    <a:pt x="50" y="446"/>
                    <a:pt x="66" y="435"/>
                    <a:pt x="66" y="414"/>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0" name="Google Shape;2686;p64">
              <a:extLst>
                <a:ext uri="{FF2B5EF4-FFF2-40B4-BE49-F238E27FC236}">
                  <a16:creationId xmlns:a16="http://schemas.microsoft.com/office/drawing/2014/main" id="{18C8C742-E777-38BE-3A82-F8667C8829F4}"/>
                </a:ext>
              </a:extLst>
            </p:cNvPr>
            <p:cNvSpPr/>
            <p:nvPr/>
          </p:nvSpPr>
          <p:spPr>
            <a:xfrm>
              <a:off x="5838638" y="1738875"/>
              <a:ext cx="1650" cy="6900"/>
            </a:xfrm>
            <a:custGeom>
              <a:avLst/>
              <a:gdLst/>
              <a:ahLst/>
              <a:cxnLst/>
              <a:rect l="l" t="t" r="r" b="b"/>
              <a:pathLst>
                <a:path w="66" h="276" extrusionOk="0">
                  <a:moveTo>
                    <a:pt x="33" y="0"/>
                  </a:moveTo>
                  <a:cubicBezTo>
                    <a:pt x="17" y="0"/>
                    <a:pt x="1" y="11"/>
                    <a:pt x="1" y="33"/>
                  </a:cubicBezTo>
                  <a:lnTo>
                    <a:pt x="1" y="243"/>
                  </a:lnTo>
                  <a:cubicBezTo>
                    <a:pt x="1" y="265"/>
                    <a:pt x="17" y="276"/>
                    <a:pt x="33" y="276"/>
                  </a:cubicBezTo>
                  <a:cubicBezTo>
                    <a:pt x="50" y="276"/>
                    <a:pt x="66" y="265"/>
                    <a:pt x="66" y="243"/>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1" name="Google Shape;2687;p64">
              <a:extLst>
                <a:ext uri="{FF2B5EF4-FFF2-40B4-BE49-F238E27FC236}">
                  <a16:creationId xmlns:a16="http://schemas.microsoft.com/office/drawing/2014/main" id="{236B9EA3-4306-74F8-3F2E-07C7C6F4628F}"/>
                </a:ext>
              </a:extLst>
            </p:cNvPr>
            <p:cNvSpPr/>
            <p:nvPr/>
          </p:nvSpPr>
          <p:spPr>
            <a:xfrm>
              <a:off x="5838638" y="1752325"/>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2" name="Google Shape;2688;p64">
              <a:extLst>
                <a:ext uri="{FF2B5EF4-FFF2-40B4-BE49-F238E27FC236}">
                  <a16:creationId xmlns:a16="http://schemas.microsoft.com/office/drawing/2014/main" id="{1B2D2BE4-E990-278E-D2D5-B46DD51721A2}"/>
                </a:ext>
              </a:extLst>
            </p:cNvPr>
            <p:cNvSpPr/>
            <p:nvPr/>
          </p:nvSpPr>
          <p:spPr>
            <a:xfrm>
              <a:off x="5838638" y="1764725"/>
              <a:ext cx="1650" cy="7975"/>
            </a:xfrm>
            <a:custGeom>
              <a:avLst/>
              <a:gdLst/>
              <a:ahLst/>
              <a:cxnLst/>
              <a:rect l="l" t="t" r="r" b="b"/>
              <a:pathLst>
                <a:path w="66" h="319" extrusionOk="0">
                  <a:moveTo>
                    <a:pt x="33" y="0"/>
                  </a:moveTo>
                  <a:cubicBezTo>
                    <a:pt x="17" y="0"/>
                    <a:pt x="1" y="10"/>
                    <a:pt x="1" y="31"/>
                  </a:cubicBezTo>
                  <a:lnTo>
                    <a:pt x="1" y="287"/>
                  </a:lnTo>
                  <a:cubicBezTo>
                    <a:pt x="1" y="308"/>
                    <a:pt x="17" y="319"/>
                    <a:pt x="33" y="319"/>
                  </a:cubicBezTo>
                  <a:cubicBezTo>
                    <a:pt x="50" y="319"/>
                    <a:pt x="66" y="308"/>
                    <a:pt x="66" y="287"/>
                  </a:cubicBezTo>
                  <a:lnTo>
                    <a:pt x="66" y="31"/>
                  </a:lnTo>
                  <a:cubicBezTo>
                    <a:pt x="66" y="10"/>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3" name="Google Shape;2689;p64">
              <a:extLst>
                <a:ext uri="{FF2B5EF4-FFF2-40B4-BE49-F238E27FC236}">
                  <a16:creationId xmlns:a16="http://schemas.microsoft.com/office/drawing/2014/main" id="{B6EE5E16-1829-6FA6-FAF5-CE8D1343C43B}"/>
                </a:ext>
              </a:extLst>
            </p:cNvPr>
            <p:cNvSpPr/>
            <p:nvPr/>
          </p:nvSpPr>
          <p:spPr>
            <a:xfrm>
              <a:off x="5838638" y="1779300"/>
              <a:ext cx="1650" cy="6925"/>
            </a:xfrm>
            <a:custGeom>
              <a:avLst/>
              <a:gdLst/>
              <a:ahLst/>
              <a:cxnLst/>
              <a:rect l="l" t="t" r="r" b="b"/>
              <a:pathLst>
                <a:path w="66" h="277" extrusionOk="0">
                  <a:moveTo>
                    <a:pt x="33" y="0"/>
                  </a:moveTo>
                  <a:cubicBezTo>
                    <a:pt x="17" y="0"/>
                    <a:pt x="1" y="11"/>
                    <a:pt x="1" y="33"/>
                  </a:cubicBezTo>
                  <a:lnTo>
                    <a:pt x="1" y="244"/>
                  </a:lnTo>
                  <a:cubicBezTo>
                    <a:pt x="1" y="265"/>
                    <a:pt x="17" y="276"/>
                    <a:pt x="33" y="276"/>
                  </a:cubicBezTo>
                  <a:cubicBezTo>
                    <a:pt x="50" y="276"/>
                    <a:pt x="66" y="265"/>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4" name="Google Shape;2690;p64">
              <a:extLst>
                <a:ext uri="{FF2B5EF4-FFF2-40B4-BE49-F238E27FC236}">
                  <a16:creationId xmlns:a16="http://schemas.microsoft.com/office/drawing/2014/main" id="{5A282434-0F25-7E96-1A79-77A958482E4D}"/>
                </a:ext>
              </a:extLst>
            </p:cNvPr>
            <p:cNvSpPr/>
            <p:nvPr/>
          </p:nvSpPr>
          <p:spPr>
            <a:xfrm>
              <a:off x="5838638" y="1792800"/>
              <a:ext cx="1650" cy="11175"/>
            </a:xfrm>
            <a:custGeom>
              <a:avLst/>
              <a:gdLst/>
              <a:ahLst/>
              <a:cxnLst/>
              <a:rect l="l" t="t" r="r" b="b"/>
              <a:pathLst>
                <a:path w="66" h="447" extrusionOk="0">
                  <a:moveTo>
                    <a:pt x="33" y="1"/>
                  </a:moveTo>
                  <a:cubicBezTo>
                    <a:pt x="17" y="1"/>
                    <a:pt x="1" y="11"/>
                    <a:pt x="1" y="32"/>
                  </a:cubicBezTo>
                  <a:lnTo>
                    <a:pt x="1" y="415"/>
                  </a:lnTo>
                  <a:cubicBezTo>
                    <a:pt x="1" y="436"/>
                    <a:pt x="17" y="447"/>
                    <a:pt x="33" y="447"/>
                  </a:cubicBezTo>
                  <a:cubicBezTo>
                    <a:pt x="50" y="447"/>
                    <a:pt x="66" y="436"/>
                    <a:pt x="66" y="415"/>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5" name="Google Shape;2691;p64">
              <a:extLst>
                <a:ext uri="{FF2B5EF4-FFF2-40B4-BE49-F238E27FC236}">
                  <a16:creationId xmlns:a16="http://schemas.microsoft.com/office/drawing/2014/main" id="{C169418A-E407-6D9C-0195-E7862718F804}"/>
                </a:ext>
              </a:extLst>
            </p:cNvPr>
            <p:cNvSpPr/>
            <p:nvPr/>
          </p:nvSpPr>
          <p:spPr>
            <a:xfrm>
              <a:off x="5838638" y="1794050"/>
              <a:ext cx="1650" cy="6900"/>
            </a:xfrm>
            <a:custGeom>
              <a:avLst/>
              <a:gdLst/>
              <a:ahLst/>
              <a:cxnLst/>
              <a:rect l="l" t="t" r="r" b="b"/>
              <a:pathLst>
                <a:path w="66" h="276" extrusionOk="0">
                  <a:moveTo>
                    <a:pt x="33" y="0"/>
                  </a:moveTo>
                  <a:cubicBezTo>
                    <a:pt x="17" y="0"/>
                    <a:pt x="1" y="11"/>
                    <a:pt x="1" y="32"/>
                  </a:cubicBezTo>
                  <a:lnTo>
                    <a:pt x="1" y="243"/>
                  </a:lnTo>
                  <a:cubicBezTo>
                    <a:pt x="1" y="265"/>
                    <a:pt x="17" y="276"/>
                    <a:pt x="33" y="276"/>
                  </a:cubicBezTo>
                  <a:cubicBezTo>
                    <a:pt x="50" y="276"/>
                    <a:pt x="66" y="265"/>
                    <a:pt x="66" y="243"/>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6" name="Google Shape;2692;p64">
              <a:extLst>
                <a:ext uri="{FF2B5EF4-FFF2-40B4-BE49-F238E27FC236}">
                  <a16:creationId xmlns:a16="http://schemas.microsoft.com/office/drawing/2014/main" id="{BD69E220-E974-CCC9-88AF-BAA306184996}"/>
                </a:ext>
              </a:extLst>
            </p:cNvPr>
            <p:cNvSpPr/>
            <p:nvPr/>
          </p:nvSpPr>
          <p:spPr>
            <a:xfrm>
              <a:off x="5838638" y="1807525"/>
              <a:ext cx="1650" cy="6925"/>
            </a:xfrm>
            <a:custGeom>
              <a:avLst/>
              <a:gdLst/>
              <a:ahLst/>
              <a:cxnLst/>
              <a:rect l="l" t="t" r="r" b="b"/>
              <a:pathLst>
                <a:path w="66" h="277" extrusionOk="0">
                  <a:moveTo>
                    <a:pt x="33" y="0"/>
                  </a:moveTo>
                  <a:cubicBezTo>
                    <a:pt x="17" y="0"/>
                    <a:pt x="1" y="11"/>
                    <a:pt x="1" y="33"/>
                  </a:cubicBezTo>
                  <a:lnTo>
                    <a:pt x="1" y="244"/>
                  </a:lnTo>
                  <a:cubicBezTo>
                    <a:pt x="1" y="266"/>
                    <a:pt x="17" y="277"/>
                    <a:pt x="33" y="277"/>
                  </a:cubicBezTo>
                  <a:cubicBezTo>
                    <a:pt x="50" y="277"/>
                    <a:pt x="66" y="266"/>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7" name="Google Shape;2693;p64">
              <a:extLst>
                <a:ext uri="{FF2B5EF4-FFF2-40B4-BE49-F238E27FC236}">
                  <a16:creationId xmlns:a16="http://schemas.microsoft.com/office/drawing/2014/main" id="{37AD3530-3E0D-B60D-12C6-D8A3B51384D7}"/>
                </a:ext>
              </a:extLst>
            </p:cNvPr>
            <p:cNvSpPr/>
            <p:nvPr/>
          </p:nvSpPr>
          <p:spPr>
            <a:xfrm>
              <a:off x="5838638" y="1819900"/>
              <a:ext cx="1650" cy="8000"/>
            </a:xfrm>
            <a:custGeom>
              <a:avLst/>
              <a:gdLst/>
              <a:ahLst/>
              <a:cxnLst/>
              <a:rect l="l" t="t" r="r" b="b"/>
              <a:pathLst>
                <a:path w="66" h="320" extrusionOk="0">
                  <a:moveTo>
                    <a:pt x="33" y="0"/>
                  </a:moveTo>
                  <a:cubicBezTo>
                    <a:pt x="17" y="0"/>
                    <a:pt x="1" y="11"/>
                    <a:pt x="1" y="32"/>
                  </a:cubicBezTo>
                  <a:lnTo>
                    <a:pt x="1" y="287"/>
                  </a:lnTo>
                  <a:cubicBezTo>
                    <a:pt x="1" y="309"/>
                    <a:pt x="17" y="320"/>
                    <a:pt x="33" y="320"/>
                  </a:cubicBezTo>
                  <a:cubicBezTo>
                    <a:pt x="50" y="320"/>
                    <a:pt x="66" y="309"/>
                    <a:pt x="66" y="287"/>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8" name="Google Shape;2694;p64">
              <a:extLst>
                <a:ext uri="{FF2B5EF4-FFF2-40B4-BE49-F238E27FC236}">
                  <a16:creationId xmlns:a16="http://schemas.microsoft.com/office/drawing/2014/main" id="{E8FCC9D2-58C6-4111-ABE6-B4567B47697D}"/>
                </a:ext>
              </a:extLst>
            </p:cNvPr>
            <p:cNvSpPr/>
            <p:nvPr/>
          </p:nvSpPr>
          <p:spPr>
            <a:xfrm>
              <a:off x="5838638" y="1834475"/>
              <a:ext cx="1650" cy="6925"/>
            </a:xfrm>
            <a:custGeom>
              <a:avLst/>
              <a:gdLst/>
              <a:ahLst/>
              <a:cxnLst/>
              <a:rect l="l" t="t" r="r" b="b"/>
              <a:pathLst>
                <a:path w="66" h="277" extrusionOk="0">
                  <a:moveTo>
                    <a:pt x="33" y="1"/>
                  </a:moveTo>
                  <a:cubicBezTo>
                    <a:pt x="17" y="1"/>
                    <a:pt x="1" y="12"/>
                    <a:pt x="1" y="34"/>
                  </a:cubicBezTo>
                  <a:lnTo>
                    <a:pt x="1" y="244"/>
                  </a:lnTo>
                  <a:cubicBezTo>
                    <a:pt x="1" y="266"/>
                    <a:pt x="17" y="276"/>
                    <a:pt x="33" y="276"/>
                  </a:cubicBezTo>
                  <a:cubicBezTo>
                    <a:pt x="50" y="276"/>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9" name="Google Shape;2695;p64">
              <a:extLst>
                <a:ext uri="{FF2B5EF4-FFF2-40B4-BE49-F238E27FC236}">
                  <a16:creationId xmlns:a16="http://schemas.microsoft.com/office/drawing/2014/main" id="{A279503D-9E54-1818-9FE3-371F163F84C7}"/>
                </a:ext>
              </a:extLst>
            </p:cNvPr>
            <p:cNvSpPr/>
            <p:nvPr/>
          </p:nvSpPr>
          <p:spPr>
            <a:xfrm>
              <a:off x="5838638" y="1847975"/>
              <a:ext cx="1650" cy="11200"/>
            </a:xfrm>
            <a:custGeom>
              <a:avLst/>
              <a:gdLst/>
              <a:ahLst/>
              <a:cxnLst/>
              <a:rect l="l" t="t" r="r" b="b"/>
              <a:pathLst>
                <a:path w="66" h="448" extrusionOk="0">
                  <a:moveTo>
                    <a:pt x="33" y="1"/>
                  </a:moveTo>
                  <a:cubicBezTo>
                    <a:pt x="17" y="1"/>
                    <a:pt x="1" y="11"/>
                    <a:pt x="1" y="32"/>
                  </a:cubicBezTo>
                  <a:lnTo>
                    <a:pt x="1" y="416"/>
                  </a:lnTo>
                  <a:cubicBezTo>
                    <a:pt x="1" y="437"/>
                    <a:pt x="17" y="447"/>
                    <a:pt x="33" y="447"/>
                  </a:cubicBezTo>
                  <a:cubicBezTo>
                    <a:pt x="50" y="447"/>
                    <a:pt x="66" y="437"/>
                    <a:pt x="66" y="416"/>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0" name="Google Shape;2696;p64">
              <a:extLst>
                <a:ext uri="{FF2B5EF4-FFF2-40B4-BE49-F238E27FC236}">
                  <a16:creationId xmlns:a16="http://schemas.microsoft.com/office/drawing/2014/main" id="{FFC4E80C-70F0-F69D-653E-A2D421F93CB6}"/>
                </a:ext>
              </a:extLst>
            </p:cNvPr>
            <p:cNvSpPr/>
            <p:nvPr/>
          </p:nvSpPr>
          <p:spPr>
            <a:xfrm>
              <a:off x="5838638" y="1849225"/>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1" name="Google Shape;2697;p64">
              <a:extLst>
                <a:ext uri="{FF2B5EF4-FFF2-40B4-BE49-F238E27FC236}">
                  <a16:creationId xmlns:a16="http://schemas.microsoft.com/office/drawing/2014/main" id="{BE4C18D5-7CAD-FEE0-412A-4535886954A7}"/>
                </a:ext>
              </a:extLst>
            </p:cNvPr>
            <p:cNvSpPr/>
            <p:nvPr/>
          </p:nvSpPr>
          <p:spPr>
            <a:xfrm>
              <a:off x="5838638" y="1862725"/>
              <a:ext cx="1650" cy="6925"/>
            </a:xfrm>
            <a:custGeom>
              <a:avLst/>
              <a:gdLst/>
              <a:ahLst/>
              <a:cxnLst/>
              <a:rect l="l" t="t" r="r" b="b"/>
              <a:pathLst>
                <a:path w="66" h="277" extrusionOk="0">
                  <a:moveTo>
                    <a:pt x="33" y="0"/>
                  </a:moveTo>
                  <a:cubicBezTo>
                    <a:pt x="17" y="0"/>
                    <a:pt x="1" y="11"/>
                    <a:pt x="1" y="32"/>
                  </a:cubicBezTo>
                  <a:lnTo>
                    <a:pt x="1" y="243"/>
                  </a:lnTo>
                  <a:cubicBezTo>
                    <a:pt x="1" y="265"/>
                    <a:pt x="17" y="276"/>
                    <a:pt x="33" y="276"/>
                  </a:cubicBezTo>
                  <a:cubicBezTo>
                    <a:pt x="50" y="276"/>
                    <a:pt x="66" y="265"/>
                    <a:pt x="66" y="243"/>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2" name="Google Shape;2698;p64">
              <a:extLst>
                <a:ext uri="{FF2B5EF4-FFF2-40B4-BE49-F238E27FC236}">
                  <a16:creationId xmlns:a16="http://schemas.microsoft.com/office/drawing/2014/main" id="{70B9BA5E-1EAF-E532-2B7D-57CC33AC375D}"/>
                </a:ext>
              </a:extLst>
            </p:cNvPr>
            <p:cNvSpPr/>
            <p:nvPr/>
          </p:nvSpPr>
          <p:spPr>
            <a:xfrm>
              <a:off x="5838638" y="1875075"/>
              <a:ext cx="1650" cy="8025"/>
            </a:xfrm>
            <a:custGeom>
              <a:avLst/>
              <a:gdLst/>
              <a:ahLst/>
              <a:cxnLst/>
              <a:rect l="l" t="t" r="r" b="b"/>
              <a:pathLst>
                <a:path w="66" h="321" extrusionOk="0">
                  <a:moveTo>
                    <a:pt x="33" y="1"/>
                  </a:moveTo>
                  <a:cubicBezTo>
                    <a:pt x="17" y="1"/>
                    <a:pt x="1" y="12"/>
                    <a:pt x="1" y="33"/>
                  </a:cubicBezTo>
                  <a:lnTo>
                    <a:pt x="1" y="289"/>
                  </a:lnTo>
                  <a:cubicBezTo>
                    <a:pt x="1" y="310"/>
                    <a:pt x="17" y="320"/>
                    <a:pt x="33" y="320"/>
                  </a:cubicBezTo>
                  <a:cubicBezTo>
                    <a:pt x="50" y="320"/>
                    <a:pt x="66" y="310"/>
                    <a:pt x="66" y="289"/>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3" name="Google Shape;2699;p64">
              <a:extLst>
                <a:ext uri="{FF2B5EF4-FFF2-40B4-BE49-F238E27FC236}">
                  <a16:creationId xmlns:a16="http://schemas.microsoft.com/office/drawing/2014/main" id="{EE7242D9-B37E-7010-7BD3-F58B72DAD30A}"/>
                </a:ext>
              </a:extLst>
            </p:cNvPr>
            <p:cNvSpPr/>
            <p:nvPr/>
          </p:nvSpPr>
          <p:spPr>
            <a:xfrm>
              <a:off x="5838638" y="1889675"/>
              <a:ext cx="1650" cy="6925"/>
            </a:xfrm>
            <a:custGeom>
              <a:avLst/>
              <a:gdLst/>
              <a:ahLst/>
              <a:cxnLst/>
              <a:rect l="l" t="t" r="r" b="b"/>
              <a:pathLst>
                <a:path w="66" h="277" extrusionOk="0">
                  <a:moveTo>
                    <a:pt x="33" y="1"/>
                  </a:moveTo>
                  <a:cubicBezTo>
                    <a:pt x="17" y="1"/>
                    <a:pt x="1" y="11"/>
                    <a:pt x="1" y="33"/>
                  </a:cubicBezTo>
                  <a:lnTo>
                    <a:pt x="1" y="244"/>
                  </a:lnTo>
                  <a:cubicBezTo>
                    <a:pt x="1" y="266"/>
                    <a:pt x="17" y="277"/>
                    <a:pt x="33" y="277"/>
                  </a:cubicBezTo>
                  <a:cubicBezTo>
                    <a:pt x="50" y="277"/>
                    <a:pt x="66" y="266"/>
                    <a:pt x="66" y="244"/>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4" name="Google Shape;2700;p64">
              <a:extLst>
                <a:ext uri="{FF2B5EF4-FFF2-40B4-BE49-F238E27FC236}">
                  <a16:creationId xmlns:a16="http://schemas.microsoft.com/office/drawing/2014/main" id="{00124843-6D14-1C72-6AFC-253E39A477F4}"/>
                </a:ext>
              </a:extLst>
            </p:cNvPr>
            <p:cNvSpPr/>
            <p:nvPr/>
          </p:nvSpPr>
          <p:spPr>
            <a:xfrm>
              <a:off x="5838638" y="1903175"/>
              <a:ext cx="1650" cy="11175"/>
            </a:xfrm>
            <a:custGeom>
              <a:avLst/>
              <a:gdLst/>
              <a:ahLst/>
              <a:cxnLst/>
              <a:rect l="l" t="t" r="r" b="b"/>
              <a:pathLst>
                <a:path w="66" h="447" extrusionOk="0">
                  <a:moveTo>
                    <a:pt x="33" y="0"/>
                  </a:moveTo>
                  <a:cubicBezTo>
                    <a:pt x="17" y="0"/>
                    <a:pt x="1" y="11"/>
                    <a:pt x="1" y="33"/>
                  </a:cubicBezTo>
                  <a:lnTo>
                    <a:pt x="1" y="415"/>
                  </a:lnTo>
                  <a:cubicBezTo>
                    <a:pt x="1" y="436"/>
                    <a:pt x="17" y="447"/>
                    <a:pt x="33" y="447"/>
                  </a:cubicBezTo>
                  <a:cubicBezTo>
                    <a:pt x="50" y="447"/>
                    <a:pt x="66" y="436"/>
                    <a:pt x="66" y="415"/>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5" name="Google Shape;2701;p64">
              <a:extLst>
                <a:ext uri="{FF2B5EF4-FFF2-40B4-BE49-F238E27FC236}">
                  <a16:creationId xmlns:a16="http://schemas.microsoft.com/office/drawing/2014/main" id="{FD5307C3-16AA-2280-96BE-6DF0602EB2BA}"/>
                </a:ext>
              </a:extLst>
            </p:cNvPr>
            <p:cNvSpPr/>
            <p:nvPr/>
          </p:nvSpPr>
          <p:spPr>
            <a:xfrm>
              <a:off x="5838638" y="1904400"/>
              <a:ext cx="1650" cy="6925"/>
            </a:xfrm>
            <a:custGeom>
              <a:avLst/>
              <a:gdLst/>
              <a:ahLst/>
              <a:cxnLst/>
              <a:rect l="l" t="t" r="r" b="b"/>
              <a:pathLst>
                <a:path w="66" h="277" extrusionOk="0">
                  <a:moveTo>
                    <a:pt x="33" y="1"/>
                  </a:moveTo>
                  <a:cubicBezTo>
                    <a:pt x="17" y="1"/>
                    <a:pt x="1" y="12"/>
                    <a:pt x="1" y="34"/>
                  </a:cubicBezTo>
                  <a:lnTo>
                    <a:pt x="1" y="245"/>
                  </a:lnTo>
                  <a:cubicBezTo>
                    <a:pt x="1" y="266"/>
                    <a:pt x="17" y="277"/>
                    <a:pt x="33" y="277"/>
                  </a:cubicBezTo>
                  <a:cubicBezTo>
                    <a:pt x="50" y="277"/>
                    <a:pt x="66" y="266"/>
                    <a:pt x="66" y="245"/>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6" name="Google Shape;2702;p64">
              <a:extLst>
                <a:ext uri="{FF2B5EF4-FFF2-40B4-BE49-F238E27FC236}">
                  <a16:creationId xmlns:a16="http://schemas.microsoft.com/office/drawing/2014/main" id="{924C5A97-3F4F-3BE9-4102-24848B9D4100}"/>
                </a:ext>
              </a:extLst>
            </p:cNvPr>
            <p:cNvSpPr/>
            <p:nvPr/>
          </p:nvSpPr>
          <p:spPr>
            <a:xfrm>
              <a:off x="5838638" y="1917900"/>
              <a:ext cx="1650" cy="6925"/>
            </a:xfrm>
            <a:custGeom>
              <a:avLst/>
              <a:gdLst/>
              <a:ahLst/>
              <a:cxnLst/>
              <a:rect l="l" t="t" r="r" b="b"/>
              <a:pathLst>
                <a:path w="66" h="277" extrusionOk="0">
                  <a:moveTo>
                    <a:pt x="33" y="1"/>
                  </a:moveTo>
                  <a:cubicBezTo>
                    <a:pt x="17" y="1"/>
                    <a:pt x="1" y="12"/>
                    <a:pt x="1" y="34"/>
                  </a:cubicBezTo>
                  <a:lnTo>
                    <a:pt x="1" y="243"/>
                  </a:lnTo>
                  <a:cubicBezTo>
                    <a:pt x="1" y="265"/>
                    <a:pt x="17" y="276"/>
                    <a:pt x="33" y="276"/>
                  </a:cubicBezTo>
                  <a:cubicBezTo>
                    <a:pt x="50" y="276"/>
                    <a:pt x="66" y="265"/>
                    <a:pt x="66" y="243"/>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7" name="Google Shape;2703;p64">
              <a:extLst>
                <a:ext uri="{FF2B5EF4-FFF2-40B4-BE49-F238E27FC236}">
                  <a16:creationId xmlns:a16="http://schemas.microsoft.com/office/drawing/2014/main" id="{4BDB9C70-AE73-0106-9BA6-625AD7331331}"/>
                </a:ext>
              </a:extLst>
            </p:cNvPr>
            <p:cNvSpPr/>
            <p:nvPr/>
          </p:nvSpPr>
          <p:spPr>
            <a:xfrm>
              <a:off x="5838638" y="1930275"/>
              <a:ext cx="1650" cy="8000"/>
            </a:xfrm>
            <a:custGeom>
              <a:avLst/>
              <a:gdLst/>
              <a:ahLst/>
              <a:cxnLst/>
              <a:rect l="l" t="t" r="r" b="b"/>
              <a:pathLst>
                <a:path w="66" h="320" extrusionOk="0">
                  <a:moveTo>
                    <a:pt x="33" y="1"/>
                  </a:moveTo>
                  <a:cubicBezTo>
                    <a:pt x="17" y="1"/>
                    <a:pt x="1" y="11"/>
                    <a:pt x="1" y="32"/>
                  </a:cubicBezTo>
                  <a:lnTo>
                    <a:pt x="1" y="288"/>
                  </a:lnTo>
                  <a:cubicBezTo>
                    <a:pt x="1" y="309"/>
                    <a:pt x="17" y="320"/>
                    <a:pt x="33" y="320"/>
                  </a:cubicBezTo>
                  <a:cubicBezTo>
                    <a:pt x="50" y="320"/>
                    <a:pt x="66" y="309"/>
                    <a:pt x="66" y="288"/>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8" name="Google Shape;2704;p64">
              <a:extLst>
                <a:ext uri="{FF2B5EF4-FFF2-40B4-BE49-F238E27FC236}">
                  <a16:creationId xmlns:a16="http://schemas.microsoft.com/office/drawing/2014/main" id="{8953444C-7DD9-6C9D-4867-273926BBEE57}"/>
                </a:ext>
              </a:extLst>
            </p:cNvPr>
            <p:cNvSpPr/>
            <p:nvPr/>
          </p:nvSpPr>
          <p:spPr>
            <a:xfrm>
              <a:off x="5838638" y="1944850"/>
              <a:ext cx="1650" cy="6925"/>
            </a:xfrm>
            <a:custGeom>
              <a:avLst/>
              <a:gdLst/>
              <a:ahLst/>
              <a:cxnLst/>
              <a:rect l="l" t="t" r="r" b="b"/>
              <a:pathLst>
                <a:path w="66" h="277" extrusionOk="0">
                  <a:moveTo>
                    <a:pt x="33" y="1"/>
                  </a:moveTo>
                  <a:cubicBezTo>
                    <a:pt x="17" y="1"/>
                    <a:pt x="1" y="12"/>
                    <a:pt x="1" y="33"/>
                  </a:cubicBezTo>
                  <a:lnTo>
                    <a:pt x="1" y="244"/>
                  </a:lnTo>
                  <a:cubicBezTo>
                    <a:pt x="1" y="266"/>
                    <a:pt x="17" y="277"/>
                    <a:pt x="33" y="277"/>
                  </a:cubicBezTo>
                  <a:cubicBezTo>
                    <a:pt x="50" y="277"/>
                    <a:pt x="66" y="266"/>
                    <a:pt x="66" y="244"/>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9" name="Google Shape;2705;p64">
              <a:extLst>
                <a:ext uri="{FF2B5EF4-FFF2-40B4-BE49-F238E27FC236}">
                  <a16:creationId xmlns:a16="http://schemas.microsoft.com/office/drawing/2014/main" id="{BCCCA060-0DCE-2648-ED19-F8CC51E6B66F}"/>
                </a:ext>
              </a:extLst>
            </p:cNvPr>
            <p:cNvSpPr/>
            <p:nvPr/>
          </p:nvSpPr>
          <p:spPr>
            <a:xfrm>
              <a:off x="5867113" y="1628475"/>
              <a:ext cx="1650" cy="6925"/>
            </a:xfrm>
            <a:custGeom>
              <a:avLst/>
              <a:gdLst/>
              <a:ahLst/>
              <a:cxnLst/>
              <a:rect l="l" t="t" r="r" b="b"/>
              <a:pathLst>
                <a:path w="66" h="277" extrusionOk="0">
                  <a:moveTo>
                    <a:pt x="33" y="0"/>
                  </a:moveTo>
                  <a:cubicBezTo>
                    <a:pt x="16" y="0"/>
                    <a:pt x="0" y="11"/>
                    <a:pt x="0" y="33"/>
                  </a:cubicBezTo>
                  <a:lnTo>
                    <a:pt x="0" y="244"/>
                  </a:lnTo>
                  <a:cubicBezTo>
                    <a:pt x="0" y="266"/>
                    <a:pt x="16" y="276"/>
                    <a:pt x="33" y="276"/>
                  </a:cubicBezTo>
                  <a:cubicBezTo>
                    <a:pt x="49" y="276"/>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0" name="Google Shape;2706;p64">
              <a:extLst>
                <a:ext uri="{FF2B5EF4-FFF2-40B4-BE49-F238E27FC236}">
                  <a16:creationId xmlns:a16="http://schemas.microsoft.com/office/drawing/2014/main" id="{5206972B-03BB-8484-D399-9831589ABA40}"/>
                </a:ext>
              </a:extLst>
            </p:cNvPr>
            <p:cNvSpPr/>
            <p:nvPr/>
          </p:nvSpPr>
          <p:spPr>
            <a:xfrm>
              <a:off x="5867113" y="16419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1" name="Google Shape;2707;p64">
              <a:extLst>
                <a:ext uri="{FF2B5EF4-FFF2-40B4-BE49-F238E27FC236}">
                  <a16:creationId xmlns:a16="http://schemas.microsoft.com/office/drawing/2014/main" id="{EFFB36F8-FCCD-2194-43DF-B54E55F35A17}"/>
                </a:ext>
              </a:extLst>
            </p:cNvPr>
            <p:cNvSpPr/>
            <p:nvPr/>
          </p:nvSpPr>
          <p:spPr>
            <a:xfrm>
              <a:off x="5867113" y="1654325"/>
              <a:ext cx="1650" cy="8025"/>
            </a:xfrm>
            <a:custGeom>
              <a:avLst/>
              <a:gdLst/>
              <a:ahLst/>
              <a:cxnLst/>
              <a:rect l="l" t="t" r="r" b="b"/>
              <a:pathLst>
                <a:path w="66" h="321" extrusionOk="0">
                  <a:moveTo>
                    <a:pt x="33" y="1"/>
                  </a:moveTo>
                  <a:cubicBezTo>
                    <a:pt x="16" y="1"/>
                    <a:pt x="0" y="11"/>
                    <a:pt x="0" y="33"/>
                  </a:cubicBezTo>
                  <a:lnTo>
                    <a:pt x="0" y="289"/>
                  </a:lnTo>
                  <a:cubicBezTo>
                    <a:pt x="0" y="310"/>
                    <a:pt x="16"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2" name="Google Shape;2708;p64">
              <a:extLst>
                <a:ext uri="{FF2B5EF4-FFF2-40B4-BE49-F238E27FC236}">
                  <a16:creationId xmlns:a16="http://schemas.microsoft.com/office/drawing/2014/main" id="{99C27F98-1A40-6922-00EA-4795EBD0D929}"/>
                </a:ext>
              </a:extLst>
            </p:cNvPr>
            <p:cNvSpPr/>
            <p:nvPr/>
          </p:nvSpPr>
          <p:spPr>
            <a:xfrm>
              <a:off x="5867113" y="1668925"/>
              <a:ext cx="1650" cy="6925"/>
            </a:xfrm>
            <a:custGeom>
              <a:avLst/>
              <a:gdLst/>
              <a:ahLst/>
              <a:cxnLst/>
              <a:rect l="l" t="t" r="r" b="b"/>
              <a:pathLst>
                <a:path w="66" h="277"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3" name="Google Shape;2709;p64">
              <a:extLst>
                <a:ext uri="{FF2B5EF4-FFF2-40B4-BE49-F238E27FC236}">
                  <a16:creationId xmlns:a16="http://schemas.microsoft.com/office/drawing/2014/main" id="{B1ADF4DE-CCF3-0B54-1FA1-06359AE7C3F8}"/>
                </a:ext>
              </a:extLst>
            </p:cNvPr>
            <p:cNvSpPr/>
            <p:nvPr/>
          </p:nvSpPr>
          <p:spPr>
            <a:xfrm>
              <a:off x="5867113" y="1682425"/>
              <a:ext cx="1650" cy="11175"/>
            </a:xfrm>
            <a:custGeom>
              <a:avLst/>
              <a:gdLst/>
              <a:ahLst/>
              <a:cxnLst/>
              <a:rect l="l" t="t" r="r" b="b"/>
              <a:pathLst>
                <a:path w="66" h="447" extrusionOk="0">
                  <a:moveTo>
                    <a:pt x="33" y="0"/>
                  </a:moveTo>
                  <a:cubicBezTo>
                    <a:pt x="16" y="0"/>
                    <a:pt x="0" y="11"/>
                    <a:pt x="0" y="32"/>
                  </a:cubicBezTo>
                  <a:lnTo>
                    <a:pt x="0" y="415"/>
                  </a:lnTo>
                  <a:cubicBezTo>
                    <a:pt x="0" y="436"/>
                    <a:pt x="16"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4" name="Google Shape;2710;p64">
              <a:extLst>
                <a:ext uri="{FF2B5EF4-FFF2-40B4-BE49-F238E27FC236}">
                  <a16:creationId xmlns:a16="http://schemas.microsoft.com/office/drawing/2014/main" id="{B8F88BA9-A840-7FFC-C42C-FA45B926C0CD}"/>
                </a:ext>
              </a:extLst>
            </p:cNvPr>
            <p:cNvSpPr/>
            <p:nvPr/>
          </p:nvSpPr>
          <p:spPr>
            <a:xfrm>
              <a:off x="5867113" y="1683650"/>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5" name="Google Shape;2711;p64">
              <a:extLst>
                <a:ext uri="{FF2B5EF4-FFF2-40B4-BE49-F238E27FC236}">
                  <a16:creationId xmlns:a16="http://schemas.microsoft.com/office/drawing/2014/main" id="{BC40C26F-7497-F979-B1E2-6DF3EE77E664}"/>
                </a:ext>
              </a:extLst>
            </p:cNvPr>
            <p:cNvSpPr/>
            <p:nvPr/>
          </p:nvSpPr>
          <p:spPr>
            <a:xfrm>
              <a:off x="5867113" y="1697150"/>
              <a:ext cx="1650" cy="6925"/>
            </a:xfrm>
            <a:custGeom>
              <a:avLst/>
              <a:gdLst/>
              <a:ahLst/>
              <a:cxnLst/>
              <a:rect l="l" t="t" r="r" b="b"/>
              <a:pathLst>
                <a:path w="66" h="277" extrusionOk="0">
                  <a:moveTo>
                    <a:pt x="33" y="0"/>
                  </a:moveTo>
                  <a:cubicBezTo>
                    <a:pt x="16" y="0"/>
                    <a:pt x="0" y="11"/>
                    <a:pt x="0" y="34"/>
                  </a:cubicBezTo>
                  <a:lnTo>
                    <a:pt x="0" y="243"/>
                  </a:lnTo>
                  <a:cubicBezTo>
                    <a:pt x="0" y="265"/>
                    <a:pt x="16"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6" name="Google Shape;2712;p64">
              <a:extLst>
                <a:ext uri="{FF2B5EF4-FFF2-40B4-BE49-F238E27FC236}">
                  <a16:creationId xmlns:a16="http://schemas.microsoft.com/office/drawing/2014/main" id="{ABC07CFD-C2E9-1E25-94AF-A8A3DA71EB20}"/>
                </a:ext>
              </a:extLst>
            </p:cNvPr>
            <p:cNvSpPr/>
            <p:nvPr/>
          </p:nvSpPr>
          <p:spPr>
            <a:xfrm>
              <a:off x="5867113" y="1709525"/>
              <a:ext cx="1650" cy="8000"/>
            </a:xfrm>
            <a:custGeom>
              <a:avLst/>
              <a:gdLst/>
              <a:ahLst/>
              <a:cxnLst/>
              <a:rect l="l" t="t" r="r" b="b"/>
              <a:pathLst>
                <a:path w="66" h="320" extrusionOk="0">
                  <a:moveTo>
                    <a:pt x="33" y="1"/>
                  </a:moveTo>
                  <a:cubicBezTo>
                    <a:pt x="16" y="1"/>
                    <a:pt x="0" y="11"/>
                    <a:pt x="0" y="32"/>
                  </a:cubicBezTo>
                  <a:lnTo>
                    <a:pt x="0" y="288"/>
                  </a:lnTo>
                  <a:cubicBezTo>
                    <a:pt x="0" y="309"/>
                    <a:pt x="16"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7" name="Google Shape;2713;p64">
              <a:extLst>
                <a:ext uri="{FF2B5EF4-FFF2-40B4-BE49-F238E27FC236}">
                  <a16:creationId xmlns:a16="http://schemas.microsoft.com/office/drawing/2014/main" id="{6F15A48E-B191-DE6B-9AE3-9A99A3F42F1C}"/>
                </a:ext>
              </a:extLst>
            </p:cNvPr>
            <p:cNvSpPr/>
            <p:nvPr/>
          </p:nvSpPr>
          <p:spPr>
            <a:xfrm>
              <a:off x="5867113" y="1724100"/>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8" name="Google Shape;2714;p64">
              <a:extLst>
                <a:ext uri="{FF2B5EF4-FFF2-40B4-BE49-F238E27FC236}">
                  <a16:creationId xmlns:a16="http://schemas.microsoft.com/office/drawing/2014/main" id="{05C40E7A-3652-B1A1-99A4-F7A57F1A6A2B}"/>
                </a:ext>
              </a:extLst>
            </p:cNvPr>
            <p:cNvSpPr/>
            <p:nvPr/>
          </p:nvSpPr>
          <p:spPr>
            <a:xfrm>
              <a:off x="5867113" y="1737625"/>
              <a:ext cx="1650" cy="11150"/>
            </a:xfrm>
            <a:custGeom>
              <a:avLst/>
              <a:gdLst/>
              <a:ahLst/>
              <a:cxnLst/>
              <a:rect l="l" t="t" r="r" b="b"/>
              <a:pathLst>
                <a:path w="66" h="446" extrusionOk="0">
                  <a:moveTo>
                    <a:pt x="33" y="0"/>
                  </a:moveTo>
                  <a:cubicBezTo>
                    <a:pt x="16" y="0"/>
                    <a:pt x="0" y="11"/>
                    <a:pt x="0" y="32"/>
                  </a:cubicBezTo>
                  <a:lnTo>
                    <a:pt x="0" y="414"/>
                  </a:lnTo>
                  <a:cubicBezTo>
                    <a:pt x="0" y="435"/>
                    <a:pt x="16"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9" name="Google Shape;2715;p64">
              <a:extLst>
                <a:ext uri="{FF2B5EF4-FFF2-40B4-BE49-F238E27FC236}">
                  <a16:creationId xmlns:a16="http://schemas.microsoft.com/office/drawing/2014/main" id="{9EB07116-94E0-D43E-4DC3-E03FFFE02DB8}"/>
                </a:ext>
              </a:extLst>
            </p:cNvPr>
            <p:cNvSpPr/>
            <p:nvPr/>
          </p:nvSpPr>
          <p:spPr>
            <a:xfrm>
              <a:off x="5867113" y="1738875"/>
              <a:ext cx="1650" cy="6900"/>
            </a:xfrm>
            <a:custGeom>
              <a:avLst/>
              <a:gdLst/>
              <a:ahLst/>
              <a:cxnLst/>
              <a:rect l="l" t="t" r="r" b="b"/>
              <a:pathLst>
                <a:path w="66" h="276"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0" name="Google Shape;2716;p64">
              <a:extLst>
                <a:ext uri="{FF2B5EF4-FFF2-40B4-BE49-F238E27FC236}">
                  <a16:creationId xmlns:a16="http://schemas.microsoft.com/office/drawing/2014/main" id="{1D125842-0F7F-F921-EC43-0AA6FE832BEE}"/>
                </a:ext>
              </a:extLst>
            </p:cNvPr>
            <p:cNvSpPr/>
            <p:nvPr/>
          </p:nvSpPr>
          <p:spPr>
            <a:xfrm>
              <a:off x="5867113" y="17523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1" name="Google Shape;2717;p64">
              <a:extLst>
                <a:ext uri="{FF2B5EF4-FFF2-40B4-BE49-F238E27FC236}">
                  <a16:creationId xmlns:a16="http://schemas.microsoft.com/office/drawing/2014/main" id="{1FD3E942-E433-FD81-3DC4-4760FB6F70AC}"/>
                </a:ext>
              </a:extLst>
            </p:cNvPr>
            <p:cNvSpPr/>
            <p:nvPr/>
          </p:nvSpPr>
          <p:spPr>
            <a:xfrm>
              <a:off x="5867113" y="1764725"/>
              <a:ext cx="1650" cy="7975"/>
            </a:xfrm>
            <a:custGeom>
              <a:avLst/>
              <a:gdLst/>
              <a:ahLst/>
              <a:cxnLst/>
              <a:rect l="l" t="t" r="r" b="b"/>
              <a:pathLst>
                <a:path w="66" h="319" extrusionOk="0">
                  <a:moveTo>
                    <a:pt x="33" y="0"/>
                  </a:moveTo>
                  <a:cubicBezTo>
                    <a:pt x="16" y="0"/>
                    <a:pt x="0" y="10"/>
                    <a:pt x="0" y="31"/>
                  </a:cubicBezTo>
                  <a:lnTo>
                    <a:pt x="0" y="287"/>
                  </a:lnTo>
                  <a:cubicBezTo>
                    <a:pt x="0" y="308"/>
                    <a:pt x="16"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2" name="Google Shape;2718;p64">
              <a:extLst>
                <a:ext uri="{FF2B5EF4-FFF2-40B4-BE49-F238E27FC236}">
                  <a16:creationId xmlns:a16="http://schemas.microsoft.com/office/drawing/2014/main" id="{EC1FEE0A-EEE3-D22B-D677-7E7CF2214BCB}"/>
                </a:ext>
              </a:extLst>
            </p:cNvPr>
            <p:cNvSpPr/>
            <p:nvPr/>
          </p:nvSpPr>
          <p:spPr>
            <a:xfrm>
              <a:off x="5867113" y="1779300"/>
              <a:ext cx="1650" cy="6925"/>
            </a:xfrm>
            <a:custGeom>
              <a:avLst/>
              <a:gdLst/>
              <a:ahLst/>
              <a:cxnLst/>
              <a:rect l="l" t="t" r="r" b="b"/>
              <a:pathLst>
                <a:path w="66" h="277" extrusionOk="0">
                  <a:moveTo>
                    <a:pt x="33" y="0"/>
                  </a:moveTo>
                  <a:cubicBezTo>
                    <a:pt x="16" y="0"/>
                    <a:pt x="0" y="11"/>
                    <a:pt x="0" y="33"/>
                  </a:cubicBezTo>
                  <a:lnTo>
                    <a:pt x="0" y="244"/>
                  </a:lnTo>
                  <a:cubicBezTo>
                    <a:pt x="0" y="265"/>
                    <a:pt x="16"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3" name="Google Shape;2719;p64">
              <a:extLst>
                <a:ext uri="{FF2B5EF4-FFF2-40B4-BE49-F238E27FC236}">
                  <a16:creationId xmlns:a16="http://schemas.microsoft.com/office/drawing/2014/main" id="{F05B0F4C-2C61-861F-47C7-CF7B145B649E}"/>
                </a:ext>
              </a:extLst>
            </p:cNvPr>
            <p:cNvSpPr/>
            <p:nvPr/>
          </p:nvSpPr>
          <p:spPr>
            <a:xfrm>
              <a:off x="5867113" y="1792800"/>
              <a:ext cx="1650" cy="11175"/>
            </a:xfrm>
            <a:custGeom>
              <a:avLst/>
              <a:gdLst/>
              <a:ahLst/>
              <a:cxnLst/>
              <a:rect l="l" t="t" r="r" b="b"/>
              <a:pathLst>
                <a:path w="66" h="447" extrusionOk="0">
                  <a:moveTo>
                    <a:pt x="33" y="1"/>
                  </a:moveTo>
                  <a:cubicBezTo>
                    <a:pt x="16" y="1"/>
                    <a:pt x="0" y="11"/>
                    <a:pt x="0" y="32"/>
                  </a:cubicBezTo>
                  <a:lnTo>
                    <a:pt x="0" y="415"/>
                  </a:lnTo>
                  <a:cubicBezTo>
                    <a:pt x="0" y="436"/>
                    <a:pt x="16"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4" name="Google Shape;2720;p64">
              <a:extLst>
                <a:ext uri="{FF2B5EF4-FFF2-40B4-BE49-F238E27FC236}">
                  <a16:creationId xmlns:a16="http://schemas.microsoft.com/office/drawing/2014/main" id="{FC80D101-01D0-53FD-C8D1-D78E214067D1}"/>
                </a:ext>
              </a:extLst>
            </p:cNvPr>
            <p:cNvSpPr/>
            <p:nvPr/>
          </p:nvSpPr>
          <p:spPr>
            <a:xfrm>
              <a:off x="5867113" y="1794050"/>
              <a:ext cx="1650" cy="6900"/>
            </a:xfrm>
            <a:custGeom>
              <a:avLst/>
              <a:gdLst/>
              <a:ahLst/>
              <a:cxnLst/>
              <a:rect l="l" t="t" r="r" b="b"/>
              <a:pathLst>
                <a:path w="66" h="276"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5" name="Google Shape;2721;p64">
              <a:extLst>
                <a:ext uri="{FF2B5EF4-FFF2-40B4-BE49-F238E27FC236}">
                  <a16:creationId xmlns:a16="http://schemas.microsoft.com/office/drawing/2014/main" id="{C1991E5F-5F27-7740-AABF-B9069F7F9146}"/>
                </a:ext>
              </a:extLst>
            </p:cNvPr>
            <p:cNvSpPr/>
            <p:nvPr/>
          </p:nvSpPr>
          <p:spPr>
            <a:xfrm>
              <a:off x="5867113" y="1807525"/>
              <a:ext cx="1650" cy="6925"/>
            </a:xfrm>
            <a:custGeom>
              <a:avLst/>
              <a:gdLst/>
              <a:ahLst/>
              <a:cxnLst/>
              <a:rect l="l" t="t" r="r" b="b"/>
              <a:pathLst>
                <a:path w="66" h="277" extrusionOk="0">
                  <a:moveTo>
                    <a:pt x="33" y="0"/>
                  </a:moveTo>
                  <a:cubicBezTo>
                    <a:pt x="16" y="0"/>
                    <a:pt x="0" y="11"/>
                    <a:pt x="0" y="33"/>
                  </a:cubicBezTo>
                  <a:lnTo>
                    <a:pt x="0" y="244"/>
                  </a:lnTo>
                  <a:cubicBezTo>
                    <a:pt x="0" y="266"/>
                    <a:pt x="16"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6" name="Google Shape;2722;p64">
              <a:extLst>
                <a:ext uri="{FF2B5EF4-FFF2-40B4-BE49-F238E27FC236}">
                  <a16:creationId xmlns:a16="http://schemas.microsoft.com/office/drawing/2014/main" id="{67F1E7B9-F350-C9A2-D888-16DB8B638091}"/>
                </a:ext>
              </a:extLst>
            </p:cNvPr>
            <p:cNvSpPr/>
            <p:nvPr/>
          </p:nvSpPr>
          <p:spPr>
            <a:xfrm>
              <a:off x="5867113" y="1819900"/>
              <a:ext cx="1650" cy="8000"/>
            </a:xfrm>
            <a:custGeom>
              <a:avLst/>
              <a:gdLst/>
              <a:ahLst/>
              <a:cxnLst/>
              <a:rect l="l" t="t" r="r" b="b"/>
              <a:pathLst>
                <a:path w="66" h="320" extrusionOk="0">
                  <a:moveTo>
                    <a:pt x="33" y="0"/>
                  </a:moveTo>
                  <a:cubicBezTo>
                    <a:pt x="16" y="0"/>
                    <a:pt x="0" y="11"/>
                    <a:pt x="0" y="32"/>
                  </a:cubicBezTo>
                  <a:lnTo>
                    <a:pt x="0" y="287"/>
                  </a:lnTo>
                  <a:cubicBezTo>
                    <a:pt x="0" y="309"/>
                    <a:pt x="16"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9" name="Google Shape;2723;p64">
              <a:extLst>
                <a:ext uri="{FF2B5EF4-FFF2-40B4-BE49-F238E27FC236}">
                  <a16:creationId xmlns:a16="http://schemas.microsoft.com/office/drawing/2014/main" id="{26DA9005-C334-EF0D-E4AF-2D151354757B}"/>
                </a:ext>
              </a:extLst>
            </p:cNvPr>
            <p:cNvSpPr/>
            <p:nvPr/>
          </p:nvSpPr>
          <p:spPr>
            <a:xfrm>
              <a:off x="5867113" y="1834475"/>
              <a:ext cx="1650" cy="6925"/>
            </a:xfrm>
            <a:custGeom>
              <a:avLst/>
              <a:gdLst/>
              <a:ahLst/>
              <a:cxnLst/>
              <a:rect l="l" t="t" r="r" b="b"/>
              <a:pathLst>
                <a:path w="66" h="277" extrusionOk="0">
                  <a:moveTo>
                    <a:pt x="33" y="1"/>
                  </a:moveTo>
                  <a:cubicBezTo>
                    <a:pt x="16" y="1"/>
                    <a:pt x="0" y="12"/>
                    <a:pt x="0" y="34"/>
                  </a:cubicBezTo>
                  <a:lnTo>
                    <a:pt x="0" y="244"/>
                  </a:lnTo>
                  <a:cubicBezTo>
                    <a:pt x="0" y="266"/>
                    <a:pt x="16"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0" name="Google Shape;2724;p64">
              <a:extLst>
                <a:ext uri="{FF2B5EF4-FFF2-40B4-BE49-F238E27FC236}">
                  <a16:creationId xmlns:a16="http://schemas.microsoft.com/office/drawing/2014/main" id="{38996C99-4C88-026C-37F7-BB3DFA4D9EDB}"/>
                </a:ext>
              </a:extLst>
            </p:cNvPr>
            <p:cNvSpPr/>
            <p:nvPr/>
          </p:nvSpPr>
          <p:spPr>
            <a:xfrm>
              <a:off x="5867113" y="1847975"/>
              <a:ext cx="1650" cy="11200"/>
            </a:xfrm>
            <a:custGeom>
              <a:avLst/>
              <a:gdLst/>
              <a:ahLst/>
              <a:cxnLst/>
              <a:rect l="l" t="t" r="r" b="b"/>
              <a:pathLst>
                <a:path w="66" h="448" extrusionOk="0">
                  <a:moveTo>
                    <a:pt x="33" y="1"/>
                  </a:moveTo>
                  <a:cubicBezTo>
                    <a:pt x="16" y="1"/>
                    <a:pt x="0" y="11"/>
                    <a:pt x="0" y="32"/>
                  </a:cubicBezTo>
                  <a:lnTo>
                    <a:pt x="0" y="416"/>
                  </a:lnTo>
                  <a:cubicBezTo>
                    <a:pt x="0" y="437"/>
                    <a:pt x="16"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1" name="Google Shape;2725;p64">
              <a:extLst>
                <a:ext uri="{FF2B5EF4-FFF2-40B4-BE49-F238E27FC236}">
                  <a16:creationId xmlns:a16="http://schemas.microsoft.com/office/drawing/2014/main" id="{9BC95F3B-281E-78B1-6C9E-A1ED34B38605}"/>
                </a:ext>
              </a:extLst>
            </p:cNvPr>
            <p:cNvSpPr/>
            <p:nvPr/>
          </p:nvSpPr>
          <p:spPr>
            <a:xfrm>
              <a:off x="5867113" y="18492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2" name="Google Shape;2726;p64">
              <a:extLst>
                <a:ext uri="{FF2B5EF4-FFF2-40B4-BE49-F238E27FC236}">
                  <a16:creationId xmlns:a16="http://schemas.microsoft.com/office/drawing/2014/main" id="{4D283FAB-9182-2FF9-A38C-64DBADCB5E4E}"/>
                </a:ext>
              </a:extLst>
            </p:cNvPr>
            <p:cNvSpPr/>
            <p:nvPr/>
          </p:nvSpPr>
          <p:spPr>
            <a:xfrm>
              <a:off x="5867113" y="1862725"/>
              <a:ext cx="1650" cy="6925"/>
            </a:xfrm>
            <a:custGeom>
              <a:avLst/>
              <a:gdLst/>
              <a:ahLst/>
              <a:cxnLst/>
              <a:rect l="l" t="t" r="r" b="b"/>
              <a:pathLst>
                <a:path w="66" h="277"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3" name="Google Shape;2727;p64">
              <a:extLst>
                <a:ext uri="{FF2B5EF4-FFF2-40B4-BE49-F238E27FC236}">
                  <a16:creationId xmlns:a16="http://schemas.microsoft.com/office/drawing/2014/main" id="{E6BA1C3C-0B45-54D7-361E-74F38605B800}"/>
                </a:ext>
              </a:extLst>
            </p:cNvPr>
            <p:cNvSpPr/>
            <p:nvPr/>
          </p:nvSpPr>
          <p:spPr>
            <a:xfrm>
              <a:off x="5867113" y="1875075"/>
              <a:ext cx="1650" cy="8025"/>
            </a:xfrm>
            <a:custGeom>
              <a:avLst/>
              <a:gdLst/>
              <a:ahLst/>
              <a:cxnLst/>
              <a:rect l="l" t="t" r="r" b="b"/>
              <a:pathLst>
                <a:path w="66" h="321" extrusionOk="0">
                  <a:moveTo>
                    <a:pt x="33" y="1"/>
                  </a:moveTo>
                  <a:cubicBezTo>
                    <a:pt x="16" y="1"/>
                    <a:pt x="0" y="12"/>
                    <a:pt x="0" y="33"/>
                  </a:cubicBezTo>
                  <a:lnTo>
                    <a:pt x="0" y="289"/>
                  </a:lnTo>
                  <a:cubicBezTo>
                    <a:pt x="0" y="310"/>
                    <a:pt x="16"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4" name="Google Shape;2728;p64">
              <a:extLst>
                <a:ext uri="{FF2B5EF4-FFF2-40B4-BE49-F238E27FC236}">
                  <a16:creationId xmlns:a16="http://schemas.microsoft.com/office/drawing/2014/main" id="{04B2ABE2-FB9E-7FC2-A485-9347122736E7}"/>
                </a:ext>
              </a:extLst>
            </p:cNvPr>
            <p:cNvSpPr/>
            <p:nvPr/>
          </p:nvSpPr>
          <p:spPr>
            <a:xfrm>
              <a:off x="5867113" y="1889675"/>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5" name="Google Shape;2729;p64">
              <a:extLst>
                <a:ext uri="{FF2B5EF4-FFF2-40B4-BE49-F238E27FC236}">
                  <a16:creationId xmlns:a16="http://schemas.microsoft.com/office/drawing/2014/main" id="{CBEFF982-4FC4-597A-9237-ECDCEC5E490E}"/>
                </a:ext>
              </a:extLst>
            </p:cNvPr>
            <p:cNvSpPr/>
            <p:nvPr/>
          </p:nvSpPr>
          <p:spPr>
            <a:xfrm>
              <a:off x="5867113" y="1903175"/>
              <a:ext cx="1650" cy="11175"/>
            </a:xfrm>
            <a:custGeom>
              <a:avLst/>
              <a:gdLst/>
              <a:ahLst/>
              <a:cxnLst/>
              <a:rect l="l" t="t" r="r" b="b"/>
              <a:pathLst>
                <a:path w="66" h="447" extrusionOk="0">
                  <a:moveTo>
                    <a:pt x="33" y="0"/>
                  </a:moveTo>
                  <a:cubicBezTo>
                    <a:pt x="16" y="0"/>
                    <a:pt x="0" y="11"/>
                    <a:pt x="0" y="33"/>
                  </a:cubicBezTo>
                  <a:lnTo>
                    <a:pt x="0" y="415"/>
                  </a:lnTo>
                  <a:cubicBezTo>
                    <a:pt x="0" y="436"/>
                    <a:pt x="16"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6" name="Google Shape;2730;p64">
              <a:extLst>
                <a:ext uri="{FF2B5EF4-FFF2-40B4-BE49-F238E27FC236}">
                  <a16:creationId xmlns:a16="http://schemas.microsoft.com/office/drawing/2014/main" id="{FFE161B9-3A0D-0518-7813-3BE869B93185}"/>
                </a:ext>
              </a:extLst>
            </p:cNvPr>
            <p:cNvSpPr/>
            <p:nvPr/>
          </p:nvSpPr>
          <p:spPr>
            <a:xfrm>
              <a:off x="5867113" y="1904400"/>
              <a:ext cx="1650" cy="6925"/>
            </a:xfrm>
            <a:custGeom>
              <a:avLst/>
              <a:gdLst/>
              <a:ahLst/>
              <a:cxnLst/>
              <a:rect l="l" t="t" r="r" b="b"/>
              <a:pathLst>
                <a:path w="66" h="277" extrusionOk="0">
                  <a:moveTo>
                    <a:pt x="33" y="1"/>
                  </a:moveTo>
                  <a:cubicBezTo>
                    <a:pt x="16" y="1"/>
                    <a:pt x="0" y="12"/>
                    <a:pt x="0" y="34"/>
                  </a:cubicBezTo>
                  <a:lnTo>
                    <a:pt x="0" y="245"/>
                  </a:lnTo>
                  <a:cubicBezTo>
                    <a:pt x="0" y="266"/>
                    <a:pt x="16"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7" name="Google Shape;2731;p64">
              <a:extLst>
                <a:ext uri="{FF2B5EF4-FFF2-40B4-BE49-F238E27FC236}">
                  <a16:creationId xmlns:a16="http://schemas.microsoft.com/office/drawing/2014/main" id="{72101DFB-60C5-4CC4-507A-E456255AB5CF}"/>
                </a:ext>
              </a:extLst>
            </p:cNvPr>
            <p:cNvSpPr/>
            <p:nvPr/>
          </p:nvSpPr>
          <p:spPr>
            <a:xfrm>
              <a:off x="5867113" y="1917900"/>
              <a:ext cx="1650" cy="6925"/>
            </a:xfrm>
            <a:custGeom>
              <a:avLst/>
              <a:gdLst/>
              <a:ahLst/>
              <a:cxnLst/>
              <a:rect l="l" t="t" r="r" b="b"/>
              <a:pathLst>
                <a:path w="66" h="277" extrusionOk="0">
                  <a:moveTo>
                    <a:pt x="33" y="1"/>
                  </a:moveTo>
                  <a:cubicBezTo>
                    <a:pt x="16" y="1"/>
                    <a:pt x="0" y="12"/>
                    <a:pt x="0" y="34"/>
                  </a:cubicBezTo>
                  <a:lnTo>
                    <a:pt x="0" y="243"/>
                  </a:lnTo>
                  <a:cubicBezTo>
                    <a:pt x="0" y="265"/>
                    <a:pt x="16"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8" name="Google Shape;2732;p64">
              <a:extLst>
                <a:ext uri="{FF2B5EF4-FFF2-40B4-BE49-F238E27FC236}">
                  <a16:creationId xmlns:a16="http://schemas.microsoft.com/office/drawing/2014/main" id="{D19E96EA-BBC9-B849-263A-3E441C32D03C}"/>
                </a:ext>
              </a:extLst>
            </p:cNvPr>
            <p:cNvSpPr/>
            <p:nvPr/>
          </p:nvSpPr>
          <p:spPr>
            <a:xfrm>
              <a:off x="5867113" y="1930275"/>
              <a:ext cx="1650" cy="8000"/>
            </a:xfrm>
            <a:custGeom>
              <a:avLst/>
              <a:gdLst/>
              <a:ahLst/>
              <a:cxnLst/>
              <a:rect l="l" t="t" r="r" b="b"/>
              <a:pathLst>
                <a:path w="66" h="320" extrusionOk="0">
                  <a:moveTo>
                    <a:pt x="33" y="1"/>
                  </a:moveTo>
                  <a:cubicBezTo>
                    <a:pt x="16" y="1"/>
                    <a:pt x="0" y="11"/>
                    <a:pt x="0" y="32"/>
                  </a:cubicBezTo>
                  <a:lnTo>
                    <a:pt x="0" y="288"/>
                  </a:lnTo>
                  <a:cubicBezTo>
                    <a:pt x="0" y="309"/>
                    <a:pt x="16"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9" name="Google Shape;2733;p64">
              <a:extLst>
                <a:ext uri="{FF2B5EF4-FFF2-40B4-BE49-F238E27FC236}">
                  <a16:creationId xmlns:a16="http://schemas.microsoft.com/office/drawing/2014/main" id="{87CB08B7-9BB6-D5B7-350C-AC07782D5873}"/>
                </a:ext>
              </a:extLst>
            </p:cNvPr>
            <p:cNvSpPr/>
            <p:nvPr/>
          </p:nvSpPr>
          <p:spPr>
            <a:xfrm>
              <a:off x="5867113" y="19448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0" name="Google Shape;2734;p64">
              <a:extLst>
                <a:ext uri="{FF2B5EF4-FFF2-40B4-BE49-F238E27FC236}">
                  <a16:creationId xmlns:a16="http://schemas.microsoft.com/office/drawing/2014/main" id="{2571776C-8D34-730D-F379-3246013ED498}"/>
                </a:ext>
              </a:extLst>
            </p:cNvPr>
            <p:cNvSpPr/>
            <p:nvPr/>
          </p:nvSpPr>
          <p:spPr>
            <a:xfrm>
              <a:off x="5845413" y="1625975"/>
              <a:ext cx="5250" cy="327000"/>
            </a:xfrm>
            <a:custGeom>
              <a:avLst/>
              <a:gdLst/>
              <a:ahLst/>
              <a:cxnLst/>
              <a:rect l="l" t="t" r="r" b="b"/>
              <a:pathLst>
                <a:path w="210" h="13080" fill="none" extrusionOk="0">
                  <a:moveTo>
                    <a:pt x="187" y="0"/>
                  </a:moveTo>
                  <a:cubicBezTo>
                    <a:pt x="187" y="0"/>
                    <a:pt x="210" y="3410"/>
                    <a:pt x="187" y="4064"/>
                  </a:cubicBezTo>
                  <a:cubicBezTo>
                    <a:pt x="164" y="4717"/>
                    <a:pt x="2" y="6918"/>
                    <a:pt x="49" y="7295"/>
                  </a:cubicBezTo>
                  <a:cubicBezTo>
                    <a:pt x="95" y="7672"/>
                    <a:pt x="0" y="12623"/>
                    <a:pt x="101" y="13080"/>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1" name="Google Shape;2735;p64">
              <a:extLst>
                <a:ext uri="{FF2B5EF4-FFF2-40B4-BE49-F238E27FC236}">
                  <a16:creationId xmlns:a16="http://schemas.microsoft.com/office/drawing/2014/main" id="{CD4F060E-C230-4098-6348-22BA0A5015EE}"/>
                </a:ext>
              </a:extLst>
            </p:cNvPr>
            <p:cNvSpPr/>
            <p:nvPr/>
          </p:nvSpPr>
          <p:spPr>
            <a:xfrm>
              <a:off x="5856363" y="1625975"/>
              <a:ext cx="4600" cy="327100"/>
            </a:xfrm>
            <a:custGeom>
              <a:avLst/>
              <a:gdLst/>
              <a:ahLst/>
              <a:cxnLst/>
              <a:rect l="l" t="t" r="r" b="b"/>
              <a:pathLst>
                <a:path w="184" h="13084" fill="none" extrusionOk="0">
                  <a:moveTo>
                    <a:pt x="184" y="0"/>
                  </a:moveTo>
                  <a:cubicBezTo>
                    <a:pt x="184" y="0"/>
                    <a:pt x="114" y="3410"/>
                    <a:pt x="91" y="4064"/>
                  </a:cubicBezTo>
                  <a:cubicBezTo>
                    <a:pt x="68" y="4717"/>
                    <a:pt x="91" y="6705"/>
                    <a:pt x="120" y="7400"/>
                  </a:cubicBezTo>
                  <a:cubicBezTo>
                    <a:pt x="137" y="7780"/>
                    <a:pt x="109" y="12459"/>
                    <a:pt x="0" y="13084"/>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2" name="Google Shape;2736;p64">
              <a:extLst>
                <a:ext uri="{FF2B5EF4-FFF2-40B4-BE49-F238E27FC236}">
                  <a16:creationId xmlns:a16="http://schemas.microsoft.com/office/drawing/2014/main" id="{AEFB5CD1-9D45-E84B-7FCD-8DA01C61EFBF}"/>
                </a:ext>
              </a:extLst>
            </p:cNvPr>
            <p:cNvSpPr/>
            <p:nvPr/>
          </p:nvSpPr>
          <p:spPr>
            <a:xfrm>
              <a:off x="6028913" y="1629450"/>
              <a:ext cx="1650" cy="5950"/>
            </a:xfrm>
            <a:custGeom>
              <a:avLst/>
              <a:gdLst/>
              <a:ahLst/>
              <a:cxnLst/>
              <a:rect l="l" t="t" r="r" b="b"/>
              <a:pathLst>
                <a:path w="66" h="238" extrusionOk="0">
                  <a:moveTo>
                    <a:pt x="33" y="1"/>
                  </a:moveTo>
                  <a:cubicBezTo>
                    <a:pt x="16" y="1"/>
                    <a:pt x="0" y="12"/>
                    <a:pt x="0" y="33"/>
                  </a:cubicBezTo>
                  <a:lnTo>
                    <a:pt x="0" y="205"/>
                  </a:lnTo>
                  <a:cubicBezTo>
                    <a:pt x="0" y="227"/>
                    <a:pt x="16" y="237"/>
                    <a:pt x="33" y="237"/>
                  </a:cubicBezTo>
                  <a:cubicBezTo>
                    <a:pt x="49" y="237"/>
                    <a:pt x="65" y="227"/>
                    <a:pt x="65" y="205"/>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3" name="Google Shape;2737;p64">
              <a:extLst>
                <a:ext uri="{FF2B5EF4-FFF2-40B4-BE49-F238E27FC236}">
                  <a16:creationId xmlns:a16="http://schemas.microsoft.com/office/drawing/2014/main" id="{66DF3FAD-4E4C-6428-B7AF-2F2E670993FF}"/>
                </a:ext>
              </a:extLst>
            </p:cNvPr>
            <p:cNvSpPr/>
            <p:nvPr/>
          </p:nvSpPr>
          <p:spPr>
            <a:xfrm>
              <a:off x="6028913" y="16419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4" name="Google Shape;2738;p64">
              <a:extLst>
                <a:ext uri="{FF2B5EF4-FFF2-40B4-BE49-F238E27FC236}">
                  <a16:creationId xmlns:a16="http://schemas.microsoft.com/office/drawing/2014/main" id="{83D5B47F-C244-9512-7C78-5CB4BF56DBD8}"/>
                </a:ext>
              </a:extLst>
            </p:cNvPr>
            <p:cNvSpPr/>
            <p:nvPr/>
          </p:nvSpPr>
          <p:spPr>
            <a:xfrm>
              <a:off x="6028913" y="1654325"/>
              <a:ext cx="1650" cy="8025"/>
            </a:xfrm>
            <a:custGeom>
              <a:avLst/>
              <a:gdLst/>
              <a:ahLst/>
              <a:cxnLst/>
              <a:rect l="l" t="t" r="r" b="b"/>
              <a:pathLst>
                <a:path w="66" h="321" extrusionOk="0">
                  <a:moveTo>
                    <a:pt x="33" y="1"/>
                  </a:moveTo>
                  <a:cubicBezTo>
                    <a:pt x="16" y="1"/>
                    <a:pt x="0" y="11"/>
                    <a:pt x="0" y="33"/>
                  </a:cubicBezTo>
                  <a:lnTo>
                    <a:pt x="0" y="289"/>
                  </a:lnTo>
                  <a:cubicBezTo>
                    <a:pt x="0" y="310"/>
                    <a:pt x="16"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5" name="Google Shape;2739;p64">
              <a:extLst>
                <a:ext uri="{FF2B5EF4-FFF2-40B4-BE49-F238E27FC236}">
                  <a16:creationId xmlns:a16="http://schemas.microsoft.com/office/drawing/2014/main" id="{C2254A36-4E3D-58A0-457F-62C2EF7C4AF1}"/>
                </a:ext>
              </a:extLst>
            </p:cNvPr>
            <p:cNvSpPr/>
            <p:nvPr/>
          </p:nvSpPr>
          <p:spPr>
            <a:xfrm>
              <a:off x="6028913" y="1668925"/>
              <a:ext cx="1650" cy="6925"/>
            </a:xfrm>
            <a:custGeom>
              <a:avLst/>
              <a:gdLst/>
              <a:ahLst/>
              <a:cxnLst/>
              <a:rect l="l" t="t" r="r" b="b"/>
              <a:pathLst>
                <a:path w="66" h="277"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6" name="Google Shape;2740;p64">
              <a:extLst>
                <a:ext uri="{FF2B5EF4-FFF2-40B4-BE49-F238E27FC236}">
                  <a16:creationId xmlns:a16="http://schemas.microsoft.com/office/drawing/2014/main" id="{C868D21B-E760-4056-870B-82CE54E896C0}"/>
                </a:ext>
              </a:extLst>
            </p:cNvPr>
            <p:cNvSpPr/>
            <p:nvPr/>
          </p:nvSpPr>
          <p:spPr>
            <a:xfrm>
              <a:off x="6028913" y="1682425"/>
              <a:ext cx="1650" cy="11175"/>
            </a:xfrm>
            <a:custGeom>
              <a:avLst/>
              <a:gdLst/>
              <a:ahLst/>
              <a:cxnLst/>
              <a:rect l="l" t="t" r="r" b="b"/>
              <a:pathLst>
                <a:path w="66" h="447" extrusionOk="0">
                  <a:moveTo>
                    <a:pt x="33" y="0"/>
                  </a:moveTo>
                  <a:cubicBezTo>
                    <a:pt x="16" y="0"/>
                    <a:pt x="0" y="11"/>
                    <a:pt x="0" y="32"/>
                  </a:cubicBezTo>
                  <a:lnTo>
                    <a:pt x="0" y="415"/>
                  </a:lnTo>
                  <a:cubicBezTo>
                    <a:pt x="0" y="436"/>
                    <a:pt x="16"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7" name="Google Shape;2741;p64">
              <a:extLst>
                <a:ext uri="{FF2B5EF4-FFF2-40B4-BE49-F238E27FC236}">
                  <a16:creationId xmlns:a16="http://schemas.microsoft.com/office/drawing/2014/main" id="{2BC1DA66-D062-6F43-ACC0-59E311C0388C}"/>
                </a:ext>
              </a:extLst>
            </p:cNvPr>
            <p:cNvSpPr/>
            <p:nvPr/>
          </p:nvSpPr>
          <p:spPr>
            <a:xfrm>
              <a:off x="6028913" y="1683650"/>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8" name="Google Shape;2742;p64">
              <a:extLst>
                <a:ext uri="{FF2B5EF4-FFF2-40B4-BE49-F238E27FC236}">
                  <a16:creationId xmlns:a16="http://schemas.microsoft.com/office/drawing/2014/main" id="{F5F2C2F9-3055-A8B5-D5B6-6AB389CA77D8}"/>
                </a:ext>
              </a:extLst>
            </p:cNvPr>
            <p:cNvSpPr/>
            <p:nvPr/>
          </p:nvSpPr>
          <p:spPr>
            <a:xfrm>
              <a:off x="6028913" y="1697150"/>
              <a:ext cx="1650" cy="6925"/>
            </a:xfrm>
            <a:custGeom>
              <a:avLst/>
              <a:gdLst/>
              <a:ahLst/>
              <a:cxnLst/>
              <a:rect l="l" t="t" r="r" b="b"/>
              <a:pathLst>
                <a:path w="66" h="277" extrusionOk="0">
                  <a:moveTo>
                    <a:pt x="33" y="0"/>
                  </a:moveTo>
                  <a:cubicBezTo>
                    <a:pt x="16" y="0"/>
                    <a:pt x="0" y="11"/>
                    <a:pt x="0" y="34"/>
                  </a:cubicBezTo>
                  <a:lnTo>
                    <a:pt x="0" y="243"/>
                  </a:lnTo>
                  <a:cubicBezTo>
                    <a:pt x="0" y="265"/>
                    <a:pt x="16"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9" name="Google Shape;2743;p64">
              <a:extLst>
                <a:ext uri="{FF2B5EF4-FFF2-40B4-BE49-F238E27FC236}">
                  <a16:creationId xmlns:a16="http://schemas.microsoft.com/office/drawing/2014/main" id="{F3A541AE-2A69-1B0E-9B97-8CED14B08AA5}"/>
                </a:ext>
              </a:extLst>
            </p:cNvPr>
            <p:cNvSpPr/>
            <p:nvPr/>
          </p:nvSpPr>
          <p:spPr>
            <a:xfrm>
              <a:off x="6028913" y="1709525"/>
              <a:ext cx="1650" cy="8000"/>
            </a:xfrm>
            <a:custGeom>
              <a:avLst/>
              <a:gdLst/>
              <a:ahLst/>
              <a:cxnLst/>
              <a:rect l="l" t="t" r="r" b="b"/>
              <a:pathLst>
                <a:path w="66" h="320" extrusionOk="0">
                  <a:moveTo>
                    <a:pt x="33" y="1"/>
                  </a:moveTo>
                  <a:cubicBezTo>
                    <a:pt x="16" y="1"/>
                    <a:pt x="0" y="11"/>
                    <a:pt x="0" y="32"/>
                  </a:cubicBezTo>
                  <a:lnTo>
                    <a:pt x="0" y="288"/>
                  </a:lnTo>
                  <a:cubicBezTo>
                    <a:pt x="0" y="309"/>
                    <a:pt x="16"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0" name="Google Shape;2744;p64">
              <a:extLst>
                <a:ext uri="{FF2B5EF4-FFF2-40B4-BE49-F238E27FC236}">
                  <a16:creationId xmlns:a16="http://schemas.microsoft.com/office/drawing/2014/main" id="{39E93F0C-A059-E874-55FF-A156C0102E56}"/>
                </a:ext>
              </a:extLst>
            </p:cNvPr>
            <p:cNvSpPr/>
            <p:nvPr/>
          </p:nvSpPr>
          <p:spPr>
            <a:xfrm>
              <a:off x="6028913" y="1724100"/>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1" name="Google Shape;2745;p64">
              <a:extLst>
                <a:ext uri="{FF2B5EF4-FFF2-40B4-BE49-F238E27FC236}">
                  <a16:creationId xmlns:a16="http://schemas.microsoft.com/office/drawing/2014/main" id="{A2F5FD73-8485-8F1B-F802-96DB0B928A52}"/>
                </a:ext>
              </a:extLst>
            </p:cNvPr>
            <p:cNvSpPr/>
            <p:nvPr/>
          </p:nvSpPr>
          <p:spPr>
            <a:xfrm>
              <a:off x="6028913" y="1737625"/>
              <a:ext cx="1650" cy="11150"/>
            </a:xfrm>
            <a:custGeom>
              <a:avLst/>
              <a:gdLst/>
              <a:ahLst/>
              <a:cxnLst/>
              <a:rect l="l" t="t" r="r" b="b"/>
              <a:pathLst>
                <a:path w="66" h="446" extrusionOk="0">
                  <a:moveTo>
                    <a:pt x="33" y="0"/>
                  </a:moveTo>
                  <a:cubicBezTo>
                    <a:pt x="16" y="0"/>
                    <a:pt x="0" y="11"/>
                    <a:pt x="0" y="32"/>
                  </a:cubicBezTo>
                  <a:lnTo>
                    <a:pt x="0" y="414"/>
                  </a:lnTo>
                  <a:cubicBezTo>
                    <a:pt x="0" y="435"/>
                    <a:pt x="16"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2" name="Google Shape;2746;p64">
              <a:extLst>
                <a:ext uri="{FF2B5EF4-FFF2-40B4-BE49-F238E27FC236}">
                  <a16:creationId xmlns:a16="http://schemas.microsoft.com/office/drawing/2014/main" id="{944F1E73-7131-E901-E5B1-BAA6C5BE697D}"/>
                </a:ext>
              </a:extLst>
            </p:cNvPr>
            <p:cNvSpPr/>
            <p:nvPr/>
          </p:nvSpPr>
          <p:spPr>
            <a:xfrm>
              <a:off x="6028913" y="1738875"/>
              <a:ext cx="1650" cy="6900"/>
            </a:xfrm>
            <a:custGeom>
              <a:avLst/>
              <a:gdLst/>
              <a:ahLst/>
              <a:cxnLst/>
              <a:rect l="l" t="t" r="r" b="b"/>
              <a:pathLst>
                <a:path w="66" h="276"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3" name="Google Shape;2747;p64">
              <a:extLst>
                <a:ext uri="{FF2B5EF4-FFF2-40B4-BE49-F238E27FC236}">
                  <a16:creationId xmlns:a16="http://schemas.microsoft.com/office/drawing/2014/main" id="{B4938EF0-3DCF-E7D3-3B75-2BF4B843C175}"/>
                </a:ext>
              </a:extLst>
            </p:cNvPr>
            <p:cNvSpPr/>
            <p:nvPr/>
          </p:nvSpPr>
          <p:spPr>
            <a:xfrm>
              <a:off x="6028913" y="17523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4" name="Google Shape;2748;p64">
              <a:extLst>
                <a:ext uri="{FF2B5EF4-FFF2-40B4-BE49-F238E27FC236}">
                  <a16:creationId xmlns:a16="http://schemas.microsoft.com/office/drawing/2014/main" id="{E4C2D0BE-31EB-0289-27F5-0C9B6D8313DD}"/>
                </a:ext>
              </a:extLst>
            </p:cNvPr>
            <p:cNvSpPr/>
            <p:nvPr/>
          </p:nvSpPr>
          <p:spPr>
            <a:xfrm>
              <a:off x="6028913" y="1764725"/>
              <a:ext cx="1650" cy="7975"/>
            </a:xfrm>
            <a:custGeom>
              <a:avLst/>
              <a:gdLst/>
              <a:ahLst/>
              <a:cxnLst/>
              <a:rect l="l" t="t" r="r" b="b"/>
              <a:pathLst>
                <a:path w="66" h="319" extrusionOk="0">
                  <a:moveTo>
                    <a:pt x="33" y="0"/>
                  </a:moveTo>
                  <a:cubicBezTo>
                    <a:pt x="16" y="0"/>
                    <a:pt x="0" y="10"/>
                    <a:pt x="0" y="31"/>
                  </a:cubicBezTo>
                  <a:lnTo>
                    <a:pt x="0" y="287"/>
                  </a:lnTo>
                  <a:cubicBezTo>
                    <a:pt x="0" y="308"/>
                    <a:pt x="16"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5" name="Google Shape;2749;p64">
              <a:extLst>
                <a:ext uri="{FF2B5EF4-FFF2-40B4-BE49-F238E27FC236}">
                  <a16:creationId xmlns:a16="http://schemas.microsoft.com/office/drawing/2014/main" id="{1F84FA50-9974-1F4C-0CED-5EF7399A1B1F}"/>
                </a:ext>
              </a:extLst>
            </p:cNvPr>
            <p:cNvSpPr/>
            <p:nvPr/>
          </p:nvSpPr>
          <p:spPr>
            <a:xfrm>
              <a:off x="6028913" y="1779300"/>
              <a:ext cx="1650" cy="6925"/>
            </a:xfrm>
            <a:custGeom>
              <a:avLst/>
              <a:gdLst/>
              <a:ahLst/>
              <a:cxnLst/>
              <a:rect l="l" t="t" r="r" b="b"/>
              <a:pathLst>
                <a:path w="66" h="277" extrusionOk="0">
                  <a:moveTo>
                    <a:pt x="33" y="0"/>
                  </a:moveTo>
                  <a:cubicBezTo>
                    <a:pt x="16" y="0"/>
                    <a:pt x="0" y="11"/>
                    <a:pt x="0" y="33"/>
                  </a:cubicBezTo>
                  <a:lnTo>
                    <a:pt x="0" y="244"/>
                  </a:lnTo>
                  <a:cubicBezTo>
                    <a:pt x="0" y="265"/>
                    <a:pt x="16"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6" name="Google Shape;2750;p64">
              <a:extLst>
                <a:ext uri="{FF2B5EF4-FFF2-40B4-BE49-F238E27FC236}">
                  <a16:creationId xmlns:a16="http://schemas.microsoft.com/office/drawing/2014/main" id="{7A708BE1-67B4-3A5F-86E7-9E357C9F2C4F}"/>
                </a:ext>
              </a:extLst>
            </p:cNvPr>
            <p:cNvSpPr/>
            <p:nvPr/>
          </p:nvSpPr>
          <p:spPr>
            <a:xfrm>
              <a:off x="6028913" y="1792800"/>
              <a:ext cx="1650" cy="11175"/>
            </a:xfrm>
            <a:custGeom>
              <a:avLst/>
              <a:gdLst/>
              <a:ahLst/>
              <a:cxnLst/>
              <a:rect l="l" t="t" r="r" b="b"/>
              <a:pathLst>
                <a:path w="66" h="447" extrusionOk="0">
                  <a:moveTo>
                    <a:pt x="33" y="1"/>
                  </a:moveTo>
                  <a:cubicBezTo>
                    <a:pt x="16" y="1"/>
                    <a:pt x="0" y="11"/>
                    <a:pt x="0" y="32"/>
                  </a:cubicBezTo>
                  <a:lnTo>
                    <a:pt x="0" y="415"/>
                  </a:lnTo>
                  <a:cubicBezTo>
                    <a:pt x="0" y="436"/>
                    <a:pt x="16"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7" name="Google Shape;2751;p64">
              <a:extLst>
                <a:ext uri="{FF2B5EF4-FFF2-40B4-BE49-F238E27FC236}">
                  <a16:creationId xmlns:a16="http://schemas.microsoft.com/office/drawing/2014/main" id="{56945BD7-FE68-93A5-9D17-4A0B9DE30173}"/>
                </a:ext>
              </a:extLst>
            </p:cNvPr>
            <p:cNvSpPr/>
            <p:nvPr/>
          </p:nvSpPr>
          <p:spPr>
            <a:xfrm>
              <a:off x="6028913" y="1794050"/>
              <a:ext cx="1650" cy="6900"/>
            </a:xfrm>
            <a:custGeom>
              <a:avLst/>
              <a:gdLst/>
              <a:ahLst/>
              <a:cxnLst/>
              <a:rect l="l" t="t" r="r" b="b"/>
              <a:pathLst>
                <a:path w="66" h="276"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8" name="Google Shape;2752;p64">
              <a:extLst>
                <a:ext uri="{FF2B5EF4-FFF2-40B4-BE49-F238E27FC236}">
                  <a16:creationId xmlns:a16="http://schemas.microsoft.com/office/drawing/2014/main" id="{BF5B0BA9-7F46-B938-1F72-B5E2FD316138}"/>
                </a:ext>
              </a:extLst>
            </p:cNvPr>
            <p:cNvSpPr/>
            <p:nvPr/>
          </p:nvSpPr>
          <p:spPr>
            <a:xfrm>
              <a:off x="6028913" y="1807525"/>
              <a:ext cx="1650" cy="6925"/>
            </a:xfrm>
            <a:custGeom>
              <a:avLst/>
              <a:gdLst/>
              <a:ahLst/>
              <a:cxnLst/>
              <a:rect l="l" t="t" r="r" b="b"/>
              <a:pathLst>
                <a:path w="66" h="277" extrusionOk="0">
                  <a:moveTo>
                    <a:pt x="33" y="0"/>
                  </a:moveTo>
                  <a:cubicBezTo>
                    <a:pt x="16" y="0"/>
                    <a:pt x="0" y="11"/>
                    <a:pt x="0" y="33"/>
                  </a:cubicBezTo>
                  <a:lnTo>
                    <a:pt x="0" y="244"/>
                  </a:lnTo>
                  <a:cubicBezTo>
                    <a:pt x="0" y="266"/>
                    <a:pt x="16"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9" name="Google Shape;2753;p64">
              <a:extLst>
                <a:ext uri="{FF2B5EF4-FFF2-40B4-BE49-F238E27FC236}">
                  <a16:creationId xmlns:a16="http://schemas.microsoft.com/office/drawing/2014/main" id="{706D303E-0B23-4BC6-8549-6689A3522C75}"/>
                </a:ext>
              </a:extLst>
            </p:cNvPr>
            <p:cNvSpPr/>
            <p:nvPr/>
          </p:nvSpPr>
          <p:spPr>
            <a:xfrm>
              <a:off x="6028913" y="1819900"/>
              <a:ext cx="1650" cy="8000"/>
            </a:xfrm>
            <a:custGeom>
              <a:avLst/>
              <a:gdLst/>
              <a:ahLst/>
              <a:cxnLst/>
              <a:rect l="l" t="t" r="r" b="b"/>
              <a:pathLst>
                <a:path w="66" h="320" extrusionOk="0">
                  <a:moveTo>
                    <a:pt x="33" y="0"/>
                  </a:moveTo>
                  <a:cubicBezTo>
                    <a:pt x="16" y="0"/>
                    <a:pt x="0" y="11"/>
                    <a:pt x="0" y="32"/>
                  </a:cubicBezTo>
                  <a:lnTo>
                    <a:pt x="0" y="287"/>
                  </a:lnTo>
                  <a:cubicBezTo>
                    <a:pt x="0" y="309"/>
                    <a:pt x="16"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0" name="Google Shape;2754;p64">
              <a:extLst>
                <a:ext uri="{FF2B5EF4-FFF2-40B4-BE49-F238E27FC236}">
                  <a16:creationId xmlns:a16="http://schemas.microsoft.com/office/drawing/2014/main" id="{F7D03346-5A24-BA41-804F-480B20D9C496}"/>
                </a:ext>
              </a:extLst>
            </p:cNvPr>
            <p:cNvSpPr/>
            <p:nvPr/>
          </p:nvSpPr>
          <p:spPr>
            <a:xfrm>
              <a:off x="6028913" y="1834475"/>
              <a:ext cx="1650" cy="6925"/>
            </a:xfrm>
            <a:custGeom>
              <a:avLst/>
              <a:gdLst/>
              <a:ahLst/>
              <a:cxnLst/>
              <a:rect l="l" t="t" r="r" b="b"/>
              <a:pathLst>
                <a:path w="66" h="277" extrusionOk="0">
                  <a:moveTo>
                    <a:pt x="33" y="1"/>
                  </a:moveTo>
                  <a:cubicBezTo>
                    <a:pt x="16" y="1"/>
                    <a:pt x="0" y="12"/>
                    <a:pt x="0" y="34"/>
                  </a:cubicBezTo>
                  <a:lnTo>
                    <a:pt x="0" y="244"/>
                  </a:lnTo>
                  <a:cubicBezTo>
                    <a:pt x="0" y="266"/>
                    <a:pt x="16"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1" name="Google Shape;2755;p64">
              <a:extLst>
                <a:ext uri="{FF2B5EF4-FFF2-40B4-BE49-F238E27FC236}">
                  <a16:creationId xmlns:a16="http://schemas.microsoft.com/office/drawing/2014/main" id="{2676390B-5D87-6E24-8436-D434B5E6D3E2}"/>
                </a:ext>
              </a:extLst>
            </p:cNvPr>
            <p:cNvSpPr/>
            <p:nvPr/>
          </p:nvSpPr>
          <p:spPr>
            <a:xfrm>
              <a:off x="6028913" y="1847975"/>
              <a:ext cx="1650" cy="11200"/>
            </a:xfrm>
            <a:custGeom>
              <a:avLst/>
              <a:gdLst/>
              <a:ahLst/>
              <a:cxnLst/>
              <a:rect l="l" t="t" r="r" b="b"/>
              <a:pathLst>
                <a:path w="66" h="448" extrusionOk="0">
                  <a:moveTo>
                    <a:pt x="33" y="1"/>
                  </a:moveTo>
                  <a:cubicBezTo>
                    <a:pt x="16" y="1"/>
                    <a:pt x="0" y="11"/>
                    <a:pt x="0" y="32"/>
                  </a:cubicBezTo>
                  <a:lnTo>
                    <a:pt x="0" y="416"/>
                  </a:lnTo>
                  <a:cubicBezTo>
                    <a:pt x="0" y="437"/>
                    <a:pt x="16"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2" name="Google Shape;2756;p64">
              <a:extLst>
                <a:ext uri="{FF2B5EF4-FFF2-40B4-BE49-F238E27FC236}">
                  <a16:creationId xmlns:a16="http://schemas.microsoft.com/office/drawing/2014/main" id="{E0A6EFF9-25EC-AA05-5711-12371CEFDA2E}"/>
                </a:ext>
              </a:extLst>
            </p:cNvPr>
            <p:cNvSpPr/>
            <p:nvPr/>
          </p:nvSpPr>
          <p:spPr>
            <a:xfrm>
              <a:off x="6028913" y="18492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3" name="Google Shape;2757;p64">
              <a:extLst>
                <a:ext uri="{FF2B5EF4-FFF2-40B4-BE49-F238E27FC236}">
                  <a16:creationId xmlns:a16="http://schemas.microsoft.com/office/drawing/2014/main" id="{3C39FE39-5543-5064-5053-65D0D8A805A3}"/>
                </a:ext>
              </a:extLst>
            </p:cNvPr>
            <p:cNvSpPr/>
            <p:nvPr/>
          </p:nvSpPr>
          <p:spPr>
            <a:xfrm>
              <a:off x="6028913" y="1862725"/>
              <a:ext cx="1650" cy="6925"/>
            </a:xfrm>
            <a:custGeom>
              <a:avLst/>
              <a:gdLst/>
              <a:ahLst/>
              <a:cxnLst/>
              <a:rect l="l" t="t" r="r" b="b"/>
              <a:pathLst>
                <a:path w="66" h="277"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4" name="Google Shape;2758;p64">
              <a:extLst>
                <a:ext uri="{FF2B5EF4-FFF2-40B4-BE49-F238E27FC236}">
                  <a16:creationId xmlns:a16="http://schemas.microsoft.com/office/drawing/2014/main" id="{0E21D95E-FAC8-69AC-214A-DFB3E7D1253B}"/>
                </a:ext>
              </a:extLst>
            </p:cNvPr>
            <p:cNvSpPr/>
            <p:nvPr/>
          </p:nvSpPr>
          <p:spPr>
            <a:xfrm>
              <a:off x="6028913" y="1875075"/>
              <a:ext cx="1650" cy="8025"/>
            </a:xfrm>
            <a:custGeom>
              <a:avLst/>
              <a:gdLst/>
              <a:ahLst/>
              <a:cxnLst/>
              <a:rect l="l" t="t" r="r" b="b"/>
              <a:pathLst>
                <a:path w="66" h="321" extrusionOk="0">
                  <a:moveTo>
                    <a:pt x="33" y="1"/>
                  </a:moveTo>
                  <a:cubicBezTo>
                    <a:pt x="16" y="1"/>
                    <a:pt x="0" y="12"/>
                    <a:pt x="0" y="33"/>
                  </a:cubicBezTo>
                  <a:lnTo>
                    <a:pt x="0" y="289"/>
                  </a:lnTo>
                  <a:cubicBezTo>
                    <a:pt x="0" y="310"/>
                    <a:pt x="16"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5" name="Google Shape;2759;p64">
              <a:extLst>
                <a:ext uri="{FF2B5EF4-FFF2-40B4-BE49-F238E27FC236}">
                  <a16:creationId xmlns:a16="http://schemas.microsoft.com/office/drawing/2014/main" id="{E77C5F0A-645E-72A8-231C-720B069D19BA}"/>
                </a:ext>
              </a:extLst>
            </p:cNvPr>
            <p:cNvSpPr/>
            <p:nvPr/>
          </p:nvSpPr>
          <p:spPr>
            <a:xfrm>
              <a:off x="6028913" y="1889675"/>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6" name="Google Shape;2760;p64">
              <a:extLst>
                <a:ext uri="{FF2B5EF4-FFF2-40B4-BE49-F238E27FC236}">
                  <a16:creationId xmlns:a16="http://schemas.microsoft.com/office/drawing/2014/main" id="{98F8192A-AEF5-2298-B995-D9627C7352AD}"/>
                </a:ext>
              </a:extLst>
            </p:cNvPr>
            <p:cNvSpPr/>
            <p:nvPr/>
          </p:nvSpPr>
          <p:spPr>
            <a:xfrm>
              <a:off x="6028913" y="1903175"/>
              <a:ext cx="1650" cy="11175"/>
            </a:xfrm>
            <a:custGeom>
              <a:avLst/>
              <a:gdLst/>
              <a:ahLst/>
              <a:cxnLst/>
              <a:rect l="l" t="t" r="r" b="b"/>
              <a:pathLst>
                <a:path w="66" h="447" extrusionOk="0">
                  <a:moveTo>
                    <a:pt x="33" y="0"/>
                  </a:moveTo>
                  <a:cubicBezTo>
                    <a:pt x="16" y="0"/>
                    <a:pt x="0" y="11"/>
                    <a:pt x="0" y="33"/>
                  </a:cubicBezTo>
                  <a:lnTo>
                    <a:pt x="0" y="415"/>
                  </a:lnTo>
                  <a:cubicBezTo>
                    <a:pt x="0" y="436"/>
                    <a:pt x="16"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7" name="Google Shape;2761;p64">
              <a:extLst>
                <a:ext uri="{FF2B5EF4-FFF2-40B4-BE49-F238E27FC236}">
                  <a16:creationId xmlns:a16="http://schemas.microsoft.com/office/drawing/2014/main" id="{23BA8C20-3FE9-15EA-632E-94E84928219F}"/>
                </a:ext>
              </a:extLst>
            </p:cNvPr>
            <p:cNvSpPr/>
            <p:nvPr/>
          </p:nvSpPr>
          <p:spPr>
            <a:xfrm>
              <a:off x="6028913" y="1904400"/>
              <a:ext cx="1650" cy="6925"/>
            </a:xfrm>
            <a:custGeom>
              <a:avLst/>
              <a:gdLst/>
              <a:ahLst/>
              <a:cxnLst/>
              <a:rect l="l" t="t" r="r" b="b"/>
              <a:pathLst>
                <a:path w="66" h="277" extrusionOk="0">
                  <a:moveTo>
                    <a:pt x="33" y="1"/>
                  </a:moveTo>
                  <a:cubicBezTo>
                    <a:pt x="16" y="1"/>
                    <a:pt x="0" y="12"/>
                    <a:pt x="0" y="34"/>
                  </a:cubicBezTo>
                  <a:lnTo>
                    <a:pt x="0" y="245"/>
                  </a:lnTo>
                  <a:cubicBezTo>
                    <a:pt x="0" y="266"/>
                    <a:pt x="16"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8" name="Google Shape;2762;p64">
              <a:extLst>
                <a:ext uri="{FF2B5EF4-FFF2-40B4-BE49-F238E27FC236}">
                  <a16:creationId xmlns:a16="http://schemas.microsoft.com/office/drawing/2014/main" id="{B82C3A38-8580-C177-E0DB-618EDD6EDD4A}"/>
                </a:ext>
              </a:extLst>
            </p:cNvPr>
            <p:cNvSpPr/>
            <p:nvPr/>
          </p:nvSpPr>
          <p:spPr>
            <a:xfrm>
              <a:off x="6028913" y="1917900"/>
              <a:ext cx="1650" cy="6925"/>
            </a:xfrm>
            <a:custGeom>
              <a:avLst/>
              <a:gdLst/>
              <a:ahLst/>
              <a:cxnLst/>
              <a:rect l="l" t="t" r="r" b="b"/>
              <a:pathLst>
                <a:path w="66" h="277" extrusionOk="0">
                  <a:moveTo>
                    <a:pt x="33" y="1"/>
                  </a:moveTo>
                  <a:cubicBezTo>
                    <a:pt x="16" y="1"/>
                    <a:pt x="0" y="12"/>
                    <a:pt x="0" y="34"/>
                  </a:cubicBezTo>
                  <a:lnTo>
                    <a:pt x="0" y="243"/>
                  </a:lnTo>
                  <a:cubicBezTo>
                    <a:pt x="0" y="265"/>
                    <a:pt x="16"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9" name="Google Shape;2763;p64">
              <a:extLst>
                <a:ext uri="{FF2B5EF4-FFF2-40B4-BE49-F238E27FC236}">
                  <a16:creationId xmlns:a16="http://schemas.microsoft.com/office/drawing/2014/main" id="{B09F8193-ECF7-14CF-FE35-3192DFFE38D2}"/>
                </a:ext>
              </a:extLst>
            </p:cNvPr>
            <p:cNvSpPr/>
            <p:nvPr/>
          </p:nvSpPr>
          <p:spPr>
            <a:xfrm>
              <a:off x="6028913" y="1930275"/>
              <a:ext cx="1650" cy="8000"/>
            </a:xfrm>
            <a:custGeom>
              <a:avLst/>
              <a:gdLst/>
              <a:ahLst/>
              <a:cxnLst/>
              <a:rect l="l" t="t" r="r" b="b"/>
              <a:pathLst>
                <a:path w="66" h="320" extrusionOk="0">
                  <a:moveTo>
                    <a:pt x="33" y="1"/>
                  </a:moveTo>
                  <a:cubicBezTo>
                    <a:pt x="16" y="1"/>
                    <a:pt x="0" y="11"/>
                    <a:pt x="0" y="32"/>
                  </a:cubicBezTo>
                  <a:lnTo>
                    <a:pt x="0" y="288"/>
                  </a:lnTo>
                  <a:cubicBezTo>
                    <a:pt x="0" y="309"/>
                    <a:pt x="16"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0" name="Google Shape;2764;p64">
              <a:extLst>
                <a:ext uri="{FF2B5EF4-FFF2-40B4-BE49-F238E27FC236}">
                  <a16:creationId xmlns:a16="http://schemas.microsoft.com/office/drawing/2014/main" id="{A31F0EB1-352A-9964-2ED1-07235E9C785A}"/>
                </a:ext>
              </a:extLst>
            </p:cNvPr>
            <p:cNvSpPr/>
            <p:nvPr/>
          </p:nvSpPr>
          <p:spPr>
            <a:xfrm>
              <a:off x="6028913" y="19448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1" name="Google Shape;2765;p64">
              <a:extLst>
                <a:ext uri="{FF2B5EF4-FFF2-40B4-BE49-F238E27FC236}">
                  <a16:creationId xmlns:a16="http://schemas.microsoft.com/office/drawing/2014/main" id="{04625B2F-1609-8311-37FF-174FD56AD45D}"/>
                </a:ext>
              </a:extLst>
            </p:cNvPr>
            <p:cNvSpPr/>
            <p:nvPr/>
          </p:nvSpPr>
          <p:spPr>
            <a:xfrm>
              <a:off x="6057363" y="1628475"/>
              <a:ext cx="1650" cy="6925"/>
            </a:xfrm>
            <a:custGeom>
              <a:avLst/>
              <a:gdLst/>
              <a:ahLst/>
              <a:cxnLst/>
              <a:rect l="l" t="t" r="r" b="b"/>
              <a:pathLst>
                <a:path w="66" h="277" extrusionOk="0">
                  <a:moveTo>
                    <a:pt x="33" y="0"/>
                  </a:moveTo>
                  <a:cubicBezTo>
                    <a:pt x="17" y="0"/>
                    <a:pt x="0" y="11"/>
                    <a:pt x="0" y="33"/>
                  </a:cubicBezTo>
                  <a:lnTo>
                    <a:pt x="0" y="244"/>
                  </a:lnTo>
                  <a:cubicBezTo>
                    <a:pt x="0" y="266"/>
                    <a:pt x="17" y="276"/>
                    <a:pt x="33" y="276"/>
                  </a:cubicBezTo>
                  <a:cubicBezTo>
                    <a:pt x="49" y="276"/>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2" name="Google Shape;2766;p64">
              <a:extLst>
                <a:ext uri="{FF2B5EF4-FFF2-40B4-BE49-F238E27FC236}">
                  <a16:creationId xmlns:a16="http://schemas.microsoft.com/office/drawing/2014/main" id="{F2B1FA96-463B-EDCE-5308-A03D3AD0B541}"/>
                </a:ext>
              </a:extLst>
            </p:cNvPr>
            <p:cNvSpPr/>
            <p:nvPr/>
          </p:nvSpPr>
          <p:spPr>
            <a:xfrm>
              <a:off x="6057363" y="1641950"/>
              <a:ext cx="1650" cy="6925"/>
            </a:xfrm>
            <a:custGeom>
              <a:avLst/>
              <a:gdLst/>
              <a:ahLst/>
              <a:cxnLst/>
              <a:rect l="l" t="t" r="r" b="b"/>
              <a:pathLst>
                <a:path w="66" h="277" extrusionOk="0">
                  <a:moveTo>
                    <a:pt x="33" y="1"/>
                  </a:moveTo>
                  <a:cubicBezTo>
                    <a:pt x="17" y="1"/>
                    <a:pt x="0" y="12"/>
                    <a:pt x="0" y="33"/>
                  </a:cubicBezTo>
                  <a:lnTo>
                    <a:pt x="0" y="244"/>
                  </a:lnTo>
                  <a:cubicBezTo>
                    <a:pt x="0" y="266"/>
                    <a:pt x="17"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3" name="Google Shape;2767;p64">
              <a:extLst>
                <a:ext uri="{FF2B5EF4-FFF2-40B4-BE49-F238E27FC236}">
                  <a16:creationId xmlns:a16="http://schemas.microsoft.com/office/drawing/2014/main" id="{F1C82E66-95DF-200D-8700-9D0F1171B35C}"/>
                </a:ext>
              </a:extLst>
            </p:cNvPr>
            <p:cNvSpPr/>
            <p:nvPr/>
          </p:nvSpPr>
          <p:spPr>
            <a:xfrm>
              <a:off x="6057363" y="1654325"/>
              <a:ext cx="1650" cy="8025"/>
            </a:xfrm>
            <a:custGeom>
              <a:avLst/>
              <a:gdLst/>
              <a:ahLst/>
              <a:cxnLst/>
              <a:rect l="l" t="t" r="r" b="b"/>
              <a:pathLst>
                <a:path w="66" h="321" extrusionOk="0">
                  <a:moveTo>
                    <a:pt x="33" y="1"/>
                  </a:moveTo>
                  <a:cubicBezTo>
                    <a:pt x="17" y="1"/>
                    <a:pt x="0" y="11"/>
                    <a:pt x="0" y="33"/>
                  </a:cubicBezTo>
                  <a:lnTo>
                    <a:pt x="0" y="289"/>
                  </a:lnTo>
                  <a:cubicBezTo>
                    <a:pt x="0" y="310"/>
                    <a:pt x="17"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4" name="Google Shape;2768;p64">
              <a:extLst>
                <a:ext uri="{FF2B5EF4-FFF2-40B4-BE49-F238E27FC236}">
                  <a16:creationId xmlns:a16="http://schemas.microsoft.com/office/drawing/2014/main" id="{8512197A-A0A4-3F21-620F-053B9B1CAE84}"/>
                </a:ext>
              </a:extLst>
            </p:cNvPr>
            <p:cNvSpPr/>
            <p:nvPr/>
          </p:nvSpPr>
          <p:spPr>
            <a:xfrm>
              <a:off x="6057363" y="1668925"/>
              <a:ext cx="1650" cy="6925"/>
            </a:xfrm>
            <a:custGeom>
              <a:avLst/>
              <a:gdLst/>
              <a:ahLst/>
              <a:cxnLst/>
              <a:rect l="l" t="t" r="r" b="b"/>
              <a:pathLst>
                <a:path w="66" h="277" extrusionOk="0">
                  <a:moveTo>
                    <a:pt x="33" y="0"/>
                  </a:moveTo>
                  <a:cubicBezTo>
                    <a:pt x="17" y="0"/>
                    <a:pt x="0" y="11"/>
                    <a:pt x="0" y="33"/>
                  </a:cubicBezTo>
                  <a:lnTo>
                    <a:pt x="0" y="243"/>
                  </a:lnTo>
                  <a:cubicBezTo>
                    <a:pt x="0" y="265"/>
                    <a:pt x="17"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5" name="Google Shape;2769;p64">
              <a:extLst>
                <a:ext uri="{FF2B5EF4-FFF2-40B4-BE49-F238E27FC236}">
                  <a16:creationId xmlns:a16="http://schemas.microsoft.com/office/drawing/2014/main" id="{C5C54128-285B-446F-D72F-7D5241C59DED}"/>
                </a:ext>
              </a:extLst>
            </p:cNvPr>
            <p:cNvSpPr/>
            <p:nvPr/>
          </p:nvSpPr>
          <p:spPr>
            <a:xfrm>
              <a:off x="6057363" y="1682425"/>
              <a:ext cx="1650" cy="11175"/>
            </a:xfrm>
            <a:custGeom>
              <a:avLst/>
              <a:gdLst/>
              <a:ahLst/>
              <a:cxnLst/>
              <a:rect l="l" t="t" r="r" b="b"/>
              <a:pathLst>
                <a:path w="66" h="447" extrusionOk="0">
                  <a:moveTo>
                    <a:pt x="33" y="0"/>
                  </a:moveTo>
                  <a:cubicBezTo>
                    <a:pt x="17" y="0"/>
                    <a:pt x="0" y="11"/>
                    <a:pt x="0" y="32"/>
                  </a:cubicBezTo>
                  <a:lnTo>
                    <a:pt x="0" y="415"/>
                  </a:lnTo>
                  <a:cubicBezTo>
                    <a:pt x="0" y="436"/>
                    <a:pt x="17"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6" name="Google Shape;2770;p64">
              <a:extLst>
                <a:ext uri="{FF2B5EF4-FFF2-40B4-BE49-F238E27FC236}">
                  <a16:creationId xmlns:a16="http://schemas.microsoft.com/office/drawing/2014/main" id="{EE5F3012-B78E-BA31-BDE7-D488C7118294}"/>
                </a:ext>
              </a:extLst>
            </p:cNvPr>
            <p:cNvSpPr/>
            <p:nvPr/>
          </p:nvSpPr>
          <p:spPr>
            <a:xfrm>
              <a:off x="6057363" y="1683650"/>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7" name="Google Shape;2771;p64">
              <a:extLst>
                <a:ext uri="{FF2B5EF4-FFF2-40B4-BE49-F238E27FC236}">
                  <a16:creationId xmlns:a16="http://schemas.microsoft.com/office/drawing/2014/main" id="{C5BF2CF7-8481-4878-4A67-D01F8EB79034}"/>
                </a:ext>
              </a:extLst>
            </p:cNvPr>
            <p:cNvSpPr/>
            <p:nvPr/>
          </p:nvSpPr>
          <p:spPr>
            <a:xfrm>
              <a:off x="6057363" y="1697150"/>
              <a:ext cx="1650" cy="6925"/>
            </a:xfrm>
            <a:custGeom>
              <a:avLst/>
              <a:gdLst/>
              <a:ahLst/>
              <a:cxnLst/>
              <a:rect l="l" t="t" r="r" b="b"/>
              <a:pathLst>
                <a:path w="66" h="277" extrusionOk="0">
                  <a:moveTo>
                    <a:pt x="33" y="0"/>
                  </a:moveTo>
                  <a:cubicBezTo>
                    <a:pt x="17" y="0"/>
                    <a:pt x="0" y="11"/>
                    <a:pt x="0" y="34"/>
                  </a:cubicBezTo>
                  <a:lnTo>
                    <a:pt x="0" y="243"/>
                  </a:lnTo>
                  <a:cubicBezTo>
                    <a:pt x="0" y="265"/>
                    <a:pt x="17"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8" name="Google Shape;2772;p64">
              <a:extLst>
                <a:ext uri="{FF2B5EF4-FFF2-40B4-BE49-F238E27FC236}">
                  <a16:creationId xmlns:a16="http://schemas.microsoft.com/office/drawing/2014/main" id="{D9C292C9-C76D-9910-58D7-B5CB170C2C8A}"/>
                </a:ext>
              </a:extLst>
            </p:cNvPr>
            <p:cNvSpPr/>
            <p:nvPr/>
          </p:nvSpPr>
          <p:spPr>
            <a:xfrm>
              <a:off x="6057363" y="1709525"/>
              <a:ext cx="1650" cy="8000"/>
            </a:xfrm>
            <a:custGeom>
              <a:avLst/>
              <a:gdLst/>
              <a:ahLst/>
              <a:cxnLst/>
              <a:rect l="l" t="t" r="r" b="b"/>
              <a:pathLst>
                <a:path w="66" h="320" extrusionOk="0">
                  <a:moveTo>
                    <a:pt x="33" y="1"/>
                  </a:moveTo>
                  <a:cubicBezTo>
                    <a:pt x="17" y="1"/>
                    <a:pt x="0" y="11"/>
                    <a:pt x="0" y="32"/>
                  </a:cubicBezTo>
                  <a:lnTo>
                    <a:pt x="0" y="288"/>
                  </a:lnTo>
                  <a:cubicBezTo>
                    <a:pt x="0" y="309"/>
                    <a:pt x="17"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9" name="Google Shape;2773;p64">
              <a:extLst>
                <a:ext uri="{FF2B5EF4-FFF2-40B4-BE49-F238E27FC236}">
                  <a16:creationId xmlns:a16="http://schemas.microsoft.com/office/drawing/2014/main" id="{C9F8BE60-3C9C-CF63-605E-7A0B0E4241A0}"/>
                </a:ext>
              </a:extLst>
            </p:cNvPr>
            <p:cNvSpPr/>
            <p:nvPr/>
          </p:nvSpPr>
          <p:spPr>
            <a:xfrm>
              <a:off x="6057363" y="1724100"/>
              <a:ext cx="1650" cy="6925"/>
            </a:xfrm>
            <a:custGeom>
              <a:avLst/>
              <a:gdLst/>
              <a:ahLst/>
              <a:cxnLst/>
              <a:rect l="l" t="t" r="r" b="b"/>
              <a:pathLst>
                <a:path w="66" h="277" extrusionOk="0">
                  <a:moveTo>
                    <a:pt x="33" y="1"/>
                  </a:moveTo>
                  <a:cubicBezTo>
                    <a:pt x="17" y="1"/>
                    <a:pt x="0" y="11"/>
                    <a:pt x="0" y="33"/>
                  </a:cubicBezTo>
                  <a:lnTo>
                    <a:pt x="0" y="244"/>
                  </a:lnTo>
                  <a:cubicBezTo>
                    <a:pt x="0" y="266"/>
                    <a:pt x="17"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0" name="Google Shape;2774;p64">
              <a:extLst>
                <a:ext uri="{FF2B5EF4-FFF2-40B4-BE49-F238E27FC236}">
                  <a16:creationId xmlns:a16="http://schemas.microsoft.com/office/drawing/2014/main" id="{2EE8A0D0-5744-FD28-E463-F189584EDD04}"/>
                </a:ext>
              </a:extLst>
            </p:cNvPr>
            <p:cNvSpPr/>
            <p:nvPr/>
          </p:nvSpPr>
          <p:spPr>
            <a:xfrm>
              <a:off x="6057363" y="1737625"/>
              <a:ext cx="1650" cy="11150"/>
            </a:xfrm>
            <a:custGeom>
              <a:avLst/>
              <a:gdLst/>
              <a:ahLst/>
              <a:cxnLst/>
              <a:rect l="l" t="t" r="r" b="b"/>
              <a:pathLst>
                <a:path w="66" h="446" extrusionOk="0">
                  <a:moveTo>
                    <a:pt x="33" y="0"/>
                  </a:moveTo>
                  <a:cubicBezTo>
                    <a:pt x="17" y="0"/>
                    <a:pt x="0" y="11"/>
                    <a:pt x="0" y="32"/>
                  </a:cubicBezTo>
                  <a:lnTo>
                    <a:pt x="0" y="414"/>
                  </a:lnTo>
                  <a:cubicBezTo>
                    <a:pt x="0" y="435"/>
                    <a:pt x="17"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1" name="Google Shape;2775;p64">
              <a:extLst>
                <a:ext uri="{FF2B5EF4-FFF2-40B4-BE49-F238E27FC236}">
                  <a16:creationId xmlns:a16="http://schemas.microsoft.com/office/drawing/2014/main" id="{60626467-DEF7-E0E7-9E66-151F229C78EA}"/>
                </a:ext>
              </a:extLst>
            </p:cNvPr>
            <p:cNvSpPr/>
            <p:nvPr/>
          </p:nvSpPr>
          <p:spPr>
            <a:xfrm>
              <a:off x="6057363" y="1738875"/>
              <a:ext cx="1650" cy="6900"/>
            </a:xfrm>
            <a:custGeom>
              <a:avLst/>
              <a:gdLst/>
              <a:ahLst/>
              <a:cxnLst/>
              <a:rect l="l" t="t" r="r" b="b"/>
              <a:pathLst>
                <a:path w="66" h="276" extrusionOk="0">
                  <a:moveTo>
                    <a:pt x="33" y="0"/>
                  </a:moveTo>
                  <a:cubicBezTo>
                    <a:pt x="17" y="0"/>
                    <a:pt x="0" y="11"/>
                    <a:pt x="0" y="33"/>
                  </a:cubicBezTo>
                  <a:lnTo>
                    <a:pt x="0" y="243"/>
                  </a:lnTo>
                  <a:cubicBezTo>
                    <a:pt x="0" y="265"/>
                    <a:pt x="17"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2" name="Google Shape;2776;p64">
              <a:extLst>
                <a:ext uri="{FF2B5EF4-FFF2-40B4-BE49-F238E27FC236}">
                  <a16:creationId xmlns:a16="http://schemas.microsoft.com/office/drawing/2014/main" id="{7E8ED9FB-3BC6-F46C-5C30-9690203B8AA6}"/>
                </a:ext>
              </a:extLst>
            </p:cNvPr>
            <p:cNvSpPr/>
            <p:nvPr/>
          </p:nvSpPr>
          <p:spPr>
            <a:xfrm>
              <a:off x="6057363" y="1752325"/>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3" name="Google Shape;2777;p64">
              <a:extLst>
                <a:ext uri="{FF2B5EF4-FFF2-40B4-BE49-F238E27FC236}">
                  <a16:creationId xmlns:a16="http://schemas.microsoft.com/office/drawing/2014/main" id="{47CECA1B-6118-2B80-CA3E-BE475CDD56F3}"/>
                </a:ext>
              </a:extLst>
            </p:cNvPr>
            <p:cNvSpPr/>
            <p:nvPr/>
          </p:nvSpPr>
          <p:spPr>
            <a:xfrm>
              <a:off x="6057363" y="1764725"/>
              <a:ext cx="1650" cy="7975"/>
            </a:xfrm>
            <a:custGeom>
              <a:avLst/>
              <a:gdLst/>
              <a:ahLst/>
              <a:cxnLst/>
              <a:rect l="l" t="t" r="r" b="b"/>
              <a:pathLst>
                <a:path w="66" h="319" extrusionOk="0">
                  <a:moveTo>
                    <a:pt x="33" y="0"/>
                  </a:moveTo>
                  <a:cubicBezTo>
                    <a:pt x="17" y="0"/>
                    <a:pt x="0" y="10"/>
                    <a:pt x="0" y="31"/>
                  </a:cubicBezTo>
                  <a:lnTo>
                    <a:pt x="0" y="287"/>
                  </a:lnTo>
                  <a:cubicBezTo>
                    <a:pt x="0" y="308"/>
                    <a:pt x="17"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4" name="Google Shape;2778;p64">
              <a:extLst>
                <a:ext uri="{FF2B5EF4-FFF2-40B4-BE49-F238E27FC236}">
                  <a16:creationId xmlns:a16="http://schemas.microsoft.com/office/drawing/2014/main" id="{34839FC3-83FF-5E24-C343-19FCA425B59D}"/>
                </a:ext>
              </a:extLst>
            </p:cNvPr>
            <p:cNvSpPr/>
            <p:nvPr/>
          </p:nvSpPr>
          <p:spPr>
            <a:xfrm>
              <a:off x="6057363" y="1779300"/>
              <a:ext cx="1650" cy="6925"/>
            </a:xfrm>
            <a:custGeom>
              <a:avLst/>
              <a:gdLst/>
              <a:ahLst/>
              <a:cxnLst/>
              <a:rect l="l" t="t" r="r" b="b"/>
              <a:pathLst>
                <a:path w="66" h="277" extrusionOk="0">
                  <a:moveTo>
                    <a:pt x="33" y="0"/>
                  </a:moveTo>
                  <a:cubicBezTo>
                    <a:pt x="17" y="0"/>
                    <a:pt x="0" y="11"/>
                    <a:pt x="0" y="33"/>
                  </a:cubicBezTo>
                  <a:lnTo>
                    <a:pt x="0" y="244"/>
                  </a:lnTo>
                  <a:cubicBezTo>
                    <a:pt x="0" y="265"/>
                    <a:pt x="17"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5" name="Google Shape;2779;p64">
              <a:extLst>
                <a:ext uri="{FF2B5EF4-FFF2-40B4-BE49-F238E27FC236}">
                  <a16:creationId xmlns:a16="http://schemas.microsoft.com/office/drawing/2014/main" id="{27F628E1-B722-7EA2-09B3-63E2AC36E5D0}"/>
                </a:ext>
              </a:extLst>
            </p:cNvPr>
            <p:cNvSpPr/>
            <p:nvPr/>
          </p:nvSpPr>
          <p:spPr>
            <a:xfrm>
              <a:off x="6057363" y="1792800"/>
              <a:ext cx="1650" cy="11175"/>
            </a:xfrm>
            <a:custGeom>
              <a:avLst/>
              <a:gdLst/>
              <a:ahLst/>
              <a:cxnLst/>
              <a:rect l="l" t="t" r="r" b="b"/>
              <a:pathLst>
                <a:path w="66" h="447" extrusionOk="0">
                  <a:moveTo>
                    <a:pt x="33" y="1"/>
                  </a:moveTo>
                  <a:cubicBezTo>
                    <a:pt x="17" y="1"/>
                    <a:pt x="0" y="11"/>
                    <a:pt x="0" y="32"/>
                  </a:cubicBezTo>
                  <a:lnTo>
                    <a:pt x="0" y="415"/>
                  </a:lnTo>
                  <a:cubicBezTo>
                    <a:pt x="0" y="436"/>
                    <a:pt x="17"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6" name="Google Shape;2780;p64">
              <a:extLst>
                <a:ext uri="{FF2B5EF4-FFF2-40B4-BE49-F238E27FC236}">
                  <a16:creationId xmlns:a16="http://schemas.microsoft.com/office/drawing/2014/main" id="{91A485CD-F2D6-5A2B-A2E2-98419CF9ECF2}"/>
                </a:ext>
              </a:extLst>
            </p:cNvPr>
            <p:cNvSpPr/>
            <p:nvPr/>
          </p:nvSpPr>
          <p:spPr>
            <a:xfrm>
              <a:off x="6057363" y="1794050"/>
              <a:ext cx="1650" cy="6900"/>
            </a:xfrm>
            <a:custGeom>
              <a:avLst/>
              <a:gdLst/>
              <a:ahLst/>
              <a:cxnLst/>
              <a:rect l="l" t="t" r="r" b="b"/>
              <a:pathLst>
                <a:path w="66" h="276" extrusionOk="0">
                  <a:moveTo>
                    <a:pt x="33" y="0"/>
                  </a:moveTo>
                  <a:cubicBezTo>
                    <a:pt x="17" y="0"/>
                    <a:pt x="0" y="11"/>
                    <a:pt x="0" y="32"/>
                  </a:cubicBezTo>
                  <a:lnTo>
                    <a:pt x="0" y="243"/>
                  </a:lnTo>
                  <a:cubicBezTo>
                    <a:pt x="0" y="265"/>
                    <a:pt x="17"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7" name="Google Shape;2781;p64">
              <a:extLst>
                <a:ext uri="{FF2B5EF4-FFF2-40B4-BE49-F238E27FC236}">
                  <a16:creationId xmlns:a16="http://schemas.microsoft.com/office/drawing/2014/main" id="{2EDE7669-D79A-C48F-C478-EFF931A13690}"/>
                </a:ext>
              </a:extLst>
            </p:cNvPr>
            <p:cNvSpPr/>
            <p:nvPr/>
          </p:nvSpPr>
          <p:spPr>
            <a:xfrm>
              <a:off x="6057363" y="1807525"/>
              <a:ext cx="1650" cy="6925"/>
            </a:xfrm>
            <a:custGeom>
              <a:avLst/>
              <a:gdLst/>
              <a:ahLst/>
              <a:cxnLst/>
              <a:rect l="l" t="t" r="r" b="b"/>
              <a:pathLst>
                <a:path w="66" h="277" extrusionOk="0">
                  <a:moveTo>
                    <a:pt x="33" y="0"/>
                  </a:moveTo>
                  <a:cubicBezTo>
                    <a:pt x="17" y="0"/>
                    <a:pt x="0" y="11"/>
                    <a:pt x="0" y="33"/>
                  </a:cubicBezTo>
                  <a:lnTo>
                    <a:pt x="0" y="244"/>
                  </a:lnTo>
                  <a:cubicBezTo>
                    <a:pt x="0" y="266"/>
                    <a:pt x="17"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0" name="Google Shape;2782;p64">
              <a:extLst>
                <a:ext uri="{FF2B5EF4-FFF2-40B4-BE49-F238E27FC236}">
                  <a16:creationId xmlns:a16="http://schemas.microsoft.com/office/drawing/2014/main" id="{02D9D076-521C-F85D-B407-B9CF2112CD6D}"/>
                </a:ext>
              </a:extLst>
            </p:cNvPr>
            <p:cNvSpPr/>
            <p:nvPr/>
          </p:nvSpPr>
          <p:spPr>
            <a:xfrm>
              <a:off x="6057363" y="1819900"/>
              <a:ext cx="1650" cy="8000"/>
            </a:xfrm>
            <a:custGeom>
              <a:avLst/>
              <a:gdLst/>
              <a:ahLst/>
              <a:cxnLst/>
              <a:rect l="l" t="t" r="r" b="b"/>
              <a:pathLst>
                <a:path w="66" h="320" extrusionOk="0">
                  <a:moveTo>
                    <a:pt x="33" y="0"/>
                  </a:moveTo>
                  <a:cubicBezTo>
                    <a:pt x="17" y="0"/>
                    <a:pt x="0" y="11"/>
                    <a:pt x="0" y="32"/>
                  </a:cubicBezTo>
                  <a:lnTo>
                    <a:pt x="0" y="287"/>
                  </a:lnTo>
                  <a:cubicBezTo>
                    <a:pt x="0" y="309"/>
                    <a:pt x="17"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1" name="Google Shape;2783;p64">
              <a:extLst>
                <a:ext uri="{FF2B5EF4-FFF2-40B4-BE49-F238E27FC236}">
                  <a16:creationId xmlns:a16="http://schemas.microsoft.com/office/drawing/2014/main" id="{95C7C3A6-8617-650F-F3D6-9C291BFDFBB4}"/>
                </a:ext>
              </a:extLst>
            </p:cNvPr>
            <p:cNvSpPr/>
            <p:nvPr/>
          </p:nvSpPr>
          <p:spPr>
            <a:xfrm>
              <a:off x="6057363" y="1834475"/>
              <a:ext cx="1650" cy="6925"/>
            </a:xfrm>
            <a:custGeom>
              <a:avLst/>
              <a:gdLst/>
              <a:ahLst/>
              <a:cxnLst/>
              <a:rect l="l" t="t" r="r" b="b"/>
              <a:pathLst>
                <a:path w="66" h="277" extrusionOk="0">
                  <a:moveTo>
                    <a:pt x="33" y="1"/>
                  </a:moveTo>
                  <a:cubicBezTo>
                    <a:pt x="17" y="1"/>
                    <a:pt x="0" y="12"/>
                    <a:pt x="0" y="34"/>
                  </a:cubicBezTo>
                  <a:lnTo>
                    <a:pt x="0" y="244"/>
                  </a:lnTo>
                  <a:cubicBezTo>
                    <a:pt x="0" y="266"/>
                    <a:pt x="17"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2" name="Google Shape;2784;p64">
              <a:extLst>
                <a:ext uri="{FF2B5EF4-FFF2-40B4-BE49-F238E27FC236}">
                  <a16:creationId xmlns:a16="http://schemas.microsoft.com/office/drawing/2014/main" id="{C9931A08-7B53-B67B-F032-BC5458B934B0}"/>
                </a:ext>
              </a:extLst>
            </p:cNvPr>
            <p:cNvSpPr/>
            <p:nvPr/>
          </p:nvSpPr>
          <p:spPr>
            <a:xfrm>
              <a:off x="6057363" y="1847975"/>
              <a:ext cx="1650" cy="11200"/>
            </a:xfrm>
            <a:custGeom>
              <a:avLst/>
              <a:gdLst/>
              <a:ahLst/>
              <a:cxnLst/>
              <a:rect l="l" t="t" r="r" b="b"/>
              <a:pathLst>
                <a:path w="66" h="448" extrusionOk="0">
                  <a:moveTo>
                    <a:pt x="33" y="1"/>
                  </a:moveTo>
                  <a:cubicBezTo>
                    <a:pt x="17" y="1"/>
                    <a:pt x="0" y="11"/>
                    <a:pt x="0" y="32"/>
                  </a:cubicBezTo>
                  <a:lnTo>
                    <a:pt x="0" y="416"/>
                  </a:lnTo>
                  <a:cubicBezTo>
                    <a:pt x="0" y="437"/>
                    <a:pt x="17"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3" name="Google Shape;2785;p64">
              <a:extLst>
                <a:ext uri="{FF2B5EF4-FFF2-40B4-BE49-F238E27FC236}">
                  <a16:creationId xmlns:a16="http://schemas.microsoft.com/office/drawing/2014/main" id="{4BE95FB4-778A-A497-8EE1-ED2B071D2423}"/>
                </a:ext>
              </a:extLst>
            </p:cNvPr>
            <p:cNvSpPr/>
            <p:nvPr/>
          </p:nvSpPr>
          <p:spPr>
            <a:xfrm>
              <a:off x="6057363" y="1849225"/>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4" name="Google Shape;2786;p64">
              <a:extLst>
                <a:ext uri="{FF2B5EF4-FFF2-40B4-BE49-F238E27FC236}">
                  <a16:creationId xmlns:a16="http://schemas.microsoft.com/office/drawing/2014/main" id="{EA9EE8DA-30B9-747A-B26F-61843ED0D1E0}"/>
                </a:ext>
              </a:extLst>
            </p:cNvPr>
            <p:cNvSpPr/>
            <p:nvPr/>
          </p:nvSpPr>
          <p:spPr>
            <a:xfrm>
              <a:off x="6057363" y="1862725"/>
              <a:ext cx="1650" cy="6925"/>
            </a:xfrm>
            <a:custGeom>
              <a:avLst/>
              <a:gdLst/>
              <a:ahLst/>
              <a:cxnLst/>
              <a:rect l="l" t="t" r="r" b="b"/>
              <a:pathLst>
                <a:path w="66" h="277" extrusionOk="0">
                  <a:moveTo>
                    <a:pt x="33" y="0"/>
                  </a:moveTo>
                  <a:cubicBezTo>
                    <a:pt x="17" y="0"/>
                    <a:pt x="0" y="11"/>
                    <a:pt x="0" y="32"/>
                  </a:cubicBezTo>
                  <a:lnTo>
                    <a:pt x="0" y="243"/>
                  </a:lnTo>
                  <a:cubicBezTo>
                    <a:pt x="0" y="265"/>
                    <a:pt x="17"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5" name="Google Shape;2787;p64">
              <a:extLst>
                <a:ext uri="{FF2B5EF4-FFF2-40B4-BE49-F238E27FC236}">
                  <a16:creationId xmlns:a16="http://schemas.microsoft.com/office/drawing/2014/main" id="{BBD44F4D-55E7-614E-A435-15BC33D1DAD4}"/>
                </a:ext>
              </a:extLst>
            </p:cNvPr>
            <p:cNvSpPr/>
            <p:nvPr/>
          </p:nvSpPr>
          <p:spPr>
            <a:xfrm>
              <a:off x="6057363" y="1875075"/>
              <a:ext cx="1650" cy="8025"/>
            </a:xfrm>
            <a:custGeom>
              <a:avLst/>
              <a:gdLst/>
              <a:ahLst/>
              <a:cxnLst/>
              <a:rect l="l" t="t" r="r" b="b"/>
              <a:pathLst>
                <a:path w="66" h="321" extrusionOk="0">
                  <a:moveTo>
                    <a:pt x="33" y="1"/>
                  </a:moveTo>
                  <a:cubicBezTo>
                    <a:pt x="17" y="1"/>
                    <a:pt x="0" y="12"/>
                    <a:pt x="0" y="33"/>
                  </a:cubicBezTo>
                  <a:lnTo>
                    <a:pt x="0" y="289"/>
                  </a:lnTo>
                  <a:cubicBezTo>
                    <a:pt x="0" y="310"/>
                    <a:pt x="17"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6" name="Google Shape;2788;p64">
              <a:extLst>
                <a:ext uri="{FF2B5EF4-FFF2-40B4-BE49-F238E27FC236}">
                  <a16:creationId xmlns:a16="http://schemas.microsoft.com/office/drawing/2014/main" id="{C4044880-4F46-DCE0-777D-1D387EFD42D7}"/>
                </a:ext>
              </a:extLst>
            </p:cNvPr>
            <p:cNvSpPr/>
            <p:nvPr/>
          </p:nvSpPr>
          <p:spPr>
            <a:xfrm>
              <a:off x="6057363" y="1889675"/>
              <a:ext cx="1650" cy="6925"/>
            </a:xfrm>
            <a:custGeom>
              <a:avLst/>
              <a:gdLst/>
              <a:ahLst/>
              <a:cxnLst/>
              <a:rect l="l" t="t" r="r" b="b"/>
              <a:pathLst>
                <a:path w="66" h="277" extrusionOk="0">
                  <a:moveTo>
                    <a:pt x="33" y="1"/>
                  </a:moveTo>
                  <a:cubicBezTo>
                    <a:pt x="17" y="1"/>
                    <a:pt x="0" y="11"/>
                    <a:pt x="0" y="33"/>
                  </a:cubicBezTo>
                  <a:lnTo>
                    <a:pt x="0" y="244"/>
                  </a:lnTo>
                  <a:cubicBezTo>
                    <a:pt x="0" y="266"/>
                    <a:pt x="17"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7" name="Google Shape;2789;p64">
              <a:extLst>
                <a:ext uri="{FF2B5EF4-FFF2-40B4-BE49-F238E27FC236}">
                  <a16:creationId xmlns:a16="http://schemas.microsoft.com/office/drawing/2014/main" id="{25EC668B-FE21-D3E7-DDCC-D79310496418}"/>
                </a:ext>
              </a:extLst>
            </p:cNvPr>
            <p:cNvSpPr/>
            <p:nvPr/>
          </p:nvSpPr>
          <p:spPr>
            <a:xfrm>
              <a:off x="6057363" y="1903175"/>
              <a:ext cx="1650" cy="11175"/>
            </a:xfrm>
            <a:custGeom>
              <a:avLst/>
              <a:gdLst/>
              <a:ahLst/>
              <a:cxnLst/>
              <a:rect l="l" t="t" r="r" b="b"/>
              <a:pathLst>
                <a:path w="66" h="447" extrusionOk="0">
                  <a:moveTo>
                    <a:pt x="33" y="0"/>
                  </a:moveTo>
                  <a:cubicBezTo>
                    <a:pt x="17" y="0"/>
                    <a:pt x="0" y="11"/>
                    <a:pt x="0" y="33"/>
                  </a:cubicBezTo>
                  <a:lnTo>
                    <a:pt x="0" y="415"/>
                  </a:lnTo>
                  <a:cubicBezTo>
                    <a:pt x="0" y="436"/>
                    <a:pt x="17"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8" name="Google Shape;2790;p64">
              <a:extLst>
                <a:ext uri="{FF2B5EF4-FFF2-40B4-BE49-F238E27FC236}">
                  <a16:creationId xmlns:a16="http://schemas.microsoft.com/office/drawing/2014/main" id="{F194E85A-3051-6ED8-20EB-069CF98B5A74}"/>
                </a:ext>
              </a:extLst>
            </p:cNvPr>
            <p:cNvSpPr/>
            <p:nvPr/>
          </p:nvSpPr>
          <p:spPr>
            <a:xfrm>
              <a:off x="6057363" y="1904400"/>
              <a:ext cx="1650" cy="6925"/>
            </a:xfrm>
            <a:custGeom>
              <a:avLst/>
              <a:gdLst/>
              <a:ahLst/>
              <a:cxnLst/>
              <a:rect l="l" t="t" r="r" b="b"/>
              <a:pathLst>
                <a:path w="66" h="277" extrusionOk="0">
                  <a:moveTo>
                    <a:pt x="33" y="1"/>
                  </a:moveTo>
                  <a:cubicBezTo>
                    <a:pt x="17" y="1"/>
                    <a:pt x="0" y="12"/>
                    <a:pt x="0" y="34"/>
                  </a:cubicBezTo>
                  <a:lnTo>
                    <a:pt x="0" y="245"/>
                  </a:lnTo>
                  <a:cubicBezTo>
                    <a:pt x="0" y="266"/>
                    <a:pt x="17"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9" name="Google Shape;2791;p64">
              <a:extLst>
                <a:ext uri="{FF2B5EF4-FFF2-40B4-BE49-F238E27FC236}">
                  <a16:creationId xmlns:a16="http://schemas.microsoft.com/office/drawing/2014/main" id="{A0793B61-7BA3-922F-E7B8-6D43FA9C36A7}"/>
                </a:ext>
              </a:extLst>
            </p:cNvPr>
            <p:cNvSpPr/>
            <p:nvPr/>
          </p:nvSpPr>
          <p:spPr>
            <a:xfrm>
              <a:off x="6057363" y="1917900"/>
              <a:ext cx="1650" cy="6925"/>
            </a:xfrm>
            <a:custGeom>
              <a:avLst/>
              <a:gdLst/>
              <a:ahLst/>
              <a:cxnLst/>
              <a:rect l="l" t="t" r="r" b="b"/>
              <a:pathLst>
                <a:path w="66" h="277" extrusionOk="0">
                  <a:moveTo>
                    <a:pt x="33" y="1"/>
                  </a:moveTo>
                  <a:cubicBezTo>
                    <a:pt x="17" y="1"/>
                    <a:pt x="0" y="12"/>
                    <a:pt x="0" y="34"/>
                  </a:cubicBezTo>
                  <a:lnTo>
                    <a:pt x="0" y="243"/>
                  </a:lnTo>
                  <a:cubicBezTo>
                    <a:pt x="0" y="265"/>
                    <a:pt x="17"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0" name="Google Shape;2792;p64">
              <a:extLst>
                <a:ext uri="{FF2B5EF4-FFF2-40B4-BE49-F238E27FC236}">
                  <a16:creationId xmlns:a16="http://schemas.microsoft.com/office/drawing/2014/main" id="{317E0849-BACD-F1C6-1029-DCEEFDF8BA85}"/>
                </a:ext>
              </a:extLst>
            </p:cNvPr>
            <p:cNvSpPr/>
            <p:nvPr/>
          </p:nvSpPr>
          <p:spPr>
            <a:xfrm>
              <a:off x="6057363" y="1930275"/>
              <a:ext cx="1650" cy="8000"/>
            </a:xfrm>
            <a:custGeom>
              <a:avLst/>
              <a:gdLst/>
              <a:ahLst/>
              <a:cxnLst/>
              <a:rect l="l" t="t" r="r" b="b"/>
              <a:pathLst>
                <a:path w="66" h="320" extrusionOk="0">
                  <a:moveTo>
                    <a:pt x="33" y="1"/>
                  </a:moveTo>
                  <a:cubicBezTo>
                    <a:pt x="17" y="1"/>
                    <a:pt x="0" y="11"/>
                    <a:pt x="0" y="32"/>
                  </a:cubicBezTo>
                  <a:lnTo>
                    <a:pt x="0" y="288"/>
                  </a:lnTo>
                  <a:cubicBezTo>
                    <a:pt x="0" y="309"/>
                    <a:pt x="17"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1" name="Google Shape;2793;p64">
              <a:extLst>
                <a:ext uri="{FF2B5EF4-FFF2-40B4-BE49-F238E27FC236}">
                  <a16:creationId xmlns:a16="http://schemas.microsoft.com/office/drawing/2014/main" id="{D16A0518-2F03-D714-E6DD-FDB9FAC6F561}"/>
                </a:ext>
              </a:extLst>
            </p:cNvPr>
            <p:cNvSpPr/>
            <p:nvPr/>
          </p:nvSpPr>
          <p:spPr>
            <a:xfrm>
              <a:off x="6057363" y="1944850"/>
              <a:ext cx="1650" cy="6925"/>
            </a:xfrm>
            <a:custGeom>
              <a:avLst/>
              <a:gdLst/>
              <a:ahLst/>
              <a:cxnLst/>
              <a:rect l="l" t="t" r="r" b="b"/>
              <a:pathLst>
                <a:path w="66" h="277" extrusionOk="0">
                  <a:moveTo>
                    <a:pt x="33" y="1"/>
                  </a:moveTo>
                  <a:cubicBezTo>
                    <a:pt x="17" y="1"/>
                    <a:pt x="0" y="12"/>
                    <a:pt x="0" y="33"/>
                  </a:cubicBezTo>
                  <a:lnTo>
                    <a:pt x="0" y="244"/>
                  </a:lnTo>
                  <a:cubicBezTo>
                    <a:pt x="0" y="266"/>
                    <a:pt x="17"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2" name="Google Shape;2794;p64">
              <a:extLst>
                <a:ext uri="{FF2B5EF4-FFF2-40B4-BE49-F238E27FC236}">
                  <a16:creationId xmlns:a16="http://schemas.microsoft.com/office/drawing/2014/main" id="{4015B953-1209-50FC-D9A6-B6D8C1AFE7A8}"/>
                </a:ext>
              </a:extLst>
            </p:cNvPr>
            <p:cNvSpPr/>
            <p:nvPr/>
          </p:nvSpPr>
          <p:spPr>
            <a:xfrm>
              <a:off x="6035413" y="1630275"/>
              <a:ext cx="5525" cy="327100"/>
            </a:xfrm>
            <a:custGeom>
              <a:avLst/>
              <a:gdLst/>
              <a:ahLst/>
              <a:cxnLst/>
              <a:rect l="l" t="t" r="r" b="b"/>
              <a:pathLst>
                <a:path w="221" h="13084" fill="none" extrusionOk="0">
                  <a:moveTo>
                    <a:pt x="197" y="0"/>
                  </a:moveTo>
                  <a:cubicBezTo>
                    <a:pt x="197" y="0"/>
                    <a:pt x="220" y="3238"/>
                    <a:pt x="197" y="3892"/>
                  </a:cubicBezTo>
                  <a:cubicBezTo>
                    <a:pt x="174" y="4546"/>
                    <a:pt x="13" y="6746"/>
                    <a:pt x="59" y="7123"/>
                  </a:cubicBezTo>
                  <a:cubicBezTo>
                    <a:pt x="105" y="7500"/>
                    <a:pt x="0" y="12627"/>
                    <a:pt x="101" y="13084"/>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3" name="Google Shape;2795;p64">
              <a:extLst>
                <a:ext uri="{FF2B5EF4-FFF2-40B4-BE49-F238E27FC236}">
                  <a16:creationId xmlns:a16="http://schemas.microsoft.com/office/drawing/2014/main" id="{1D996225-441A-4FD8-0FB4-F4D6007DEE9B}"/>
                </a:ext>
              </a:extLst>
            </p:cNvPr>
            <p:cNvSpPr/>
            <p:nvPr/>
          </p:nvSpPr>
          <p:spPr>
            <a:xfrm>
              <a:off x="6047463" y="1629650"/>
              <a:ext cx="3725" cy="326950"/>
            </a:xfrm>
            <a:custGeom>
              <a:avLst/>
              <a:gdLst/>
              <a:ahLst/>
              <a:cxnLst/>
              <a:rect l="l" t="t" r="r" b="b"/>
              <a:pathLst>
                <a:path w="149" h="13078" fill="none" extrusionOk="0">
                  <a:moveTo>
                    <a:pt x="149" y="0"/>
                  </a:moveTo>
                  <a:cubicBezTo>
                    <a:pt x="149" y="0"/>
                    <a:pt x="80" y="3263"/>
                    <a:pt x="57" y="3917"/>
                  </a:cubicBezTo>
                  <a:cubicBezTo>
                    <a:pt x="34" y="4571"/>
                    <a:pt x="57" y="6558"/>
                    <a:pt x="87" y="7253"/>
                  </a:cubicBezTo>
                  <a:cubicBezTo>
                    <a:pt x="103" y="7633"/>
                    <a:pt x="109" y="12453"/>
                    <a:pt x="0" y="13077"/>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4" name="Google Shape;2796;p64">
              <a:extLst>
                <a:ext uri="{FF2B5EF4-FFF2-40B4-BE49-F238E27FC236}">
                  <a16:creationId xmlns:a16="http://schemas.microsoft.com/office/drawing/2014/main" id="{28726E97-502C-F196-8BE2-85C3D01B093A}"/>
                </a:ext>
              </a:extLst>
            </p:cNvPr>
            <p:cNvSpPr/>
            <p:nvPr/>
          </p:nvSpPr>
          <p:spPr>
            <a:xfrm>
              <a:off x="4155913" y="1635175"/>
              <a:ext cx="357900" cy="357875"/>
            </a:xfrm>
            <a:custGeom>
              <a:avLst/>
              <a:gdLst/>
              <a:ahLst/>
              <a:cxnLst/>
              <a:rect l="l" t="t" r="r" b="b"/>
              <a:pathLst>
                <a:path w="14316" h="14315" extrusionOk="0">
                  <a:moveTo>
                    <a:pt x="7157" y="0"/>
                  </a:moveTo>
                  <a:cubicBezTo>
                    <a:pt x="3203" y="0"/>
                    <a:pt x="0" y="3204"/>
                    <a:pt x="0" y="7157"/>
                  </a:cubicBezTo>
                  <a:cubicBezTo>
                    <a:pt x="0" y="11110"/>
                    <a:pt x="3205" y="14314"/>
                    <a:pt x="7157" y="14314"/>
                  </a:cubicBezTo>
                  <a:cubicBezTo>
                    <a:pt x="11109" y="14314"/>
                    <a:pt x="14315" y="11110"/>
                    <a:pt x="14315" y="7157"/>
                  </a:cubicBezTo>
                  <a:cubicBezTo>
                    <a:pt x="14315" y="3204"/>
                    <a:pt x="11110" y="0"/>
                    <a:pt x="7157"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5" name="Google Shape;2797;p64">
              <a:extLst>
                <a:ext uri="{FF2B5EF4-FFF2-40B4-BE49-F238E27FC236}">
                  <a16:creationId xmlns:a16="http://schemas.microsoft.com/office/drawing/2014/main" id="{72D860B8-1F65-4E4D-4B19-5960332AA420}"/>
                </a:ext>
              </a:extLst>
            </p:cNvPr>
            <p:cNvSpPr/>
            <p:nvPr/>
          </p:nvSpPr>
          <p:spPr>
            <a:xfrm>
              <a:off x="4228988" y="1708250"/>
              <a:ext cx="211700" cy="211700"/>
            </a:xfrm>
            <a:custGeom>
              <a:avLst/>
              <a:gdLst/>
              <a:ahLst/>
              <a:cxnLst/>
              <a:rect l="l" t="t" r="r" b="b"/>
              <a:pathLst>
                <a:path w="8468" h="8468" extrusionOk="0">
                  <a:moveTo>
                    <a:pt x="4234" y="0"/>
                  </a:moveTo>
                  <a:cubicBezTo>
                    <a:pt x="1896" y="0"/>
                    <a:pt x="0" y="1895"/>
                    <a:pt x="0" y="4234"/>
                  </a:cubicBezTo>
                  <a:cubicBezTo>
                    <a:pt x="0" y="6572"/>
                    <a:pt x="1896" y="8468"/>
                    <a:pt x="4234" y="8468"/>
                  </a:cubicBezTo>
                  <a:cubicBezTo>
                    <a:pt x="6573" y="8468"/>
                    <a:pt x="8468" y="6572"/>
                    <a:pt x="8468" y="4234"/>
                  </a:cubicBezTo>
                  <a:cubicBezTo>
                    <a:pt x="8468" y="1895"/>
                    <a:pt x="6573" y="0"/>
                    <a:pt x="4234" y="0"/>
                  </a:cubicBezTo>
                  <a:close/>
                </a:path>
              </a:pathLst>
            </a:custGeom>
            <a:solidFill>
              <a:srgbClr val="5A59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6" name="Google Shape;2798;p64">
              <a:extLst>
                <a:ext uri="{FF2B5EF4-FFF2-40B4-BE49-F238E27FC236}">
                  <a16:creationId xmlns:a16="http://schemas.microsoft.com/office/drawing/2014/main" id="{CCC76DD6-5058-0B10-B047-FD668791C3DA}"/>
                </a:ext>
              </a:extLst>
            </p:cNvPr>
            <p:cNvSpPr/>
            <p:nvPr/>
          </p:nvSpPr>
          <p:spPr>
            <a:xfrm>
              <a:off x="4239038" y="1718300"/>
              <a:ext cx="191575" cy="191575"/>
            </a:xfrm>
            <a:custGeom>
              <a:avLst/>
              <a:gdLst/>
              <a:ahLst/>
              <a:cxnLst/>
              <a:rect l="l" t="t" r="r" b="b"/>
              <a:pathLst>
                <a:path w="7663" h="7663" extrusionOk="0">
                  <a:moveTo>
                    <a:pt x="3832" y="1"/>
                  </a:moveTo>
                  <a:cubicBezTo>
                    <a:pt x="1715" y="1"/>
                    <a:pt x="1" y="1716"/>
                    <a:pt x="1" y="3832"/>
                  </a:cubicBezTo>
                  <a:cubicBezTo>
                    <a:pt x="1" y="5948"/>
                    <a:pt x="1717" y="7662"/>
                    <a:pt x="3832" y="7662"/>
                  </a:cubicBezTo>
                  <a:cubicBezTo>
                    <a:pt x="5947" y="7662"/>
                    <a:pt x="7662" y="5948"/>
                    <a:pt x="7662" y="3832"/>
                  </a:cubicBezTo>
                  <a:cubicBezTo>
                    <a:pt x="7662" y="1717"/>
                    <a:pt x="5948" y="1"/>
                    <a:pt x="3832"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7" name="Google Shape;2799;p64">
              <a:extLst>
                <a:ext uri="{FF2B5EF4-FFF2-40B4-BE49-F238E27FC236}">
                  <a16:creationId xmlns:a16="http://schemas.microsoft.com/office/drawing/2014/main" id="{64924B75-8622-D7AF-B035-B7349A0E0302}"/>
                </a:ext>
              </a:extLst>
            </p:cNvPr>
            <p:cNvSpPr/>
            <p:nvPr/>
          </p:nvSpPr>
          <p:spPr>
            <a:xfrm>
              <a:off x="3929163" y="958125"/>
              <a:ext cx="1091050" cy="833150"/>
            </a:xfrm>
            <a:custGeom>
              <a:avLst/>
              <a:gdLst/>
              <a:ahLst/>
              <a:cxnLst/>
              <a:rect l="l" t="t" r="r" b="b"/>
              <a:pathLst>
                <a:path w="43642" h="33326" extrusionOk="0">
                  <a:moveTo>
                    <a:pt x="9522" y="0"/>
                  </a:moveTo>
                  <a:cubicBezTo>
                    <a:pt x="5030" y="0"/>
                    <a:pt x="1389" y="3516"/>
                    <a:pt x="1389" y="7853"/>
                  </a:cubicBezTo>
                  <a:lnTo>
                    <a:pt x="397" y="15275"/>
                  </a:lnTo>
                  <a:lnTo>
                    <a:pt x="0" y="24797"/>
                  </a:lnTo>
                  <a:cubicBezTo>
                    <a:pt x="0" y="28600"/>
                    <a:pt x="3869" y="32292"/>
                    <a:pt x="7850" y="33142"/>
                  </a:cubicBezTo>
                  <a:cubicBezTo>
                    <a:pt x="8165" y="32560"/>
                    <a:pt x="8559" y="32003"/>
                    <a:pt x="9054" y="31455"/>
                  </a:cubicBezTo>
                  <a:cubicBezTo>
                    <a:pt x="10226" y="30157"/>
                    <a:pt x="12140" y="29147"/>
                    <a:pt x="13873" y="28905"/>
                  </a:cubicBezTo>
                  <a:cubicBezTo>
                    <a:pt x="14703" y="28789"/>
                    <a:pt x="15499" y="28722"/>
                    <a:pt x="16277" y="28722"/>
                  </a:cubicBezTo>
                  <a:cubicBezTo>
                    <a:pt x="17948" y="28722"/>
                    <a:pt x="19532" y="29034"/>
                    <a:pt x="21181" y="29857"/>
                  </a:cubicBezTo>
                  <a:cubicBezTo>
                    <a:pt x="22485" y="30507"/>
                    <a:pt x="23421" y="31562"/>
                    <a:pt x="24230" y="32737"/>
                  </a:cubicBezTo>
                  <a:cubicBezTo>
                    <a:pt x="24359" y="32925"/>
                    <a:pt x="24476" y="33122"/>
                    <a:pt x="24580" y="33326"/>
                  </a:cubicBezTo>
                  <a:lnTo>
                    <a:pt x="43642" y="33326"/>
                  </a:lnTo>
                  <a:lnTo>
                    <a:pt x="43642" y="0"/>
                  </a:ln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8" name="Google Shape;2800;p64">
              <a:extLst>
                <a:ext uri="{FF2B5EF4-FFF2-40B4-BE49-F238E27FC236}">
                  <a16:creationId xmlns:a16="http://schemas.microsoft.com/office/drawing/2014/main" id="{DA4E8189-12F8-E11B-C487-1A28019D4DD3}"/>
                </a:ext>
              </a:extLst>
            </p:cNvPr>
            <p:cNvSpPr/>
            <p:nvPr/>
          </p:nvSpPr>
          <p:spPr>
            <a:xfrm>
              <a:off x="3793588" y="958125"/>
              <a:ext cx="2034175" cy="833175"/>
            </a:xfrm>
            <a:custGeom>
              <a:avLst/>
              <a:gdLst/>
              <a:ahLst/>
              <a:cxnLst/>
              <a:rect l="l" t="t" r="r" b="b"/>
              <a:pathLst>
                <a:path w="81367" h="33327" extrusionOk="0">
                  <a:moveTo>
                    <a:pt x="9522" y="0"/>
                  </a:moveTo>
                  <a:cubicBezTo>
                    <a:pt x="5030" y="0"/>
                    <a:pt x="1389" y="3516"/>
                    <a:pt x="1389" y="7853"/>
                  </a:cubicBezTo>
                  <a:lnTo>
                    <a:pt x="397" y="15275"/>
                  </a:lnTo>
                  <a:lnTo>
                    <a:pt x="0" y="24797"/>
                  </a:lnTo>
                  <a:cubicBezTo>
                    <a:pt x="0" y="29134"/>
                    <a:pt x="5030" y="33327"/>
                    <a:pt x="9522" y="33327"/>
                  </a:cubicBezTo>
                  <a:lnTo>
                    <a:pt x="13176" y="33327"/>
                  </a:lnTo>
                  <a:cubicBezTo>
                    <a:pt x="13504" y="32677"/>
                    <a:pt x="13929" y="32061"/>
                    <a:pt x="14475" y="31456"/>
                  </a:cubicBezTo>
                  <a:cubicBezTo>
                    <a:pt x="15648" y="30157"/>
                    <a:pt x="17562" y="29147"/>
                    <a:pt x="19295" y="28905"/>
                  </a:cubicBezTo>
                  <a:cubicBezTo>
                    <a:pt x="20124" y="28789"/>
                    <a:pt x="20920" y="28722"/>
                    <a:pt x="21697" y="28722"/>
                  </a:cubicBezTo>
                  <a:cubicBezTo>
                    <a:pt x="23368" y="28722"/>
                    <a:pt x="24953" y="29035"/>
                    <a:pt x="26603" y="29857"/>
                  </a:cubicBezTo>
                  <a:cubicBezTo>
                    <a:pt x="27907" y="30507"/>
                    <a:pt x="28844" y="31562"/>
                    <a:pt x="29653" y="32738"/>
                  </a:cubicBezTo>
                  <a:cubicBezTo>
                    <a:pt x="29782" y="32926"/>
                    <a:pt x="29898" y="33122"/>
                    <a:pt x="30002" y="33327"/>
                  </a:cubicBezTo>
                  <a:lnTo>
                    <a:pt x="43643" y="33327"/>
                  </a:lnTo>
                  <a:lnTo>
                    <a:pt x="43643" y="33322"/>
                  </a:lnTo>
                  <a:lnTo>
                    <a:pt x="56563" y="33322"/>
                  </a:lnTo>
                  <a:cubicBezTo>
                    <a:pt x="57152" y="29109"/>
                    <a:pt x="60760" y="25863"/>
                    <a:pt x="65137" y="25863"/>
                  </a:cubicBezTo>
                  <a:cubicBezTo>
                    <a:pt x="69514" y="25863"/>
                    <a:pt x="73123" y="29109"/>
                    <a:pt x="73713" y="33322"/>
                  </a:cubicBezTo>
                  <a:lnTo>
                    <a:pt x="77335" y="33322"/>
                  </a:lnTo>
                  <a:cubicBezTo>
                    <a:pt x="79562" y="33322"/>
                    <a:pt x="81367" y="31518"/>
                    <a:pt x="81367" y="29291"/>
                  </a:cubicBezTo>
                  <a:lnTo>
                    <a:pt x="81367" y="20218"/>
                  </a:lnTo>
                  <a:cubicBezTo>
                    <a:pt x="81367" y="18915"/>
                    <a:pt x="80914" y="18737"/>
                    <a:pt x="79956" y="17999"/>
                  </a:cubicBezTo>
                  <a:lnTo>
                    <a:pt x="69673" y="14573"/>
                  </a:lnTo>
                  <a:lnTo>
                    <a:pt x="60598" y="3267"/>
                  </a:lnTo>
                  <a:lnTo>
                    <a:pt x="61273" y="258"/>
                  </a:lnTo>
                  <a:lnTo>
                    <a:pt x="43643" y="258"/>
                  </a:lnTo>
                  <a:lnTo>
                    <a:pt x="43643" y="0"/>
                  </a:ln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9" name="Google Shape;2801;p64">
              <a:extLst>
                <a:ext uri="{FF2B5EF4-FFF2-40B4-BE49-F238E27FC236}">
                  <a16:creationId xmlns:a16="http://schemas.microsoft.com/office/drawing/2014/main" id="{BC383484-A013-9555-378D-8EEF50AC75DA}"/>
                </a:ext>
              </a:extLst>
            </p:cNvPr>
            <p:cNvSpPr/>
            <p:nvPr/>
          </p:nvSpPr>
          <p:spPr>
            <a:xfrm>
              <a:off x="3793588" y="1383075"/>
              <a:ext cx="2034175" cy="408225"/>
            </a:xfrm>
            <a:custGeom>
              <a:avLst/>
              <a:gdLst/>
              <a:ahLst/>
              <a:cxnLst/>
              <a:rect l="l" t="t" r="r" b="b"/>
              <a:pathLst>
                <a:path w="81367" h="16329" extrusionOk="0">
                  <a:moveTo>
                    <a:pt x="325" y="0"/>
                  </a:moveTo>
                  <a:lnTo>
                    <a:pt x="0" y="7799"/>
                  </a:lnTo>
                  <a:cubicBezTo>
                    <a:pt x="0" y="12136"/>
                    <a:pt x="5030" y="16329"/>
                    <a:pt x="9522" y="16329"/>
                  </a:cubicBezTo>
                  <a:lnTo>
                    <a:pt x="13176" y="16329"/>
                  </a:lnTo>
                  <a:cubicBezTo>
                    <a:pt x="13504" y="15679"/>
                    <a:pt x="13929" y="15063"/>
                    <a:pt x="14475" y="14458"/>
                  </a:cubicBezTo>
                  <a:cubicBezTo>
                    <a:pt x="15648" y="13159"/>
                    <a:pt x="17562" y="12149"/>
                    <a:pt x="19295" y="11907"/>
                  </a:cubicBezTo>
                  <a:cubicBezTo>
                    <a:pt x="20124" y="11791"/>
                    <a:pt x="20920" y="11724"/>
                    <a:pt x="21697" y="11724"/>
                  </a:cubicBezTo>
                  <a:cubicBezTo>
                    <a:pt x="23368" y="11724"/>
                    <a:pt x="24953" y="12037"/>
                    <a:pt x="26603" y="12859"/>
                  </a:cubicBezTo>
                  <a:cubicBezTo>
                    <a:pt x="27907" y="13509"/>
                    <a:pt x="28844" y="14564"/>
                    <a:pt x="29653" y="15740"/>
                  </a:cubicBezTo>
                  <a:cubicBezTo>
                    <a:pt x="29782" y="15928"/>
                    <a:pt x="29898" y="16124"/>
                    <a:pt x="30002" y="16329"/>
                  </a:cubicBezTo>
                  <a:lnTo>
                    <a:pt x="43643" y="16329"/>
                  </a:lnTo>
                  <a:lnTo>
                    <a:pt x="43643" y="16324"/>
                  </a:lnTo>
                  <a:lnTo>
                    <a:pt x="56563" y="16324"/>
                  </a:lnTo>
                  <a:cubicBezTo>
                    <a:pt x="57152" y="12111"/>
                    <a:pt x="60760" y="8865"/>
                    <a:pt x="65137" y="8865"/>
                  </a:cubicBezTo>
                  <a:cubicBezTo>
                    <a:pt x="69514" y="8865"/>
                    <a:pt x="73123" y="12111"/>
                    <a:pt x="73713" y="16324"/>
                  </a:cubicBezTo>
                  <a:lnTo>
                    <a:pt x="77335" y="16324"/>
                  </a:lnTo>
                  <a:cubicBezTo>
                    <a:pt x="79562" y="16324"/>
                    <a:pt x="81367" y="14520"/>
                    <a:pt x="81367" y="12293"/>
                  </a:cubicBezTo>
                  <a:lnTo>
                    <a:pt x="81367" y="3220"/>
                  </a:lnTo>
                  <a:cubicBezTo>
                    <a:pt x="81367" y="2881"/>
                    <a:pt x="81335" y="2620"/>
                    <a:pt x="81274" y="2403"/>
                  </a:cubicBezTo>
                  <a:cubicBezTo>
                    <a:pt x="80702" y="5457"/>
                    <a:pt x="79416" y="7204"/>
                    <a:pt x="79416" y="7204"/>
                  </a:cubicBezTo>
                  <a:lnTo>
                    <a:pt x="7406" y="7204"/>
                  </a:lnTo>
                  <a:cubicBezTo>
                    <a:pt x="3219" y="6894"/>
                    <a:pt x="1214" y="3734"/>
                    <a:pt x="325" y="0"/>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0" name="Google Shape;2802;p64">
              <a:extLst>
                <a:ext uri="{FF2B5EF4-FFF2-40B4-BE49-F238E27FC236}">
                  <a16:creationId xmlns:a16="http://schemas.microsoft.com/office/drawing/2014/main" id="{8972966E-6E27-DA68-E0BF-873BC9C578A5}"/>
                </a:ext>
              </a:extLst>
            </p:cNvPr>
            <p:cNvSpPr/>
            <p:nvPr/>
          </p:nvSpPr>
          <p:spPr>
            <a:xfrm>
              <a:off x="3841263" y="958125"/>
              <a:ext cx="292125" cy="774775"/>
            </a:xfrm>
            <a:custGeom>
              <a:avLst/>
              <a:gdLst/>
              <a:ahLst/>
              <a:cxnLst/>
              <a:rect l="l" t="t" r="r" b="b"/>
              <a:pathLst>
                <a:path w="11685" h="30991" extrusionOk="0">
                  <a:moveTo>
                    <a:pt x="9727" y="0"/>
                  </a:moveTo>
                  <a:cubicBezTo>
                    <a:pt x="8484" y="153"/>
                    <a:pt x="6811" y="634"/>
                    <a:pt x="5194" y="1969"/>
                  </a:cubicBezTo>
                  <a:cubicBezTo>
                    <a:pt x="1901" y="4685"/>
                    <a:pt x="180" y="9785"/>
                    <a:pt x="77" y="17124"/>
                  </a:cubicBezTo>
                  <a:cubicBezTo>
                    <a:pt x="1" y="22597"/>
                    <a:pt x="325" y="27096"/>
                    <a:pt x="1042" y="30571"/>
                  </a:cubicBezTo>
                  <a:cubicBezTo>
                    <a:pt x="1201" y="30716"/>
                    <a:pt x="1363" y="30855"/>
                    <a:pt x="1531" y="30991"/>
                  </a:cubicBezTo>
                  <a:cubicBezTo>
                    <a:pt x="841" y="27887"/>
                    <a:pt x="385" y="23458"/>
                    <a:pt x="475" y="17130"/>
                  </a:cubicBezTo>
                  <a:cubicBezTo>
                    <a:pt x="575" y="9919"/>
                    <a:pt x="2246" y="4923"/>
                    <a:pt x="5439" y="2281"/>
                  </a:cubicBezTo>
                  <a:cubicBezTo>
                    <a:pt x="7468" y="603"/>
                    <a:pt x="9631" y="342"/>
                    <a:pt x="10781" y="342"/>
                  </a:cubicBezTo>
                  <a:cubicBezTo>
                    <a:pt x="11293" y="342"/>
                    <a:pt x="11605" y="394"/>
                    <a:pt x="11615" y="396"/>
                  </a:cubicBezTo>
                  <a:lnTo>
                    <a:pt x="11685" y="5"/>
                  </a:lnTo>
                  <a:lnTo>
                    <a:pt x="11664" y="0"/>
                  </a:ln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1" name="Google Shape;2803;p64">
              <a:extLst>
                <a:ext uri="{FF2B5EF4-FFF2-40B4-BE49-F238E27FC236}">
                  <a16:creationId xmlns:a16="http://schemas.microsoft.com/office/drawing/2014/main" id="{6164229A-8800-D82E-A9E6-83288B5A4019}"/>
                </a:ext>
              </a:extLst>
            </p:cNvPr>
            <p:cNvSpPr/>
            <p:nvPr/>
          </p:nvSpPr>
          <p:spPr>
            <a:xfrm>
              <a:off x="3797663" y="1611925"/>
              <a:ext cx="1498325" cy="155425"/>
            </a:xfrm>
            <a:custGeom>
              <a:avLst/>
              <a:gdLst/>
              <a:ahLst/>
              <a:cxnLst/>
              <a:rect l="l" t="t" r="r" b="b"/>
              <a:pathLst>
                <a:path w="59933" h="6217" extrusionOk="0">
                  <a:moveTo>
                    <a:pt x="59933" y="1"/>
                  </a:moveTo>
                  <a:lnTo>
                    <a:pt x="1" y="2"/>
                  </a:lnTo>
                  <a:cubicBezTo>
                    <a:pt x="603" y="2582"/>
                    <a:pt x="2833" y="4953"/>
                    <a:pt x="5458" y="6217"/>
                  </a:cubicBezTo>
                  <a:lnTo>
                    <a:pt x="13585" y="6217"/>
                  </a:lnTo>
                  <a:cubicBezTo>
                    <a:pt x="13808" y="5898"/>
                    <a:pt x="14051" y="5593"/>
                    <a:pt x="14312" y="5304"/>
                  </a:cubicBezTo>
                  <a:cubicBezTo>
                    <a:pt x="15485" y="4006"/>
                    <a:pt x="17399" y="2995"/>
                    <a:pt x="19132" y="2754"/>
                  </a:cubicBezTo>
                  <a:cubicBezTo>
                    <a:pt x="19962" y="2638"/>
                    <a:pt x="20759" y="2571"/>
                    <a:pt x="21537" y="2571"/>
                  </a:cubicBezTo>
                  <a:cubicBezTo>
                    <a:pt x="23207" y="2571"/>
                    <a:pt x="24791" y="2883"/>
                    <a:pt x="26440" y="3705"/>
                  </a:cubicBezTo>
                  <a:cubicBezTo>
                    <a:pt x="27606" y="4286"/>
                    <a:pt x="28476" y="5192"/>
                    <a:pt x="29226" y="6217"/>
                  </a:cubicBezTo>
                  <a:lnTo>
                    <a:pt x="48477" y="6217"/>
                  </a:lnTo>
                  <a:cubicBezTo>
                    <a:pt x="49567" y="3816"/>
                    <a:pt x="53839" y="1733"/>
                    <a:pt x="59933" y="381"/>
                  </a:cubicBezTo>
                  <a:lnTo>
                    <a:pt x="59933" y="1"/>
                  </a:ln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2" name="Google Shape;2804;p64">
              <a:extLst>
                <a:ext uri="{FF2B5EF4-FFF2-40B4-BE49-F238E27FC236}">
                  <a16:creationId xmlns:a16="http://schemas.microsoft.com/office/drawing/2014/main" id="{DA8BCF29-522A-89DE-C032-BD120AACCB0D}"/>
                </a:ext>
              </a:extLst>
            </p:cNvPr>
            <p:cNvSpPr/>
            <p:nvPr/>
          </p:nvSpPr>
          <p:spPr>
            <a:xfrm>
              <a:off x="4797863" y="1399725"/>
              <a:ext cx="100850" cy="36950"/>
            </a:xfrm>
            <a:custGeom>
              <a:avLst/>
              <a:gdLst/>
              <a:ahLst/>
              <a:cxnLst/>
              <a:rect l="l" t="t" r="r" b="b"/>
              <a:pathLst>
                <a:path w="4034" h="1478" extrusionOk="0">
                  <a:moveTo>
                    <a:pt x="739" y="0"/>
                  </a:moveTo>
                  <a:cubicBezTo>
                    <a:pt x="332" y="0"/>
                    <a:pt x="1" y="331"/>
                    <a:pt x="1" y="739"/>
                  </a:cubicBezTo>
                  <a:cubicBezTo>
                    <a:pt x="1" y="1148"/>
                    <a:pt x="332" y="1478"/>
                    <a:pt x="739" y="1478"/>
                  </a:cubicBezTo>
                  <a:lnTo>
                    <a:pt x="3293" y="1478"/>
                  </a:lnTo>
                  <a:cubicBezTo>
                    <a:pt x="3293" y="1478"/>
                    <a:pt x="3294" y="1478"/>
                    <a:pt x="3295" y="1478"/>
                  </a:cubicBezTo>
                  <a:cubicBezTo>
                    <a:pt x="3702" y="1478"/>
                    <a:pt x="4033" y="1147"/>
                    <a:pt x="4034" y="739"/>
                  </a:cubicBezTo>
                  <a:cubicBezTo>
                    <a:pt x="4033" y="330"/>
                    <a:pt x="3701" y="0"/>
                    <a:pt x="3293" y="0"/>
                  </a:cubicBez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3" name="Google Shape;2805;p64">
              <a:extLst>
                <a:ext uri="{FF2B5EF4-FFF2-40B4-BE49-F238E27FC236}">
                  <a16:creationId xmlns:a16="http://schemas.microsoft.com/office/drawing/2014/main" id="{B69B4070-EEDE-D0B0-EAAD-5A895092DD1B}"/>
                </a:ext>
              </a:extLst>
            </p:cNvPr>
            <p:cNvSpPr/>
            <p:nvPr/>
          </p:nvSpPr>
          <p:spPr>
            <a:xfrm>
              <a:off x="5120863" y="1358725"/>
              <a:ext cx="42850" cy="328900"/>
            </a:xfrm>
            <a:custGeom>
              <a:avLst/>
              <a:gdLst/>
              <a:ahLst/>
              <a:cxnLst/>
              <a:rect l="l" t="t" r="r" b="b"/>
              <a:pathLst>
                <a:path w="1714" h="13156" extrusionOk="0">
                  <a:moveTo>
                    <a:pt x="0" y="1"/>
                  </a:moveTo>
                  <a:lnTo>
                    <a:pt x="0" y="13155"/>
                  </a:lnTo>
                  <a:lnTo>
                    <a:pt x="1713" y="13155"/>
                  </a:lnTo>
                  <a:lnTo>
                    <a:pt x="1713" y="1"/>
                  </a:ln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4" name="Google Shape;2806;p64">
              <a:extLst>
                <a:ext uri="{FF2B5EF4-FFF2-40B4-BE49-F238E27FC236}">
                  <a16:creationId xmlns:a16="http://schemas.microsoft.com/office/drawing/2014/main" id="{930281B7-4C3D-74F0-0D5A-9A85F3A0F29F}"/>
                </a:ext>
              </a:extLst>
            </p:cNvPr>
            <p:cNvSpPr/>
            <p:nvPr/>
          </p:nvSpPr>
          <p:spPr>
            <a:xfrm>
              <a:off x="5130913" y="1365300"/>
              <a:ext cx="22725" cy="425900"/>
            </a:xfrm>
            <a:custGeom>
              <a:avLst/>
              <a:gdLst/>
              <a:ahLst/>
              <a:cxnLst/>
              <a:rect l="l" t="t" r="r" b="b"/>
              <a:pathLst>
                <a:path w="909" h="17036" extrusionOk="0">
                  <a:moveTo>
                    <a:pt x="1" y="1"/>
                  </a:moveTo>
                  <a:lnTo>
                    <a:pt x="1" y="17036"/>
                  </a:lnTo>
                  <a:lnTo>
                    <a:pt x="909" y="17036"/>
                  </a:lnTo>
                  <a:lnTo>
                    <a:pt x="909" y="1"/>
                  </a:ln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5" name="Google Shape;2807;p64">
              <a:extLst>
                <a:ext uri="{FF2B5EF4-FFF2-40B4-BE49-F238E27FC236}">
                  <a16:creationId xmlns:a16="http://schemas.microsoft.com/office/drawing/2014/main" id="{A572A953-1394-CEFA-9070-4838A2867392}"/>
                </a:ext>
              </a:extLst>
            </p:cNvPr>
            <p:cNvSpPr/>
            <p:nvPr/>
          </p:nvSpPr>
          <p:spPr>
            <a:xfrm>
              <a:off x="4750413" y="1135950"/>
              <a:ext cx="22700" cy="655250"/>
            </a:xfrm>
            <a:custGeom>
              <a:avLst/>
              <a:gdLst/>
              <a:ahLst/>
              <a:cxnLst/>
              <a:rect l="l" t="t" r="r" b="b"/>
              <a:pathLst>
                <a:path w="908" h="26210" extrusionOk="0">
                  <a:moveTo>
                    <a:pt x="0" y="1"/>
                  </a:moveTo>
                  <a:lnTo>
                    <a:pt x="0" y="26210"/>
                  </a:lnTo>
                  <a:lnTo>
                    <a:pt x="907" y="26210"/>
                  </a:lnTo>
                  <a:lnTo>
                    <a:pt x="907" y="1"/>
                  </a:ln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6" name="Google Shape;2808;p64">
              <a:extLst>
                <a:ext uri="{FF2B5EF4-FFF2-40B4-BE49-F238E27FC236}">
                  <a16:creationId xmlns:a16="http://schemas.microsoft.com/office/drawing/2014/main" id="{71DFB835-BDFC-4751-C2A4-F2FC4AB4BB1B}"/>
                </a:ext>
              </a:extLst>
            </p:cNvPr>
            <p:cNvSpPr/>
            <p:nvPr/>
          </p:nvSpPr>
          <p:spPr>
            <a:xfrm>
              <a:off x="4770238" y="1075325"/>
              <a:ext cx="685400" cy="260450"/>
            </a:xfrm>
            <a:custGeom>
              <a:avLst/>
              <a:gdLst/>
              <a:ahLst/>
              <a:cxnLst/>
              <a:rect l="l" t="t" r="r" b="b"/>
              <a:pathLst>
                <a:path w="27416" h="10418" extrusionOk="0">
                  <a:moveTo>
                    <a:pt x="16321" y="1"/>
                  </a:moveTo>
                  <a:cubicBezTo>
                    <a:pt x="15898" y="1"/>
                    <a:pt x="15554" y="364"/>
                    <a:pt x="15554" y="807"/>
                  </a:cubicBezTo>
                  <a:lnTo>
                    <a:pt x="15554" y="9476"/>
                  </a:lnTo>
                  <a:cubicBezTo>
                    <a:pt x="15554" y="9920"/>
                    <a:pt x="15898" y="10282"/>
                    <a:pt x="16321" y="10282"/>
                  </a:cubicBezTo>
                  <a:lnTo>
                    <a:pt x="26867" y="10282"/>
                  </a:lnTo>
                  <a:cubicBezTo>
                    <a:pt x="27288" y="10282"/>
                    <a:pt x="27416" y="9998"/>
                    <a:pt x="27153" y="9654"/>
                  </a:cubicBezTo>
                  <a:lnTo>
                    <a:pt x="20252" y="629"/>
                  </a:lnTo>
                  <a:cubicBezTo>
                    <a:pt x="19988" y="283"/>
                    <a:pt x="19426" y="1"/>
                    <a:pt x="19005" y="1"/>
                  </a:cubicBezTo>
                  <a:close/>
                  <a:moveTo>
                    <a:pt x="13653" y="1"/>
                  </a:moveTo>
                  <a:cubicBezTo>
                    <a:pt x="13652" y="1"/>
                    <a:pt x="13650" y="1"/>
                    <a:pt x="13649" y="1"/>
                  </a:cubicBezTo>
                  <a:lnTo>
                    <a:pt x="792" y="1"/>
                  </a:lnTo>
                  <a:cubicBezTo>
                    <a:pt x="355" y="1"/>
                    <a:pt x="1" y="352"/>
                    <a:pt x="1" y="787"/>
                  </a:cubicBezTo>
                  <a:lnTo>
                    <a:pt x="1" y="9632"/>
                  </a:lnTo>
                  <a:cubicBezTo>
                    <a:pt x="1" y="10065"/>
                    <a:pt x="355" y="10418"/>
                    <a:pt x="792" y="10418"/>
                  </a:cubicBezTo>
                  <a:lnTo>
                    <a:pt x="13649" y="10418"/>
                  </a:lnTo>
                  <a:cubicBezTo>
                    <a:pt x="13650" y="10418"/>
                    <a:pt x="13650" y="10418"/>
                    <a:pt x="13651" y="10418"/>
                  </a:cubicBezTo>
                  <a:cubicBezTo>
                    <a:pt x="14086" y="10418"/>
                    <a:pt x="14439" y="10066"/>
                    <a:pt x="14440" y="9632"/>
                  </a:cubicBezTo>
                  <a:lnTo>
                    <a:pt x="14440" y="787"/>
                  </a:lnTo>
                  <a:cubicBezTo>
                    <a:pt x="14439" y="352"/>
                    <a:pt x="14087" y="1"/>
                    <a:pt x="13653"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7" name="Google Shape;2809;p64">
              <a:extLst>
                <a:ext uri="{FF2B5EF4-FFF2-40B4-BE49-F238E27FC236}">
                  <a16:creationId xmlns:a16="http://schemas.microsoft.com/office/drawing/2014/main" id="{8C621D3F-D548-112E-44FE-D8431C634BC0}"/>
                </a:ext>
              </a:extLst>
            </p:cNvPr>
            <p:cNvSpPr/>
            <p:nvPr/>
          </p:nvSpPr>
          <p:spPr>
            <a:xfrm>
              <a:off x="4906938" y="1075325"/>
              <a:ext cx="130775" cy="260425"/>
            </a:xfrm>
            <a:custGeom>
              <a:avLst/>
              <a:gdLst/>
              <a:ahLst/>
              <a:cxnLst/>
              <a:rect l="l" t="t" r="r" b="b"/>
              <a:pathLst>
                <a:path w="5231" h="10417" extrusionOk="0">
                  <a:moveTo>
                    <a:pt x="4278" y="1"/>
                  </a:moveTo>
                  <a:lnTo>
                    <a:pt x="1" y="10417"/>
                  </a:lnTo>
                  <a:lnTo>
                    <a:pt x="958" y="10417"/>
                  </a:lnTo>
                  <a:lnTo>
                    <a:pt x="5231" y="9"/>
                  </a:lnTo>
                  <a:lnTo>
                    <a:pt x="5211"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8" name="Google Shape;2810;p64">
              <a:extLst>
                <a:ext uri="{FF2B5EF4-FFF2-40B4-BE49-F238E27FC236}">
                  <a16:creationId xmlns:a16="http://schemas.microsoft.com/office/drawing/2014/main" id="{8B58E7D1-698D-4BD3-60C3-BBF6B591816D}"/>
                </a:ext>
              </a:extLst>
            </p:cNvPr>
            <p:cNvSpPr/>
            <p:nvPr/>
          </p:nvSpPr>
          <p:spPr>
            <a:xfrm>
              <a:off x="5253588" y="1155825"/>
              <a:ext cx="88075" cy="176575"/>
            </a:xfrm>
            <a:custGeom>
              <a:avLst/>
              <a:gdLst/>
              <a:ahLst/>
              <a:cxnLst/>
              <a:rect l="l" t="t" r="r" b="b"/>
              <a:pathLst>
                <a:path w="3523" h="7063" extrusionOk="0">
                  <a:moveTo>
                    <a:pt x="2900" y="0"/>
                  </a:moveTo>
                  <a:lnTo>
                    <a:pt x="0" y="7062"/>
                  </a:lnTo>
                  <a:lnTo>
                    <a:pt x="957" y="7062"/>
                  </a:lnTo>
                  <a:lnTo>
                    <a:pt x="3523" y="815"/>
                  </a:lnTo>
                  <a:lnTo>
                    <a:pt x="2900" y="0"/>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9" name="Google Shape;2811;p64">
              <a:extLst>
                <a:ext uri="{FF2B5EF4-FFF2-40B4-BE49-F238E27FC236}">
                  <a16:creationId xmlns:a16="http://schemas.microsoft.com/office/drawing/2014/main" id="{8EF96E27-C4AA-814A-5641-3E71DDC80079}"/>
                </a:ext>
              </a:extLst>
            </p:cNvPr>
            <p:cNvSpPr/>
            <p:nvPr/>
          </p:nvSpPr>
          <p:spPr>
            <a:xfrm>
              <a:off x="4851513" y="1075325"/>
              <a:ext cx="130775" cy="260425"/>
            </a:xfrm>
            <a:custGeom>
              <a:avLst/>
              <a:gdLst/>
              <a:ahLst/>
              <a:cxnLst/>
              <a:rect l="l" t="t" r="r" b="b"/>
              <a:pathLst>
                <a:path w="5231" h="10417" extrusionOk="0">
                  <a:moveTo>
                    <a:pt x="4276" y="1"/>
                  </a:moveTo>
                  <a:lnTo>
                    <a:pt x="0" y="10417"/>
                  </a:lnTo>
                  <a:lnTo>
                    <a:pt x="956" y="10417"/>
                  </a:lnTo>
                  <a:lnTo>
                    <a:pt x="5230" y="9"/>
                  </a:lnTo>
                  <a:lnTo>
                    <a:pt x="5210"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0" name="Google Shape;2812;p64">
              <a:extLst>
                <a:ext uri="{FF2B5EF4-FFF2-40B4-BE49-F238E27FC236}">
                  <a16:creationId xmlns:a16="http://schemas.microsoft.com/office/drawing/2014/main" id="{424AB632-1CD2-5EC8-F355-00A479242193}"/>
                </a:ext>
              </a:extLst>
            </p:cNvPr>
            <p:cNvSpPr/>
            <p:nvPr/>
          </p:nvSpPr>
          <p:spPr>
            <a:xfrm>
              <a:off x="5198138" y="1108650"/>
              <a:ext cx="107450" cy="223750"/>
            </a:xfrm>
            <a:custGeom>
              <a:avLst/>
              <a:gdLst/>
              <a:ahLst/>
              <a:cxnLst/>
              <a:rect l="l" t="t" r="r" b="b"/>
              <a:pathLst>
                <a:path w="4298" h="8950" extrusionOk="0">
                  <a:moveTo>
                    <a:pt x="3675" y="1"/>
                  </a:moveTo>
                  <a:lnTo>
                    <a:pt x="0" y="8949"/>
                  </a:lnTo>
                  <a:lnTo>
                    <a:pt x="957" y="8949"/>
                  </a:lnTo>
                  <a:lnTo>
                    <a:pt x="4297" y="814"/>
                  </a:lnTo>
                  <a:lnTo>
                    <a:pt x="3675"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1" name="Google Shape;2813;p64">
              <a:extLst>
                <a:ext uri="{FF2B5EF4-FFF2-40B4-BE49-F238E27FC236}">
                  <a16:creationId xmlns:a16="http://schemas.microsoft.com/office/drawing/2014/main" id="{D34E8685-D6B6-FE84-5FFA-1D26AB0C780A}"/>
                </a:ext>
              </a:extLst>
            </p:cNvPr>
            <p:cNvSpPr/>
            <p:nvPr/>
          </p:nvSpPr>
          <p:spPr>
            <a:xfrm>
              <a:off x="5831138" y="1470300"/>
              <a:ext cx="55425" cy="100825"/>
            </a:xfrm>
            <a:custGeom>
              <a:avLst/>
              <a:gdLst/>
              <a:ahLst/>
              <a:cxnLst/>
              <a:rect l="l" t="t" r="r" b="b"/>
              <a:pathLst>
                <a:path w="2217" h="4033" extrusionOk="0">
                  <a:moveTo>
                    <a:pt x="1108" y="1"/>
                  </a:moveTo>
                  <a:cubicBezTo>
                    <a:pt x="496" y="1"/>
                    <a:pt x="0" y="902"/>
                    <a:pt x="0" y="2016"/>
                  </a:cubicBezTo>
                  <a:cubicBezTo>
                    <a:pt x="0" y="3129"/>
                    <a:pt x="496" y="4033"/>
                    <a:pt x="1108" y="4033"/>
                  </a:cubicBezTo>
                  <a:cubicBezTo>
                    <a:pt x="1720" y="4033"/>
                    <a:pt x="2217" y="3129"/>
                    <a:pt x="2217" y="2016"/>
                  </a:cubicBezTo>
                  <a:cubicBezTo>
                    <a:pt x="2217" y="902"/>
                    <a:pt x="1720" y="1"/>
                    <a:pt x="1108"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2" name="Google Shape;2814;p64">
              <a:extLst>
                <a:ext uri="{FF2B5EF4-FFF2-40B4-BE49-F238E27FC236}">
                  <a16:creationId xmlns:a16="http://schemas.microsoft.com/office/drawing/2014/main" id="{B7E333A0-458A-B445-6880-AC2D4DC4C1CA}"/>
                </a:ext>
              </a:extLst>
            </p:cNvPr>
            <p:cNvSpPr/>
            <p:nvPr/>
          </p:nvSpPr>
          <p:spPr>
            <a:xfrm>
              <a:off x="5799188" y="1446750"/>
              <a:ext cx="67225" cy="157975"/>
            </a:xfrm>
            <a:custGeom>
              <a:avLst/>
              <a:gdLst/>
              <a:ahLst/>
              <a:cxnLst/>
              <a:rect l="l" t="t" r="r" b="b"/>
              <a:pathLst>
                <a:path w="2689" h="6319" extrusionOk="0">
                  <a:moveTo>
                    <a:pt x="806" y="0"/>
                  </a:moveTo>
                  <a:cubicBezTo>
                    <a:pt x="361" y="0"/>
                    <a:pt x="0" y="362"/>
                    <a:pt x="0" y="807"/>
                  </a:cubicBezTo>
                  <a:lnTo>
                    <a:pt x="0" y="5511"/>
                  </a:lnTo>
                  <a:cubicBezTo>
                    <a:pt x="0" y="5957"/>
                    <a:pt x="361" y="6318"/>
                    <a:pt x="806" y="6318"/>
                  </a:cubicBezTo>
                  <a:lnTo>
                    <a:pt x="1882" y="6318"/>
                  </a:lnTo>
                  <a:cubicBezTo>
                    <a:pt x="2327" y="6318"/>
                    <a:pt x="2689" y="5957"/>
                    <a:pt x="2689" y="5511"/>
                  </a:cubicBezTo>
                  <a:lnTo>
                    <a:pt x="2689" y="807"/>
                  </a:lnTo>
                  <a:cubicBezTo>
                    <a:pt x="2689" y="362"/>
                    <a:pt x="2327" y="0"/>
                    <a:pt x="1882" y="0"/>
                  </a:cubicBezTo>
                  <a:close/>
                </a:path>
              </a:pathLst>
            </a:custGeom>
            <a:solidFill>
              <a:srgbClr val="5A59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8" name="Google Shape;2815;p64">
              <a:extLst>
                <a:ext uri="{FF2B5EF4-FFF2-40B4-BE49-F238E27FC236}">
                  <a16:creationId xmlns:a16="http://schemas.microsoft.com/office/drawing/2014/main" id="{498FE878-44F3-CE9C-FE1C-1A696D8944D9}"/>
                </a:ext>
              </a:extLst>
            </p:cNvPr>
            <p:cNvSpPr/>
            <p:nvPr/>
          </p:nvSpPr>
          <p:spPr>
            <a:xfrm>
              <a:off x="3802888" y="1561000"/>
              <a:ext cx="2024875" cy="230200"/>
            </a:xfrm>
            <a:custGeom>
              <a:avLst/>
              <a:gdLst/>
              <a:ahLst/>
              <a:cxnLst/>
              <a:rect l="l" t="t" r="r" b="b"/>
              <a:pathLst>
                <a:path w="80995" h="9208" extrusionOk="0">
                  <a:moveTo>
                    <a:pt x="64664" y="0"/>
                  </a:moveTo>
                  <a:cubicBezTo>
                    <a:pt x="62042" y="0"/>
                    <a:pt x="59668" y="1051"/>
                    <a:pt x="57935" y="2753"/>
                  </a:cubicBezTo>
                  <a:lnTo>
                    <a:pt x="0" y="2753"/>
                  </a:lnTo>
                  <a:cubicBezTo>
                    <a:pt x="1222" y="6212"/>
                    <a:pt x="5266" y="9125"/>
                    <a:pt x="8989" y="9208"/>
                  </a:cubicBezTo>
                  <a:lnTo>
                    <a:pt x="12806" y="9208"/>
                  </a:lnTo>
                  <a:cubicBezTo>
                    <a:pt x="13134" y="8560"/>
                    <a:pt x="13559" y="7945"/>
                    <a:pt x="14103" y="7341"/>
                  </a:cubicBezTo>
                  <a:cubicBezTo>
                    <a:pt x="15276" y="6042"/>
                    <a:pt x="17190" y="5032"/>
                    <a:pt x="18923" y="4791"/>
                  </a:cubicBezTo>
                  <a:cubicBezTo>
                    <a:pt x="19753" y="4675"/>
                    <a:pt x="20550" y="4608"/>
                    <a:pt x="21328" y="4608"/>
                  </a:cubicBezTo>
                  <a:cubicBezTo>
                    <a:pt x="22998" y="4608"/>
                    <a:pt x="24582" y="4920"/>
                    <a:pt x="26231" y="5742"/>
                  </a:cubicBezTo>
                  <a:cubicBezTo>
                    <a:pt x="27535" y="6392"/>
                    <a:pt x="28472" y="7448"/>
                    <a:pt x="29281" y="8623"/>
                  </a:cubicBezTo>
                  <a:cubicBezTo>
                    <a:pt x="29409" y="8809"/>
                    <a:pt x="29525" y="9005"/>
                    <a:pt x="29628" y="9208"/>
                  </a:cubicBezTo>
                  <a:lnTo>
                    <a:pt x="56190" y="9208"/>
                  </a:lnTo>
                  <a:cubicBezTo>
                    <a:pt x="56210" y="9066"/>
                    <a:pt x="56234" y="8925"/>
                    <a:pt x="56261" y="8784"/>
                  </a:cubicBezTo>
                  <a:cubicBezTo>
                    <a:pt x="56268" y="8741"/>
                    <a:pt x="56279" y="8697"/>
                    <a:pt x="56288" y="8653"/>
                  </a:cubicBezTo>
                  <a:cubicBezTo>
                    <a:pt x="56307" y="8558"/>
                    <a:pt x="56328" y="8462"/>
                    <a:pt x="56351" y="8368"/>
                  </a:cubicBezTo>
                  <a:cubicBezTo>
                    <a:pt x="56363" y="8319"/>
                    <a:pt x="56376" y="8270"/>
                    <a:pt x="56390" y="8221"/>
                  </a:cubicBezTo>
                  <a:cubicBezTo>
                    <a:pt x="56413" y="8132"/>
                    <a:pt x="56436" y="8043"/>
                    <a:pt x="56462" y="7955"/>
                  </a:cubicBezTo>
                  <a:cubicBezTo>
                    <a:pt x="56477" y="7907"/>
                    <a:pt x="56492" y="7860"/>
                    <a:pt x="56506" y="7812"/>
                  </a:cubicBezTo>
                  <a:cubicBezTo>
                    <a:pt x="56536" y="7722"/>
                    <a:pt x="56564" y="7632"/>
                    <a:pt x="56596" y="7545"/>
                  </a:cubicBezTo>
                  <a:cubicBezTo>
                    <a:pt x="56611" y="7501"/>
                    <a:pt x="56626" y="7459"/>
                    <a:pt x="56641" y="7415"/>
                  </a:cubicBezTo>
                  <a:cubicBezTo>
                    <a:pt x="56677" y="7319"/>
                    <a:pt x="56715" y="7224"/>
                    <a:pt x="56755" y="7127"/>
                  </a:cubicBezTo>
                  <a:cubicBezTo>
                    <a:pt x="56767" y="7095"/>
                    <a:pt x="56781" y="7062"/>
                    <a:pt x="56793" y="7031"/>
                  </a:cubicBezTo>
                  <a:cubicBezTo>
                    <a:pt x="56844" y="6912"/>
                    <a:pt x="56895" y="6797"/>
                    <a:pt x="56951" y="6682"/>
                  </a:cubicBezTo>
                  <a:cubicBezTo>
                    <a:pt x="56956" y="6673"/>
                    <a:pt x="56959" y="6664"/>
                    <a:pt x="56963" y="6655"/>
                  </a:cubicBezTo>
                  <a:cubicBezTo>
                    <a:pt x="57595" y="5347"/>
                    <a:pt x="58545" y="4219"/>
                    <a:pt x="59724" y="3370"/>
                  </a:cubicBezTo>
                  <a:lnTo>
                    <a:pt x="59724" y="3368"/>
                  </a:lnTo>
                  <a:cubicBezTo>
                    <a:pt x="60040" y="3140"/>
                    <a:pt x="60373" y="2935"/>
                    <a:pt x="60717" y="2752"/>
                  </a:cubicBezTo>
                  <a:lnTo>
                    <a:pt x="60717" y="2751"/>
                  </a:lnTo>
                  <a:cubicBezTo>
                    <a:pt x="61983" y="2082"/>
                    <a:pt x="63374" y="1747"/>
                    <a:pt x="64765" y="1747"/>
                  </a:cubicBezTo>
                  <a:cubicBezTo>
                    <a:pt x="66156" y="1747"/>
                    <a:pt x="67547" y="2082"/>
                    <a:pt x="68813" y="2751"/>
                  </a:cubicBezTo>
                  <a:lnTo>
                    <a:pt x="68800" y="2751"/>
                  </a:lnTo>
                  <a:cubicBezTo>
                    <a:pt x="70457" y="3629"/>
                    <a:pt x="71787" y="5017"/>
                    <a:pt x="72592" y="6711"/>
                  </a:cubicBezTo>
                  <a:cubicBezTo>
                    <a:pt x="72598" y="6720"/>
                    <a:pt x="72601" y="6730"/>
                    <a:pt x="72606" y="6739"/>
                  </a:cubicBezTo>
                  <a:cubicBezTo>
                    <a:pt x="72670" y="6876"/>
                    <a:pt x="72730" y="7015"/>
                    <a:pt x="72787" y="7154"/>
                  </a:cubicBezTo>
                  <a:cubicBezTo>
                    <a:pt x="72796" y="7175"/>
                    <a:pt x="72804" y="7195"/>
                    <a:pt x="72811" y="7215"/>
                  </a:cubicBezTo>
                  <a:cubicBezTo>
                    <a:pt x="72931" y="7515"/>
                    <a:pt x="73033" y="7821"/>
                    <a:pt x="73117" y="8131"/>
                  </a:cubicBezTo>
                  <a:cubicBezTo>
                    <a:pt x="73128" y="8171"/>
                    <a:pt x="73138" y="8209"/>
                    <a:pt x="73148" y="8250"/>
                  </a:cubicBezTo>
                  <a:cubicBezTo>
                    <a:pt x="73178" y="8366"/>
                    <a:pt x="73205" y="8485"/>
                    <a:pt x="73232" y="8604"/>
                  </a:cubicBezTo>
                  <a:cubicBezTo>
                    <a:pt x="73240" y="8648"/>
                    <a:pt x="73251" y="8691"/>
                    <a:pt x="73259" y="8735"/>
                  </a:cubicBezTo>
                  <a:cubicBezTo>
                    <a:pt x="73289" y="8890"/>
                    <a:pt x="73318" y="9047"/>
                    <a:pt x="73340" y="9205"/>
                  </a:cubicBezTo>
                  <a:lnTo>
                    <a:pt x="76962" y="9205"/>
                  </a:lnTo>
                  <a:cubicBezTo>
                    <a:pt x="79189" y="9205"/>
                    <a:pt x="80995" y="7402"/>
                    <a:pt x="80995" y="5175"/>
                  </a:cubicBezTo>
                  <a:lnTo>
                    <a:pt x="80995" y="2752"/>
                  </a:lnTo>
                  <a:lnTo>
                    <a:pt x="71393" y="2753"/>
                  </a:lnTo>
                  <a:cubicBezTo>
                    <a:pt x="69660" y="1052"/>
                    <a:pt x="67286" y="0"/>
                    <a:pt x="64664"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9" name="Google Shape;2816;p64">
              <a:extLst>
                <a:ext uri="{FF2B5EF4-FFF2-40B4-BE49-F238E27FC236}">
                  <a16:creationId xmlns:a16="http://schemas.microsoft.com/office/drawing/2014/main" id="{1C03559E-22D8-4911-01AD-3E0F6FCDCDA7}"/>
                </a:ext>
              </a:extLst>
            </p:cNvPr>
            <p:cNvSpPr/>
            <p:nvPr/>
          </p:nvSpPr>
          <p:spPr>
            <a:xfrm>
              <a:off x="4483238" y="1719900"/>
              <a:ext cx="747550" cy="4975"/>
            </a:xfrm>
            <a:custGeom>
              <a:avLst/>
              <a:gdLst/>
              <a:ahLst/>
              <a:cxnLst/>
              <a:rect l="l" t="t" r="r" b="b"/>
              <a:pathLst>
                <a:path w="29902" h="199" extrusionOk="0">
                  <a:moveTo>
                    <a:pt x="0" y="1"/>
                  </a:moveTo>
                  <a:cubicBezTo>
                    <a:pt x="85" y="66"/>
                    <a:pt x="167" y="132"/>
                    <a:pt x="250" y="199"/>
                  </a:cubicBezTo>
                  <a:lnTo>
                    <a:pt x="29798" y="199"/>
                  </a:lnTo>
                  <a:cubicBezTo>
                    <a:pt x="29832" y="133"/>
                    <a:pt x="29867" y="67"/>
                    <a:pt x="29901" y="1"/>
                  </a:cubicBez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0" name="Google Shape;2817;p64">
              <a:extLst>
                <a:ext uri="{FF2B5EF4-FFF2-40B4-BE49-F238E27FC236}">
                  <a16:creationId xmlns:a16="http://schemas.microsoft.com/office/drawing/2014/main" id="{8145D99C-8E03-5403-AA8F-43E7491E56C0}"/>
                </a:ext>
              </a:extLst>
            </p:cNvPr>
            <p:cNvSpPr/>
            <p:nvPr/>
          </p:nvSpPr>
          <p:spPr>
            <a:xfrm>
              <a:off x="5613263" y="1719900"/>
              <a:ext cx="195525" cy="4975"/>
            </a:xfrm>
            <a:custGeom>
              <a:avLst/>
              <a:gdLst/>
              <a:ahLst/>
              <a:cxnLst/>
              <a:rect l="l" t="t" r="r" b="b"/>
              <a:pathLst>
                <a:path w="7821" h="199" extrusionOk="0">
                  <a:moveTo>
                    <a:pt x="0" y="1"/>
                  </a:moveTo>
                  <a:cubicBezTo>
                    <a:pt x="35" y="67"/>
                    <a:pt x="69" y="133"/>
                    <a:pt x="103" y="199"/>
                  </a:cubicBezTo>
                  <a:lnTo>
                    <a:pt x="7820" y="199"/>
                  </a:lnTo>
                  <a:lnTo>
                    <a:pt x="7819" y="1"/>
                  </a:ln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1" name="Google Shape;2818;p64">
              <a:extLst>
                <a:ext uri="{FF2B5EF4-FFF2-40B4-BE49-F238E27FC236}">
                  <a16:creationId xmlns:a16="http://schemas.microsoft.com/office/drawing/2014/main" id="{F6FADAA1-E256-7337-7374-750A6D75ED02}"/>
                </a:ext>
              </a:extLst>
            </p:cNvPr>
            <p:cNvSpPr/>
            <p:nvPr/>
          </p:nvSpPr>
          <p:spPr>
            <a:xfrm>
              <a:off x="3867288" y="1719900"/>
              <a:ext cx="315800" cy="4975"/>
            </a:xfrm>
            <a:custGeom>
              <a:avLst/>
              <a:gdLst/>
              <a:ahLst/>
              <a:cxnLst/>
              <a:rect l="l" t="t" r="r" b="b"/>
              <a:pathLst>
                <a:path w="12632" h="199" extrusionOk="0">
                  <a:moveTo>
                    <a:pt x="2" y="1"/>
                  </a:moveTo>
                  <a:lnTo>
                    <a:pt x="1" y="100"/>
                  </a:lnTo>
                  <a:cubicBezTo>
                    <a:pt x="37" y="134"/>
                    <a:pt x="73" y="167"/>
                    <a:pt x="111" y="199"/>
                  </a:cubicBezTo>
                  <a:lnTo>
                    <a:pt x="12372" y="199"/>
                  </a:lnTo>
                  <a:cubicBezTo>
                    <a:pt x="12456" y="132"/>
                    <a:pt x="12543" y="66"/>
                    <a:pt x="12631" y="1"/>
                  </a:cubicBez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2" name="Google Shape;2819;p64">
              <a:extLst>
                <a:ext uri="{FF2B5EF4-FFF2-40B4-BE49-F238E27FC236}">
                  <a16:creationId xmlns:a16="http://schemas.microsoft.com/office/drawing/2014/main" id="{5530F296-BB38-4C8D-6A75-FD62E5206937}"/>
                </a:ext>
              </a:extLst>
            </p:cNvPr>
            <p:cNvSpPr/>
            <p:nvPr/>
          </p:nvSpPr>
          <p:spPr>
            <a:xfrm>
              <a:off x="3802888" y="1574925"/>
              <a:ext cx="2024875" cy="216250"/>
            </a:xfrm>
            <a:custGeom>
              <a:avLst/>
              <a:gdLst/>
              <a:ahLst/>
              <a:cxnLst/>
              <a:rect l="l" t="t" r="r" b="b"/>
              <a:pathLst>
                <a:path w="80995" h="8650" extrusionOk="0">
                  <a:moveTo>
                    <a:pt x="64765" y="0"/>
                  </a:moveTo>
                  <a:cubicBezTo>
                    <a:pt x="63374" y="0"/>
                    <a:pt x="61984" y="335"/>
                    <a:pt x="60717" y="1005"/>
                  </a:cubicBezTo>
                  <a:cubicBezTo>
                    <a:pt x="60374" y="1188"/>
                    <a:pt x="60041" y="1394"/>
                    <a:pt x="59725" y="1621"/>
                  </a:cubicBezTo>
                  <a:lnTo>
                    <a:pt x="59725" y="1623"/>
                  </a:lnTo>
                  <a:cubicBezTo>
                    <a:pt x="58545" y="2471"/>
                    <a:pt x="57596" y="3601"/>
                    <a:pt x="56964" y="4909"/>
                  </a:cubicBezTo>
                  <a:cubicBezTo>
                    <a:pt x="56959" y="4917"/>
                    <a:pt x="56956" y="4927"/>
                    <a:pt x="56952" y="4935"/>
                  </a:cubicBezTo>
                  <a:cubicBezTo>
                    <a:pt x="56896" y="5050"/>
                    <a:pt x="56844" y="5166"/>
                    <a:pt x="56794" y="5283"/>
                  </a:cubicBezTo>
                  <a:cubicBezTo>
                    <a:pt x="56780" y="5316"/>
                    <a:pt x="56768" y="5348"/>
                    <a:pt x="56755" y="5381"/>
                  </a:cubicBezTo>
                  <a:cubicBezTo>
                    <a:pt x="56716" y="5476"/>
                    <a:pt x="56678" y="5571"/>
                    <a:pt x="56641" y="5668"/>
                  </a:cubicBezTo>
                  <a:cubicBezTo>
                    <a:pt x="56627" y="5711"/>
                    <a:pt x="56611" y="5754"/>
                    <a:pt x="56596" y="5797"/>
                  </a:cubicBezTo>
                  <a:cubicBezTo>
                    <a:pt x="56565" y="5885"/>
                    <a:pt x="56536" y="5974"/>
                    <a:pt x="56507" y="6064"/>
                  </a:cubicBezTo>
                  <a:cubicBezTo>
                    <a:pt x="56493" y="6112"/>
                    <a:pt x="56477" y="6159"/>
                    <a:pt x="56463" y="6209"/>
                  </a:cubicBezTo>
                  <a:cubicBezTo>
                    <a:pt x="56437" y="6296"/>
                    <a:pt x="56413" y="6385"/>
                    <a:pt x="56390" y="6473"/>
                  </a:cubicBezTo>
                  <a:cubicBezTo>
                    <a:pt x="56376" y="6523"/>
                    <a:pt x="56364" y="6571"/>
                    <a:pt x="56352" y="6621"/>
                  </a:cubicBezTo>
                  <a:cubicBezTo>
                    <a:pt x="56329" y="6715"/>
                    <a:pt x="56308" y="6811"/>
                    <a:pt x="56288" y="6907"/>
                  </a:cubicBezTo>
                  <a:cubicBezTo>
                    <a:pt x="56279" y="6951"/>
                    <a:pt x="56269" y="6994"/>
                    <a:pt x="56261" y="7038"/>
                  </a:cubicBezTo>
                  <a:cubicBezTo>
                    <a:pt x="56234" y="7177"/>
                    <a:pt x="56211" y="7317"/>
                    <a:pt x="56191" y="7459"/>
                  </a:cubicBezTo>
                  <a:lnTo>
                    <a:pt x="29628" y="7459"/>
                  </a:lnTo>
                  <a:cubicBezTo>
                    <a:pt x="29525" y="7257"/>
                    <a:pt x="29409" y="7062"/>
                    <a:pt x="29281" y="6875"/>
                  </a:cubicBezTo>
                  <a:cubicBezTo>
                    <a:pt x="28472" y="5699"/>
                    <a:pt x="27535" y="4645"/>
                    <a:pt x="26231" y="3994"/>
                  </a:cubicBezTo>
                  <a:cubicBezTo>
                    <a:pt x="24582" y="3171"/>
                    <a:pt x="22998" y="2859"/>
                    <a:pt x="21327" y="2859"/>
                  </a:cubicBezTo>
                  <a:cubicBezTo>
                    <a:pt x="20549" y="2859"/>
                    <a:pt x="19753" y="2927"/>
                    <a:pt x="18923" y="3042"/>
                  </a:cubicBezTo>
                  <a:cubicBezTo>
                    <a:pt x="17190" y="3284"/>
                    <a:pt x="15276" y="4295"/>
                    <a:pt x="14103" y="5593"/>
                  </a:cubicBezTo>
                  <a:cubicBezTo>
                    <a:pt x="13559" y="6196"/>
                    <a:pt x="13134" y="6811"/>
                    <a:pt x="12806" y="7459"/>
                  </a:cubicBezTo>
                  <a:lnTo>
                    <a:pt x="8989" y="7459"/>
                  </a:lnTo>
                  <a:cubicBezTo>
                    <a:pt x="5702" y="7387"/>
                    <a:pt x="2168" y="5108"/>
                    <a:pt x="543" y="2195"/>
                  </a:cubicBezTo>
                  <a:lnTo>
                    <a:pt x="0" y="2195"/>
                  </a:lnTo>
                  <a:cubicBezTo>
                    <a:pt x="1222" y="5654"/>
                    <a:pt x="5266" y="8567"/>
                    <a:pt x="8989" y="8650"/>
                  </a:cubicBezTo>
                  <a:lnTo>
                    <a:pt x="12806" y="8650"/>
                  </a:lnTo>
                  <a:cubicBezTo>
                    <a:pt x="13134" y="8002"/>
                    <a:pt x="13559" y="7387"/>
                    <a:pt x="14103" y="6783"/>
                  </a:cubicBezTo>
                  <a:cubicBezTo>
                    <a:pt x="15276" y="5485"/>
                    <a:pt x="17190" y="4475"/>
                    <a:pt x="18923" y="4233"/>
                  </a:cubicBezTo>
                  <a:cubicBezTo>
                    <a:pt x="19753" y="4117"/>
                    <a:pt x="20550" y="4050"/>
                    <a:pt x="21328" y="4050"/>
                  </a:cubicBezTo>
                  <a:cubicBezTo>
                    <a:pt x="22998" y="4050"/>
                    <a:pt x="24582" y="4362"/>
                    <a:pt x="26231" y="5183"/>
                  </a:cubicBezTo>
                  <a:cubicBezTo>
                    <a:pt x="27535" y="5834"/>
                    <a:pt x="28472" y="6890"/>
                    <a:pt x="29281" y="8065"/>
                  </a:cubicBezTo>
                  <a:cubicBezTo>
                    <a:pt x="29409" y="8252"/>
                    <a:pt x="29525" y="8447"/>
                    <a:pt x="29628" y="8650"/>
                  </a:cubicBezTo>
                  <a:lnTo>
                    <a:pt x="56190" y="8650"/>
                  </a:lnTo>
                  <a:cubicBezTo>
                    <a:pt x="56210" y="8508"/>
                    <a:pt x="56234" y="8367"/>
                    <a:pt x="56261" y="8227"/>
                  </a:cubicBezTo>
                  <a:cubicBezTo>
                    <a:pt x="56268" y="8183"/>
                    <a:pt x="56279" y="8139"/>
                    <a:pt x="56288" y="8096"/>
                  </a:cubicBezTo>
                  <a:cubicBezTo>
                    <a:pt x="56307" y="8001"/>
                    <a:pt x="56328" y="7905"/>
                    <a:pt x="56351" y="7810"/>
                  </a:cubicBezTo>
                  <a:cubicBezTo>
                    <a:pt x="56363" y="7761"/>
                    <a:pt x="56376" y="7713"/>
                    <a:pt x="56390" y="7663"/>
                  </a:cubicBezTo>
                  <a:cubicBezTo>
                    <a:pt x="56413" y="7574"/>
                    <a:pt x="56436" y="7485"/>
                    <a:pt x="56462" y="7398"/>
                  </a:cubicBezTo>
                  <a:cubicBezTo>
                    <a:pt x="56477" y="7350"/>
                    <a:pt x="56492" y="7302"/>
                    <a:pt x="56506" y="7253"/>
                  </a:cubicBezTo>
                  <a:cubicBezTo>
                    <a:pt x="56536" y="7164"/>
                    <a:pt x="56564" y="7075"/>
                    <a:pt x="56596" y="6987"/>
                  </a:cubicBezTo>
                  <a:cubicBezTo>
                    <a:pt x="56611" y="6944"/>
                    <a:pt x="56626" y="6901"/>
                    <a:pt x="56641" y="6858"/>
                  </a:cubicBezTo>
                  <a:cubicBezTo>
                    <a:pt x="56677" y="6761"/>
                    <a:pt x="56715" y="6665"/>
                    <a:pt x="56755" y="6570"/>
                  </a:cubicBezTo>
                  <a:cubicBezTo>
                    <a:pt x="56767" y="6537"/>
                    <a:pt x="56781" y="6505"/>
                    <a:pt x="56793" y="6473"/>
                  </a:cubicBezTo>
                  <a:cubicBezTo>
                    <a:pt x="56844" y="6354"/>
                    <a:pt x="56895" y="6239"/>
                    <a:pt x="56951" y="6124"/>
                  </a:cubicBezTo>
                  <a:cubicBezTo>
                    <a:pt x="56956" y="6115"/>
                    <a:pt x="56959" y="6107"/>
                    <a:pt x="56963" y="6097"/>
                  </a:cubicBezTo>
                  <a:cubicBezTo>
                    <a:pt x="57595" y="4789"/>
                    <a:pt x="58545" y="3661"/>
                    <a:pt x="59724" y="2813"/>
                  </a:cubicBezTo>
                  <a:lnTo>
                    <a:pt x="59724" y="2810"/>
                  </a:lnTo>
                  <a:cubicBezTo>
                    <a:pt x="60040" y="2582"/>
                    <a:pt x="60373" y="2377"/>
                    <a:pt x="60717" y="2194"/>
                  </a:cubicBezTo>
                  <a:cubicBezTo>
                    <a:pt x="61983" y="1524"/>
                    <a:pt x="63374" y="1189"/>
                    <a:pt x="64765" y="1189"/>
                  </a:cubicBezTo>
                  <a:cubicBezTo>
                    <a:pt x="66156" y="1189"/>
                    <a:pt x="67547" y="1524"/>
                    <a:pt x="68813" y="2194"/>
                  </a:cubicBezTo>
                  <a:lnTo>
                    <a:pt x="68800" y="2194"/>
                  </a:lnTo>
                  <a:cubicBezTo>
                    <a:pt x="70457" y="3072"/>
                    <a:pt x="71787" y="4459"/>
                    <a:pt x="72592" y="6153"/>
                  </a:cubicBezTo>
                  <a:cubicBezTo>
                    <a:pt x="72598" y="6162"/>
                    <a:pt x="72601" y="6172"/>
                    <a:pt x="72606" y="6181"/>
                  </a:cubicBezTo>
                  <a:cubicBezTo>
                    <a:pt x="72670" y="6318"/>
                    <a:pt x="72730" y="6457"/>
                    <a:pt x="72787" y="6597"/>
                  </a:cubicBezTo>
                  <a:cubicBezTo>
                    <a:pt x="72796" y="6617"/>
                    <a:pt x="72804" y="6637"/>
                    <a:pt x="72811" y="6657"/>
                  </a:cubicBezTo>
                  <a:cubicBezTo>
                    <a:pt x="72931" y="6957"/>
                    <a:pt x="73033" y="7263"/>
                    <a:pt x="73117" y="7573"/>
                  </a:cubicBezTo>
                  <a:cubicBezTo>
                    <a:pt x="73128" y="7613"/>
                    <a:pt x="73138" y="7652"/>
                    <a:pt x="73148" y="7692"/>
                  </a:cubicBezTo>
                  <a:cubicBezTo>
                    <a:pt x="73178" y="7809"/>
                    <a:pt x="73205" y="7927"/>
                    <a:pt x="73232" y="8046"/>
                  </a:cubicBezTo>
                  <a:cubicBezTo>
                    <a:pt x="73240" y="8090"/>
                    <a:pt x="73251" y="8133"/>
                    <a:pt x="73259" y="8177"/>
                  </a:cubicBezTo>
                  <a:cubicBezTo>
                    <a:pt x="73289" y="8332"/>
                    <a:pt x="73318" y="8489"/>
                    <a:pt x="73340" y="8648"/>
                  </a:cubicBezTo>
                  <a:lnTo>
                    <a:pt x="76962" y="8648"/>
                  </a:lnTo>
                  <a:cubicBezTo>
                    <a:pt x="79189" y="8648"/>
                    <a:pt x="80995" y="6844"/>
                    <a:pt x="80995" y="4616"/>
                  </a:cubicBezTo>
                  <a:lnTo>
                    <a:pt x="80995" y="3426"/>
                  </a:lnTo>
                  <a:cubicBezTo>
                    <a:pt x="80995" y="5655"/>
                    <a:pt x="79190" y="7460"/>
                    <a:pt x="76963" y="7460"/>
                  </a:cubicBezTo>
                  <a:lnTo>
                    <a:pt x="73341" y="7460"/>
                  </a:lnTo>
                  <a:cubicBezTo>
                    <a:pt x="73318" y="7301"/>
                    <a:pt x="73289" y="7144"/>
                    <a:pt x="73259" y="6988"/>
                  </a:cubicBezTo>
                  <a:cubicBezTo>
                    <a:pt x="73251" y="6944"/>
                    <a:pt x="73241" y="6901"/>
                    <a:pt x="73232" y="6857"/>
                  </a:cubicBezTo>
                  <a:cubicBezTo>
                    <a:pt x="73205" y="6738"/>
                    <a:pt x="73178" y="6620"/>
                    <a:pt x="73149" y="6503"/>
                  </a:cubicBezTo>
                  <a:cubicBezTo>
                    <a:pt x="73138" y="6463"/>
                    <a:pt x="73129" y="6424"/>
                    <a:pt x="73117" y="6385"/>
                  </a:cubicBezTo>
                  <a:cubicBezTo>
                    <a:pt x="73034" y="6074"/>
                    <a:pt x="72931" y="5768"/>
                    <a:pt x="72812" y="5469"/>
                  </a:cubicBezTo>
                  <a:cubicBezTo>
                    <a:pt x="72804" y="5449"/>
                    <a:pt x="72796" y="5429"/>
                    <a:pt x="72787" y="5409"/>
                  </a:cubicBezTo>
                  <a:cubicBezTo>
                    <a:pt x="72731" y="5267"/>
                    <a:pt x="72670" y="5129"/>
                    <a:pt x="72606" y="4992"/>
                  </a:cubicBezTo>
                  <a:cubicBezTo>
                    <a:pt x="72602" y="4983"/>
                    <a:pt x="72598" y="4974"/>
                    <a:pt x="72593" y="4964"/>
                  </a:cubicBezTo>
                  <a:cubicBezTo>
                    <a:pt x="71788" y="3271"/>
                    <a:pt x="70458" y="1882"/>
                    <a:pt x="68800" y="1005"/>
                  </a:cubicBezTo>
                  <a:lnTo>
                    <a:pt x="68813" y="1005"/>
                  </a:lnTo>
                  <a:cubicBezTo>
                    <a:pt x="67547" y="335"/>
                    <a:pt x="66156" y="0"/>
                    <a:pt x="64765" y="0"/>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3" name="Google Shape;2820;p64">
              <a:extLst>
                <a:ext uri="{FF2B5EF4-FFF2-40B4-BE49-F238E27FC236}">
                  <a16:creationId xmlns:a16="http://schemas.microsoft.com/office/drawing/2014/main" id="{C5B15089-59CD-70B2-3D6B-1C415FF36D8F}"/>
                </a:ext>
              </a:extLst>
            </p:cNvPr>
            <p:cNvSpPr/>
            <p:nvPr/>
          </p:nvSpPr>
          <p:spPr>
            <a:xfrm>
              <a:off x="4070813" y="923375"/>
              <a:ext cx="1383025" cy="59550"/>
            </a:xfrm>
            <a:custGeom>
              <a:avLst/>
              <a:gdLst/>
              <a:ahLst/>
              <a:cxnLst/>
              <a:rect l="l" t="t" r="r" b="b"/>
              <a:pathLst>
                <a:path w="55321" h="2382" extrusionOk="0">
                  <a:moveTo>
                    <a:pt x="1769" y="1"/>
                  </a:moveTo>
                  <a:cubicBezTo>
                    <a:pt x="1197" y="1"/>
                    <a:pt x="665" y="292"/>
                    <a:pt x="355" y="772"/>
                  </a:cubicBezTo>
                  <a:cubicBezTo>
                    <a:pt x="44" y="1254"/>
                    <a:pt x="0" y="1860"/>
                    <a:pt x="238" y="2382"/>
                  </a:cubicBezTo>
                  <a:lnTo>
                    <a:pt x="55084" y="2382"/>
                  </a:lnTo>
                  <a:cubicBezTo>
                    <a:pt x="55321" y="1860"/>
                    <a:pt x="55277" y="1254"/>
                    <a:pt x="54965" y="772"/>
                  </a:cubicBezTo>
                  <a:cubicBezTo>
                    <a:pt x="54655" y="291"/>
                    <a:pt x="54122" y="1"/>
                    <a:pt x="53548" y="1"/>
                  </a:cubicBezTo>
                  <a:lnTo>
                    <a:pt x="1772" y="1"/>
                  </a:lnTo>
                  <a:cubicBezTo>
                    <a:pt x="1771" y="1"/>
                    <a:pt x="1770" y="1"/>
                    <a:pt x="1769"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4" name="Google Shape;2821;p64">
              <a:extLst>
                <a:ext uri="{FF2B5EF4-FFF2-40B4-BE49-F238E27FC236}">
                  <a16:creationId xmlns:a16="http://schemas.microsoft.com/office/drawing/2014/main" id="{093AE5B3-95F2-AE6B-1B7A-3C19427A1B3D}"/>
                </a:ext>
              </a:extLst>
            </p:cNvPr>
            <p:cNvSpPr/>
            <p:nvPr/>
          </p:nvSpPr>
          <p:spPr>
            <a:xfrm>
              <a:off x="3931963" y="923375"/>
              <a:ext cx="1383000" cy="59550"/>
            </a:xfrm>
            <a:custGeom>
              <a:avLst/>
              <a:gdLst/>
              <a:ahLst/>
              <a:cxnLst/>
              <a:rect l="l" t="t" r="r" b="b"/>
              <a:pathLst>
                <a:path w="55320" h="2382" extrusionOk="0">
                  <a:moveTo>
                    <a:pt x="1769" y="1"/>
                  </a:moveTo>
                  <a:cubicBezTo>
                    <a:pt x="1197" y="1"/>
                    <a:pt x="665" y="292"/>
                    <a:pt x="356" y="772"/>
                  </a:cubicBezTo>
                  <a:cubicBezTo>
                    <a:pt x="44" y="1254"/>
                    <a:pt x="0" y="1860"/>
                    <a:pt x="237" y="2382"/>
                  </a:cubicBezTo>
                  <a:lnTo>
                    <a:pt x="55084" y="2382"/>
                  </a:lnTo>
                  <a:cubicBezTo>
                    <a:pt x="55320" y="1860"/>
                    <a:pt x="55275" y="1254"/>
                    <a:pt x="54964" y="772"/>
                  </a:cubicBezTo>
                  <a:cubicBezTo>
                    <a:pt x="54654" y="291"/>
                    <a:pt x="54121" y="1"/>
                    <a:pt x="53547" y="1"/>
                  </a:cubicBezTo>
                  <a:lnTo>
                    <a:pt x="1773" y="1"/>
                  </a:lnTo>
                  <a:cubicBezTo>
                    <a:pt x="1772" y="1"/>
                    <a:pt x="1770" y="1"/>
                    <a:pt x="1769"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5" name="Google Shape;2822;p64">
              <a:extLst>
                <a:ext uri="{FF2B5EF4-FFF2-40B4-BE49-F238E27FC236}">
                  <a16:creationId xmlns:a16="http://schemas.microsoft.com/office/drawing/2014/main" id="{DFEFFE2E-A8EC-5C3E-CCDA-5C95014FB081}"/>
                </a:ext>
              </a:extLst>
            </p:cNvPr>
            <p:cNvSpPr/>
            <p:nvPr/>
          </p:nvSpPr>
          <p:spPr>
            <a:xfrm>
              <a:off x="4332163" y="1075325"/>
              <a:ext cx="361075" cy="260450"/>
            </a:xfrm>
            <a:custGeom>
              <a:avLst/>
              <a:gdLst/>
              <a:ahLst/>
              <a:cxnLst/>
              <a:rect l="l" t="t" r="r" b="b"/>
              <a:pathLst>
                <a:path w="14443" h="10418" extrusionOk="0">
                  <a:moveTo>
                    <a:pt x="790" y="1"/>
                  </a:moveTo>
                  <a:cubicBezTo>
                    <a:pt x="355" y="1"/>
                    <a:pt x="2" y="352"/>
                    <a:pt x="1" y="787"/>
                  </a:cubicBezTo>
                  <a:lnTo>
                    <a:pt x="1" y="9632"/>
                  </a:lnTo>
                  <a:cubicBezTo>
                    <a:pt x="2" y="10066"/>
                    <a:pt x="355" y="10418"/>
                    <a:pt x="790" y="10418"/>
                  </a:cubicBezTo>
                  <a:cubicBezTo>
                    <a:pt x="791" y="10418"/>
                    <a:pt x="791" y="10418"/>
                    <a:pt x="792" y="10418"/>
                  </a:cubicBezTo>
                  <a:lnTo>
                    <a:pt x="13650" y="10418"/>
                  </a:lnTo>
                  <a:cubicBezTo>
                    <a:pt x="14087" y="10418"/>
                    <a:pt x="14442" y="10065"/>
                    <a:pt x="14442" y="9632"/>
                  </a:cubicBezTo>
                  <a:lnTo>
                    <a:pt x="14442" y="787"/>
                  </a:lnTo>
                  <a:cubicBezTo>
                    <a:pt x="14441" y="352"/>
                    <a:pt x="14086" y="1"/>
                    <a:pt x="13650" y="1"/>
                  </a:cubicBezTo>
                  <a:lnTo>
                    <a:pt x="792" y="1"/>
                  </a:lnTo>
                  <a:cubicBezTo>
                    <a:pt x="791" y="1"/>
                    <a:pt x="791" y="1"/>
                    <a:pt x="790"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6" name="Google Shape;2823;p64">
              <a:extLst>
                <a:ext uri="{FF2B5EF4-FFF2-40B4-BE49-F238E27FC236}">
                  <a16:creationId xmlns:a16="http://schemas.microsoft.com/office/drawing/2014/main" id="{C8604008-4ED5-12B3-4983-950B62545D84}"/>
                </a:ext>
              </a:extLst>
            </p:cNvPr>
            <p:cNvSpPr/>
            <p:nvPr/>
          </p:nvSpPr>
          <p:spPr>
            <a:xfrm>
              <a:off x="4468863" y="1075325"/>
              <a:ext cx="130800" cy="260425"/>
            </a:xfrm>
            <a:custGeom>
              <a:avLst/>
              <a:gdLst/>
              <a:ahLst/>
              <a:cxnLst/>
              <a:rect l="l" t="t" r="r" b="b"/>
              <a:pathLst>
                <a:path w="5232" h="10417" extrusionOk="0">
                  <a:moveTo>
                    <a:pt x="4278" y="1"/>
                  </a:moveTo>
                  <a:lnTo>
                    <a:pt x="1" y="10417"/>
                  </a:lnTo>
                  <a:lnTo>
                    <a:pt x="958" y="10417"/>
                  </a:lnTo>
                  <a:lnTo>
                    <a:pt x="5232" y="9"/>
                  </a:lnTo>
                  <a:lnTo>
                    <a:pt x="5210"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7" name="Google Shape;2824;p64">
              <a:extLst>
                <a:ext uri="{FF2B5EF4-FFF2-40B4-BE49-F238E27FC236}">
                  <a16:creationId xmlns:a16="http://schemas.microsoft.com/office/drawing/2014/main" id="{04578DDC-9B2C-1DC7-8693-448702E6499D}"/>
                </a:ext>
              </a:extLst>
            </p:cNvPr>
            <p:cNvSpPr/>
            <p:nvPr/>
          </p:nvSpPr>
          <p:spPr>
            <a:xfrm>
              <a:off x="3935438" y="1075325"/>
              <a:ext cx="306475" cy="260450"/>
            </a:xfrm>
            <a:custGeom>
              <a:avLst/>
              <a:gdLst/>
              <a:ahLst/>
              <a:cxnLst/>
              <a:rect l="l" t="t" r="r" b="b"/>
              <a:pathLst>
                <a:path w="12259" h="10418" extrusionOk="0">
                  <a:moveTo>
                    <a:pt x="2594" y="1"/>
                  </a:moveTo>
                  <a:cubicBezTo>
                    <a:pt x="2223" y="1"/>
                    <a:pt x="1752" y="352"/>
                    <a:pt x="1752" y="787"/>
                  </a:cubicBezTo>
                  <a:lnTo>
                    <a:pt x="1" y="9632"/>
                  </a:lnTo>
                  <a:cubicBezTo>
                    <a:pt x="1" y="10065"/>
                    <a:pt x="300" y="10418"/>
                    <a:pt x="671" y="10418"/>
                  </a:cubicBezTo>
                  <a:lnTo>
                    <a:pt x="11585" y="10418"/>
                  </a:lnTo>
                  <a:cubicBezTo>
                    <a:pt x="11957" y="10418"/>
                    <a:pt x="12258" y="10065"/>
                    <a:pt x="12258" y="9632"/>
                  </a:cubicBezTo>
                  <a:lnTo>
                    <a:pt x="12258" y="787"/>
                  </a:lnTo>
                  <a:cubicBezTo>
                    <a:pt x="12258" y="352"/>
                    <a:pt x="11957" y="1"/>
                    <a:pt x="11585"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8" name="Google Shape;2825;p64">
              <a:extLst>
                <a:ext uri="{FF2B5EF4-FFF2-40B4-BE49-F238E27FC236}">
                  <a16:creationId xmlns:a16="http://schemas.microsoft.com/office/drawing/2014/main" id="{5891D2DA-3693-FCA6-C65B-62AE0B1EA841}"/>
                </a:ext>
              </a:extLst>
            </p:cNvPr>
            <p:cNvSpPr/>
            <p:nvPr/>
          </p:nvSpPr>
          <p:spPr>
            <a:xfrm>
              <a:off x="4413413" y="1075325"/>
              <a:ext cx="130775" cy="260425"/>
            </a:xfrm>
            <a:custGeom>
              <a:avLst/>
              <a:gdLst/>
              <a:ahLst/>
              <a:cxnLst/>
              <a:rect l="l" t="t" r="r" b="b"/>
              <a:pathLst>
                <a:path w="5231" h="10417" extrusionOk="0">
                  <a:moveTo>
                    <a:pt x="4278" y="1"/>
                  </a:moveTo>
                  <a:lnTo>
                    <a:pt x="1" y="10417"/>
                  </a:lnTo>
                  <a:lnTo>
                    <a:pt x="957" y="10417"/>
                  </a:lnTo>
                  <a:lnTo>
                    <a:pt x="5231" y="9"/>
                  </a:lnTo>
                  <a:lnTo>
                    <a:pt x="5210"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9" name="Google Shape;2826;p64">
              <a:extLst>
                <a:ext uri="{FF2B5EF4-FFF2-40B4-BE49-F238E27FC236}">
                  <a16:creationId xmlns:a16="http://schemas.microsoft.com/office/drawing/2014/main" id="{76DE5974-F3B2-D352-7C96-59594AA1B5BF}"/>
                </a:ext>
              </a:extLst>
            </p:cNvPr>
            <p:cNvSpPr/>
            <p:nvPr/>
          </p:nvSpPr>
          <p:spPr>
            <a:xfrm>
              <a:off x="4017588" y="1075325"/>
              <a:ext cx="130775" cy="260425"/>
            </a:xfrm>
            <a:custGeom>
              <a:avLst/>
              <a:gdLst/>
              <a:ahLst/>
              <a:cxnLst/>
              <a:rect l="l" t="t" r="r" b="b"/>
              <a:pathLst>
                <a:path w="5231" h="10417" extrusionOk="0">
                  <a:moveTo>
                    <a:pt x="4278" y="1"/>
                  </a:moveTo>
                  <a:lnTo>
                    <a:pt x="0" y="10417"/>
                  </a:lnTo>
                  <a:lnTo>
                    <a:pt x="956" y="10417"/>
                  </a:lnTo>
                  <a:lnTo>
                    <a:pt x="5230" y="9"/>
                  </a:lnTo>
                  <a:lnTo>
                    <a:pt x="5209"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0" name="Google Shape;2827;p64">
              <a:extLst>
                <a:ext uri="{FF2B5EF4-FFF2-40B4-BE49-F238E27FC236}">
                  <a16:creationId xmlns:a16="http://schemas.microsoft.com/office/drawing/2014/main" id="{CB206DD4-73BC-0E9C-7C54-DB0CCC6C72DE}"/>
                </a:ext>
              </a:extLst>
            </p:cNvPr>
            <p:cNvSpPr/>
            <p:nvPr/>
          </p:nvSpPr>
          <p:spPr>
            <a:xfrm>
              <a:off x="3962113" y="1075325"/>
              <a:ext cx="130800" cy="260425"/>
            </a:xfrm>
            <a:custGeom>
              <a:avLst/>
              <a:gdLst/>
              <a:ahLst/>
              <a:cxnLst/>
              <a:rect l="l" t="t" r="r" b="b"/>
              <a:pathLst>
                <a:path w="5232" h="10417" extrusionOk="0">
                  <a:moveTo>
                    <a:pt x="4278" y="1"/>
                  </a:moveTo>
                  <a:lnTo>
                    <a:pt x="1" y="10417"/>
                  </a:lnTo>
                  <a:lnTo>
                    <a:pt x="957" y="10417"/>
                  </a:lnTo>
                  <a:lnTo>
                    <a:pt x="5232" y="9"/>
                  </a:lnTo>
                  <a:lnTo>
                    <a:pt x="5211" y="1"/>
                  </a:ln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1" name="Google Shape;2828;p64">
              <a:extLst>
                <a:ext uri="{FF2B5EF4-FFF2-40B4-BE49-F238E27FC236}">
                  <a16:creationId xmlns:a16="http://schemas.microsoft.com/office/drawing/2014/main" id="{777DFEA9-BFED-FB18-8B3B-63530EB112F5}"/>
                </a:ext>
              </a:extLst>
            </p:cNvPr>
            <p:cNvSpPr/>
            <p:nvPr/>
          </p:nvSpPr>
          <p:spPr>
            <a:xfrm>
              <a:off x="5240338" y="1635175"/>
              <a:ext cx="357900" cy="357875"/>
            </a:xfrm>
            <a:custGeom>
              <a:avLst/>
              <a:gdLst/>
              <a:ahLst/>
              <a:cxnLst/>
              <a:rect l="l" t="t" r="r" b="b"/>
              <a:pathLst>
                <a:path w="14316" h="14315" extrusionOk="0">
                  <a:moveTo>
                    <a:pt x="7157" y="0"/>
                  </a:moveTo>
                  <a:cubicBezTo>
                    <a:pt x="3204" y="0"/>
                    <a:pt x="1" y="3204"/>
                    <a:pt x="1" y="7157"/>
                  </a:cubicBezTo>
                  <a:cubicBezTo>
                    <a:pt x="1" y="11110"/>
                    <a:pt x="3206" y="14314"/>
                    <a:pt x="7157" y="14314"/>
                  </a:cubicBezTo>
                  <a:cubicBezTo>
                    <a:pt x="11109" y="14314"/>
                    <a:pt x="14316" y="11110"/>
                    <a:pt x="14316" y="7157"/>
                  </a:cubicBezTo>
                  <a:cubicBezTo>
                    <a:pt x="14316" y="3204"/>
                    <a:pt x="11111" y="0"/>
                    <a:pt x="7157"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2" name="Google Shape;2829;p64">
              <a:extLst>
                <a:ext uri="{FF2B5EF4-FFF2-40B4-BE49-F238E27FC236}">
                  <a16:creationId xmlns:a16="http://schemas.microsoft.com/office/drawing/2014/main" id="{82FE1CD9-5F30-1227-FDFC-C027FF481FB8}"/>
                </a:ext>
              </a:extLst>
            </p:cNvPr>
            <p:cNvSpPr/>
            <p:nvPr/>
          </p:nvSpPr>
          <p:spPr>
            <a:xfrm>
              <a:off x="5313413" y="1708250"/>
              <a:ext cx="211725" cy="211700"/>
            </a:xfrm>
            <a:custGeom>
              <a:avLst/>
              <a:gdLst/>
              <a:ahLst/>
              <a:cxnLst/>
              <a:rect l="l" t="t" r="r" b="b"/>
              <a:pathLst>
                <a:path w="8469" h="8468" extrusionOk="0">
                  <a:moveTo>
                    <a:pt x="4234" y="0"/>
                  </a:moveTo>
                  <a:cubicBezTo>
                    <a:pt x="1895" y="0"/>
                    <a:pt x="1" y="1895"/>
                    <a:pt x="1" y="4234"/>
                  </a:cubicBezTo>
                  <a:cubicBezTo>
                    <a:pt x="1" y="6572"/>
                    <a:pt x="1897" y="8468"/>
                    <a:pt x="4234" y="8468"/>
                  </a:cubicBezTo>
                  <a:cubicBezTo>
                    <a:pt x="6571" y="8468"/>
                    <a:pt x="8468" y="6572"/>
                    <a:pt x="8468" y="4234"/>
                  </a:cubicBezTo>
                  <a:cubicBezTo>
                    <a:pt x="8468" y="1895"/>
                    <a:pt x="6573" y="0"/>
                    <a:pt x="4234" y="0"/>
                  </a:cubicBezTo>
                  <a:close/>
                </a:path>
              </a:pathLst>
            </a:custGeom>
            <a:solidFill>
              <a:srgbClr val="5A59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3" name="Google Shape;2830;p64">
              <a:extLst>
                <a:ext uri="{FF2B5EF4-FFF2-40B4-BE49-F238E27FC236}">
                  <a16:creationId xmlns:a16="http://schemas.microsoft.com/office/drawing/2014/main" id="{B284D31C-037F-B35F-8378-7FE9E91618AF}"/>
                </a:ext>
              </a:extLst>
            </p:cNvPr>
            <p:cNvSpPr/>
            <p:nvPr/>
          </p:nvSpPr>
          <p:spPr>
            <a:xfrm>
              <a:off x="5323488" y="1718300"/>
              <a:ext cx="191575" cy="191575"/>
            </a:xfrm>
            <a:custGeom>
              <a:avLst/>
              <a:gdLst/>
              <a:ahLst/>
              <a:cxnLst/>
              <a:rect l="l" t="t" r="r" b="b"/>
              <a:pathLst>
                <a:path w="7663" h="7663" extrusionOk="0">
                  <a:moveTo>
                    <a:pt x="3831" y="1"/>
                  </a:moveTo>
                  <a:cubicBezTo>
                    <a:pt x="1715" y="1"/>
                    <a:pt x="0" y="1716"/>
                    <a:pt x="0" y="3832"/>
                  </a:cubicBezTo>
                  <a:cubicBezTo>
                    <a:pt x="0" y="5948"/>
                    <a:pt x="1716" y="7662"/>
                    <a:pt x="3831" y="7662"/>
                  </a:cubicBezTo>
                  <a:cubicBezTo>
                    <a:pt x="5946" y="7662"/>
                    <a:pt x="7663" y="5948"/>
                    <a:pt x="7663" y="3832"/>
                  </a:cubicBezTo>
                  <a:cubicBezTo>
                    <a:pt x="7663" y="1717"/>
                    <a:pt x="5947" y="1"/>
                    <a:pt x="3831"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4" name="Google Shape;2831;p64">
              <a:extLst>
                <a:ext uri="{FF2B5EF4-FFF2-40B4-BE49-F238E27FC236}">
                  <a16:creationId xmlns:a16="http://schemas.microsoft.com/office/drawing/2014/main" id="{9B90F854-279D-4E4C-923D-D1A2769511D6}"/>
                </a:ext>
              </a:extLst>
            </p:cNvPr>
            <p:cNvSpPr/>
            <p:nvPr/>
          </p:nvSpPr>
          <p:spPr>
            <a:xfrm>
              <a:off x="3824988" y="1384625"/>
              <a:ext cx="1701100" cy="9950"/>
            </a:xfrm>
            <a:custGeom>
              <a:avLst/>
              <a:gdLst/>
              <a:ahLst/>
              <a:cxnLst/>
              <a:rect l="l" t="t" r="r" b="b"/>
              <a:pathLst>
                <a:path w="68044" h="398" extrusionOk="0">
                  <a:moveTo>
                    <a:pt x="1" y="0"/>
                  </a:moveTo>
                  <a:lnTo>
                    <a:pt x="1" y="398"/>
                  </a:lnTo>
                  <a:lnTo>
                    <a:pt x="68043" y="398"/>
                  </a:lnTo>
                  <a:lnTo>
                    <a:pt x="68043" y="0"/>
                  </a:ln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5" name="Google Shape;2832;p64">
              <a:extLst>
                <a:ext uri="{FF2B5EF4-FFF2-40B4-BE49-F238E27FC236}">
                  <a16:creationId xmlns:a16="http://schemas.microsoft.com/office/drawing/2014/main" id="{FC6A16CA-6BF4-6436-1196-9643819C81E2}"/>
                </a:ext>
              </a:extLst>
            </p:cNvPr>
            <p:cNvSpPr/>
            <p:nvPr/>
          </p:nvSpPr>
          <p:spPr>
            <a:xfrm>
              <a:off x="4797863" y="1418200"/>
              <a:ext cx="48800" cy="25950"/>
            </a:xfrm>
            <a:custGeom>
              <a:avLst/>
              <a:gdLst/>
              <a:ahLst/>
              <a:cxnLst/>
              <a:rect l="l" t="t" r="r" b="b"/>
              <a:pathLst>
                <a:path w="1952" h="1038" extrusionOk="0">
                  <a:moveTo>
                    <a:pt x="975" y="1"/>
                  </a:moveTo>
                  <a:cubicBezTo>
                    <a:pt x="438" y="1"/>
                    <a:pt x="1" y="234"/>
                    <a:pt x="1" y="520"/>
                  </a:cubicBezTo>
                  <a:cubicBezTo>
                    <a:pt x="1" y="806"/>
                    <a:pt x="437" y="1038"/>
                    <a:pt x="975" y="1038"/>
                  </a:cubicBezTo>
                  <a:cubicBezTo>
                    <a:pt x="1514" y="1038"/>
                    <a:pt x="1951" y="806"/>
                    <a:pt x="1951" y="520"/>
                  </a:cubicBezTo>
                  <a:cubicBezTo>
                    <a:pt x="1951" y="233"/>
                    <a:pt x="1514" y="1"/>
                    <a:pt x="975"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6" name="Google Shape;2833;p64">
              <a:extLst>
                <a:ext uri="{FF2B5EF4-FFF2-40B4-BE49-F238E27FC236}">
                  <a16:creationId xmlns:a16="http://schemas.microsoft.com/office/drawing/2014/main" id="{1ACD4971-72E7-C7BE-3780-EB6456448A61}"/>
                </a:ext>
              </a:extLst>
            </p:cNvPr>
            <p:cNvSpPr/>
            <p:nvPr/>
          </p:nvSpPr>
          <p:spPr>
            <a:xfrm>
              <a:off x="3854738" y="1424325"/>
              <a:ext cx="173625" cy="4750"/>
            </a:xfrm>
            <a:custGeom>
              <a:avLst/>
              <a:gdLst/>
              <a:ahLst/>
              <a:cxnLst/>
              <a:rect l="l" t="t" r="r" b="b"/>
              <a:pathLst>
                <a:path w="6945" h="190" extrusionOk="0">
                  <a:moveTo>
                    <a:pt x="3473" y="0"/>
                  </a:moveTo>
                  <a:cubicBezTo>
                    <a:pt x="1555" y="0"/>
                    <a:pt x="0" y="41"/>
                    <a:pt x="0" y="95"/>
                  </a:cubicBezTo>
                  <a:cubicBezTo>
                    <a:pt x="0" y="147"/>
                    <a:pt x="1555" y="190"/>
                    <a:pt x="3473" y="190"/>
                  </a:cubicBezTo>
                  <a:cubicBezTo>
                    <a:pt x="5390" y="190"/>
                    <a:pt x="6944" y="147"/>
                    <a:pt x="6944" y="95"/>
                  </a:cubicBezTo>
                  <a:cubicBezTo>
                    <a:pt x="6944" y="42"/>
                    <a:pt x="5390" y="0"/>
                    <a:pt x="347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7" name="Google Shape;2834;p64">
              <a:extLst>
                <a:ext uri="{FF2B5EF4-FFF2-40B4-BE49-F238E27FC236}">
                  <a16:creationId xmlns:a16="http://schemas.microsoft.com/office/drawing/2014/main" id="{F1CA3257-2626-A062-0138-390CEA133CE3}"/>
                </a:ext>
              </a:extLst>
            </p:cNvPr>
            <p:cNvSpPr/>
            <p:nvPr/>
          </p:nvSpPr>
          <p:spPr>
            <a:xfrm>
              <a:off x="3854738" y="1449300"/>
              <a:ext cx="173625" cy="4775"/>
            </a:xfrm>
            <a:custGeom>
              <a:avLst/>
              <a:gdLst/>
              <a:ahLst/>
              <a:cxnLst/>
              <a:rect l="l" t="t" r="r" b="b"/>
              <a:pathLst>
                <a:path w="6945" h="191" extrusionOk="0">
                  <a:moveTo>
                    <a:pt x="3473" y="0"/>
                  </a:moveTo>
                  <a:cubicBezTo>
                    <a:pt x="1555" y="0"/>
                    <a:pt x="0" y="42"/>
                    <a:pt x="0" y="95"/>
                  </a:cubicBezTo>
                  <a:cubicBezTo>
                    <a:pt x="0" y="148"/>
                    <a:pt x="1555" y="191"/>
                    <a:pt x="3473" y="191"/>
                  </a:cubicBezTo>
                  <a:cubicBezTo>
                    <a:pt x="5390" y="191"/>
                    <a:pt x="6944" y="148"/>
                    <a:pt x="6944" y="95"/>
                  </a:cubicBezTo>
                  <a:cubicBezTo>
                    <a:pt x="6944" y="42"/>
                    <a:pt x="5390" y="0"/>
                    <a:pt x="347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8" name="Google Shape;2835;p64">
              <a:extLst>
                <a:ext uri="{FF2B5EF4-FFF2-40B4-BE49-F238E27FC236}">
                  <a16:creationId xmlns:a16="http://schemas.microsoft.com/office/drawing/2014/main" id="{3C3EC2ED-3369-9FB5-2FED-940672A09807}"/>
                </a:ext>
              </a:extLst>
            </p:cNvPr>
            <p:cNvSpPr/>
            <p:nvPr/>
          </p:nvSpPr>
          <p:spPr>
            <a:xfrm>
              <a:off x="3854738" y="1474275"/>
              <a:ext cx="173625" cy="4775"/>
            </a:xfrm>
            <a:custGeom>
              <a:avLst/>
              <a:gdLst/>
              <a:ahLst/>
              <a:cxnLst/>
              <a:rect l="l" t="t" r="r" b="b"/>
              <a:pathLst>
                <a:path w="6945" h="191" extrusionOk="0">
                  <a:moveTo>
                    <a:pt x="3473" y="1"/>
                  </a:moveTo>
                  <a:cubicBezTo>
                    <a:pt x="1555" y="1"/>
                    <a:pt x="0" y="45"/>
                    <a:pt x="0" y="96"/>
                  </a:cubicBezTo>
                  <a:cubicBezTo>
                    <a:pt x="0" y="149"/>
                    <a:pt x="1555" y="191"/>
                    <a:pt x="3473" y="191"/>
                  </a:cubicBezTo>
                  <a:cubicBezTo>
                    <a:pt x="5390" y="191"/>
                    <a:pt x="6944" y="149"/>
                    <a:pt x="6944" y="96"/>
                  </a:cubicBezTo>
                  <a:cubicBezTo>
                    <a:pt x="6944" y="44"/>
                    <a:pt x="5390" y="1"/>
                    <a:pt x="347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9" name="Google Shape;2836;p64">
              <a:extLst>
                <a:ext uri="{FF2B5EF4-FFF2-40B4-BE49-F238E27FC236}">
                  <a16:creationId xmlns:a16="http://schemas.microsoft.com/office/drawing/2014/main" id="{1D19BED4-796D-F83A-1E27-87B8AEFC06A5}"/>
                </a:ext>
              </a:extLst>
            </p:cNvPr>
            <p:cNvSpPr/>
            <p:nvPr/>
          </p:nvSpPr>
          <p:spPr>
            <a:xfrm>
              <a:off x="3854738" y="1499275"/>
              <a:ext cx="173625" cy="4800"/>
            </a:xfrm>
            <a:custGeom>
              <a:avLst/>
              <a:gdLst/>
              <a:ahLst/>
              <a:cxnLst/>
              <a:rect l="l" t="t" r="r" b="b"/>
              <a:pathLst>
                <a:path w="6945" h="192" extrusionOk="0">
                  <a:moveTo>
                    <a:pt x="3473" y="1"/>
                  </a:moveTo>
                  <a:cubicBezTo>
                    <a:pt x="1555" y="1"/>
                    <a:pt x="0" y="44"/>
                    <a:pt x="0" y="96"/>
                  </a:cubicBezTo>
                  <a:cubicBezTo>
                    <a:pt x="0" y="149"/>
                    <a:pt x="1555" y="192"/>
                    <a:pt x="3473" y="192"/>
                  </a:cubicBezTo>
                  <a:cubicBezTo>
                    <a:pt x="5390" y="192"/>
                    <a:pt x="6944" y="149"/>
                    <a:pt x="6944" y="96"/>
                  </a:cubicBezTo>
                  <a:cubicBezTo>
                    <a:pt x="6944" y="44"/>
                    <a:pt x="5390" y="1"/>
                    <a:pt x="347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0" name="Google Shape;2837;p64">
              <a:extLst>
                <a:ext uri="{FF2B5EF4-FFF2-40B4-BE49-F238E27FC236}">
                  <a16:creationId xmlns:a16="http://schemas.microsoft.com/office/drawing/2014/main" id="{8AA3DF7F-2A25-CCCD-EC7B-ED7495264C76}"/>
                </a:ext>
              </a:extLst>
            </p:cNvPr>
            <p:cNvSpPr/>
            <p:nvPr/>
          </p:nvSpPr>
          <p:spPr>
            <a:xfrm>
              <a:off x="3854738" y="1524275"/>
              <a:ext cx="173625" cy="4775"/>
            </a:xfrm>
            <a:custGeom>
              <a:avLst/>
              <a:gdLst/>
              <a:ahLst/>
              <a:cxnLst/>
              <a:rect l="l" t="t" r="r" b="b"/>
              <a:pathLst>
                <a:path w="6945" h="191" extrusionOk="0">
                  <a:moveTo>
                    <a:pt x="3473" y="1"/>
                  </a:moveTo>
                  <a:cubicBezTo>
                    <a:pt x="1555" y="1"/>
                    <a:pt x="0" y="43"/>
                    <a:pt x="0" y="96"/>
                  </a:cubicBezTo>
                  <a:cubicBezTo>
                    <a:pt x="0" y="148"/>
                    <a:pt x="1555" y="190"/>
                    <a:pt x="3473" y="190"/>
                  </a:cubicBezTo>
                  <a:cubicBezTo>
                    <a:pt x="5390" y="190"/>
                    <a:pt x="6944" y="148"/>
                    <a:pt x="6944" y="96"/>
                  </a:cubicBezTo>
                  <a:cubicBezTo>
                    <a:pt x="6944" y="43"/>
                    <a:pt x="5390" y="1"/>
                    <a:pt x="347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1" name="Google Shape;2838;p64">
              <a:extLst>
                <a:ext uri="{FF2B5EF4-FFF2-40B4-BE49-F238E27FC236}">
                  <a16:creationId xmlns:a16="http://schemas.microsoft.com/office/drawing/2014/main" id="{ACB73430-3ED8-1FEC-48B5-4CB09B64C76F}"/>
                </a:ext>
              </a:extLst>
            </p:cNvPr>
            <p:cNvSpPr/>
            <p:nvPr/>
          </p:nvSpPr>
          <p:spPr>
            <a:xfrm>
              <a:off x="3854738" y="1549275"/>
              <a:ext cx="173625" cy="4800"/>
            </a:xfrm>
            <a:custGeom>
              <a:avLst/>
              <a:gdLst/>
              <a:ahLst/>
              <a:cxnLst/>
              <a:rect l="l" t="t" r="r" b="b"/>
              <a:pathLst>
                <a:path w="6945" h="192" extrusionOk="0">
                  <a:moveTo>
                    <a:pt x="3473" y="1"/>
                  </a:moveTo>
                  <a:cubicBezTo>
                    <a:pt x="1555" y="1"/>
                    <a:pt x="0" y="44"/>
                    <a:pt x="0" y="96"/>
                  </a:cubicBezTo>
                  <a:cubicBezTo>
                    <a:pt x="0" y="148"/>
                    <a:pt x="1555" y="191"/>
                    <a:pt x="3473" y="191"/>
                  </a:cubicBezTo>
                  <a:cubicBezTo>
                    <a:pt x="5390" y="191"/>
                    <a:pt x="6944" y="148"/>
                    <a:pt x="6944" y="96"/>
                  </a:cubicBezTo>
                  <a:cubicBezTo>
                    <a:pt x="6944" y="42"/>
                    <a:pt x="5390" y="1"/>
                    <a:pt x="3473" y="1"/>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2" name="Google Shape;2839;p64">
              <a:extLst>
                <a:ext uri="{FF2B5EF4-FFF2-40B4-BE49-F238E27FC236}">
                  <a16:creationId xmlns:a16="http://schemas.microsoft.com/office/drawing/2014/main" id="{5C4472E5-0671-55DB-84E0-BD910F9CCCE9}"/>
                </a:ext>
              </a:extLst>
            </p:cNvPr>
            <p:cNvSpPr/>
            <p:nvPr/>
          </p:nvSpPr>
          <p:spPr>
            <a:xfrm>
              <a:off x="3854738" y="1574275"/>
              <a:ext cx="173625" cy="4775"/>
            </a:xfrm>
            <a:custGeom>
              <a:avLst/>
              <a:gdLst/>
              <a:ahLst/>
              <a:cxnLst/>
              <a:rect l="l" t="t" r="r" b="b"/>
              <a:pathLst>
                <a:path w="6945" h="191" extrusionOk="0">
                  <a:moveTo>
                    <a:pt x="3473" y="0"/>
                  </a:moveTo>
                  <a:cubicBezTo>
                    <a:pt x="1555" y="0"/>
                    <a:pt x="0" y="42"/>
                    <a:pt x="0" y="96"/>
                  </a:cubicBezTo>
                  <a:cubicBezTo>
                    <a:pt x="0" y="148"/>
                    <a:pt x="1555" y="190"/>
                    <a:pt x="3473" y="190"/>
                  </a:cubicBezTo>
                  <a:cubicBezTo>
                    <a:pt x="5390" y="190"/>
                    <a:pt x="6944" y="148"/>
                    <a:pt x="6944" y="96"/>
                  </a:cubicBezTo>
                  <a:cubicBezTo>
                    <a:pt x="6944" y="43"/>
                    <a:pt x="5390" y="0"/>
                    <a:pt x="347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3" name="Google Shape;2840;p64">
              <a:extLst>
                <a:ext uri="{FF2B5EF4-FFF2-40B4-BE49-F238E27FC236}">
                  <a16:creationId xmlns:a16="http://schemas.microsoft.com/office/drawing/2014/main" id="{001D0409-962B-C6BA-78B5-6DDC0C77E301}"/>
                </a:ext>
              </a:extLst>
            </p:cNvPr>
            <p:cNvSpPr/>
            <p:nvPr/>
          </p:nvSpPr>
          <p:spPr>
            <a:xfrm>
              <a:off x="3957638" y="1034900"/>
              <a:ext cx="23500" cy="8225"/>
            </a:xfrm>
            <a:custGeom>
              <a:avLst/>
              <a:gdLst/>
              <a:ahLst/>
              <a:cxnLst/>
              <a:rect l="l" t="t" r="r" b="b"/>
              <a:pathLst>
                <a:path w="940" h="329" extrusionOk="0">
                  <a:moveTo>
                    <a:pt x="180" y="0"/>
                  </a:moveTo>
                  <a:cubicBezTo>
                    <a:pt x="137" y="1"/>
                    <a:pt x="95" y="18"/>
                    <a:pt x="64" y="49"/>
                  </a:cubicBezTo>
                  <a:cubicBezTo>
                    <a:pt x="0" y="113"/>
                    <a:pt x="0" y="216"/>
                    <a:pt x="64" y="280"/>
                  </a:cubicBezTo>
                  <a:cubicBezTo>
                    <a:pt x="95" y="311"/>
                    <a:pt x="137" y="327"/>
                    <a:pt x="180" y="328"/>
                  </a:cubicBezTo>
                  <a:lnTo>
                    <a:pt x="760" y="328"/>
                  </a:lnTo>
                  <a:cubicBezTo>
                    <a:pt x="803" y="327"/>
                    <a:pt x="845" y="311"/>
                    <a:pt x="876" y="280"/>
                  </a:cubicBezTo>
                  <a:cubicBezTo>
                    <a:pt x="939" y="216"/>
                    <a:pt x="939"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4" name="Google Shape;2841;p64">
              <a:extLst>
                <a:ext uri="{FF2B5EF4-FFF2-40B4-BE49-F238E27FC236}">
                  <a16:creationId xmlns:a16="http://schemas.microsoft.com/office/drawing/2014/main" id="{C9EBCD5A-3420-E557-F494-D0A10D8F851E}"/>
                </a:ext>
              </a:extLst>
            </p:cNvPr>
            <p:cNvSpPr/>
            <p:nvPr/>
          </p:nvSpPr>
          <p:spPr>
            <a:xfrm>
              <a:off x="3994788" y="1034900"/>
              <a:ext cx="23525" cy="8225"/>
            </a:xfrm>
            <a:custGeom>
              <a:avLst/>
              <a:gdLst/>
              <a:ahLst/>
              <a:cxnLst/>
              <a:rect l="l" t="t" r="r" b="b"/>
              <a:pathLst>
                <a:path w="941" h="329" extrusionOk="0">
                  <a:moveTo>
                    <a:pt x="181" y="0"/>
                  </a:moveTo>
                  <a:cubicBezTo>
                    <a:pt x="137" y="1"/>
                    <a:pt x="96" y="18"/>
                    <a:pt x="64" y="49"/>
                  </a:cubicBezTo>
                  <a:cubicBezTo>
                    <a:pt x="1" y="113"/>
                    <a:pt x="1" y="216"/>
                    <a:pt x="64" y="280"/>
                  </a:cubicBezTo>
                  <a:cubicBezTo>
                    <a:pt x="96" y="311"/>
                    <a:pt x="137" y="327"/>
                    <a:pt x="181" y="328"/>
                  </a:cubicBezTo>
                  <a:lnTo>
                    <a:pt x="760" y="328"/>
                  </a:lnTo>
                  <a:cubicBezTo>
                    <a:pt x="803" y="327"/>
                    <a:pt x="845" y="311"/>
                    <a:pt x="877" y="280"/>
                  </a:cubicBezTo>
                  <a:cubicBezTo>
                    <a:pt x="941" y="216"/>
                    <a:pt x="941" y="113"/>
                    <a:pt x="877"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5" name="Google Shape;2842;p64">
              <a:extLst>
                <a:ext uri="{FF2B5EF4-FFF2-40B4-BE49-F238E27FC236}">
                  <a16:creationId xmlns:a16="http://schemas.microsoft.com/office/drawing/2014/main" id="{5CC9E9D4-656B-00CF-FD13-243E9DB4BD72}"/>
                </a:ext>
              </a:extLst>
            </p:cNvPr>
            <p:cNvSpPr/>
            <p:nvPr/>
          </p:nvSpPr>
          <p:spPr>
            <a:xfrm>
              <a:off x="4028838" y="1034900"/>
              <a:ext cx="26625" cy="8225"/>
            </a:xfrm>
            <a:custGeom>
              <a:avLst/>
              <a:gdLst/>
              <a:ahLst/>
              <a:cxnLst/>
              <a:rect l="l" t="t" r="r" b="b"/>
              <a:pathLst>
                <a:path w="1065" h="329" extrusionOk="0">
                  <a:moveTo>
                    <a:pt x="180" y="0"/>
                  </a:moveTo>
                  <a:cubicBezTo>
                    <a:pt x="136" y="1"/>
                    <a:pt x="95" y="18"/>
                    <a:pt x="64" y="49"/>
                  </a:cubicBezTo>
                  <a:cubicBezTo>
                    <a:pt x="0" y="113"/>
                    <a:pt x="0" y="216"/>
                    <a:pt x="64" y="280"/>
                  </a:cubicBezTo>
                  <a:cubicBezTo>
                    <a:pt x="95" y="311"/>
                    <a:pt x="136" y="327"/>
                    <a:pt x="180" y="328"/>
                  </a:cubicBezTo>
                  <a:lnTo>
                    <a:pt x="886" y="328"/>
                  </a:lnTo>
                  <a:cubicBezTo>
                    <a:pt x="929" y="327"/>
                    <a:pt x="970" y="311"/>
                    <a:pt x="1001" y="280"/>
                  </a:cubicBezTo>
                  <a:cubicBezTo>
                    <a:pt x="1065" y="216"/>
                    <a:pt x="1065" y="113"/>
                    <a:pt x="1001" y="49"/>
                  </a:cubicBezTo>
                  <a:cubicBezTo>
                    <a:pt x="970" y="18"/>
                    <a:pt x="929" y="1"/>
                    <a:pt x="886"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6" name="Google Shape;2843;p64">
              <a:extLst>
                <a:ext uri="{FF2B5EF4-FFF2-40B4-BE49-F238E27FC236}">
                  <a16:creationId xmlns:a16="http://schemas.microsoft.com/office/drawing/2014/main" id="{6299DC70-6E2D-09C4-B7A0-6F9C6A4C043C}"/>
                </a:ext>
              </a:extLst>
            </p:cNvPr>
            <p:cNvSpPr/>
            <p:nvPr/>
          </p:nvSpPr>
          <p:spPr>
            <a:xfrm>
              <a:off x="4069113" y="1034900"/>
              <a:ext cx="23525" cy="8225"/>
            </a:xfrm>
            <a:custGeom>
              <a:avLst/>
              <a:gdLst/>
              <a:ahLst/>
              <a:cxnLst/>
              <a:rect l="l" t="t" r="r" b="b"/>
              <a:pathLst>
                <a:path w="941"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7" name="Google Shape;2844;p64">
              <a:extLst>
                <a:ext uri="{FF2B5EF4-FFF2-40B4-BE49-F238E27FC236}">
                  <a16:creationId xmlns:a16="http://schemas.microsoft.com/office/drawing/2014/main" id="{9247200F-E4BA-6B9A-CB55-8557227CD420}"/>
                </a:ext>
              </a:extLst>
            </p:cNvPr>
            <p:cNvSpPr/>
            <p:nvPr/>
          </p:nvSpPr>
          <p:spPr>
            <a:xfrm>
              <a:off x="3874038" y="1034900"/>
              <a:ext cx="23525" cy="8225"/>
            </a:xfrm>
            <a:custGeom>
              <a:avLst/>
              <a:gdLst/>
              <a:ahLst/>
              <a:cxnLst/>
              <a:rect l="l" t="t" r="r" b="b"/>
              <a:pathLst>
                <a:path w="941" h="329" extrusionOk="0">
                  <a:moveTo>
                    <a:pt x="181" y="0"/>
                  </a:moveTo>
                  <a:cubicBezTo>
                    <a:pt x="137" y="1"/>
                    <a:pt x="96" y="18"/>
                    <a:pt x="65" y="49"/>
                  </a:cubicBezTo>
                  <a:cubicBezTo>
                    <a:pt x="1" y="113"/>
                    <a:pt x="1" y="216"/>
                    <a:pt x="65" y="280"/>
                  </a:cubicBezTo>
                  <a:cubicBezTo>
                    <a:pt x="96" y="311"/>
                    <a:pt x="137" y="327"/>
                    <a:pt x="181"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8" name="Google Shape;2845;p64">
              <a:extLst>
                <a:ext uri="{FF2B5EF4-FFF2-40B4-BE49-F238E27FC236}">
                  <a16:creationId xmlns:a16="http://schemas.microsoft.com/office/drawing/2014/main" id="{30E593E5-37A9-16FD-D0BC-94EFE0794E04}"/>
                </a:ext>
              </a:extLst>
            </p:cNvPr>
            <p:cNvSpPr/>
            <p:nvPr/>
          </p:nvSpPr>
          <p:spPr>
            <a:xfrm>
              <a:off x="3911213" y="1034900"/>
              <a:ext cx="23125" cy="8225"/>
            </a:xfrm>
            <a:custGeom>
              <a:avLst/>
              <a:gdLst/>
              <a:ahLst/>
              <a:cxnLst/>
              <a:rect l="l" t="t" r="r" b="b"/>
              <a:pathLst>
                <a:path w="925" h="329" extrusionOk="0">
                  <a:moveTo>
                    <a:pt x="180" y="0"/>
                  </a:moveTo>
                  <a:cubicBezTo>
                    <a:pt x="137" y="1"/>
                    <a:pt x="96" y="18"/>
                    <a:pt x="65" y="49"/>
                  </a:cubicBezTo>
                  <a:cubicBezTo>
                    <a:pt x="0" y="113"/>
                    <a:pt x="0" y="216"/>
                    <a:pt x="65" y="280"/>
                  </a:cubicBezTo>
                  <a:cubicBezTo>
                    <a:pt x="96" y="311"/>
                    <a:pt x="137" y="327"/>
                    <a:pt x="180" y="328"/>
                  </a:cubicBezTo>
                  <a:lnTo>
                    <a:pt x="761" y="328"/>
                  </a:lnTo>
                  <a:cubicBezTo>
                    <a:pt x="851" y="328"/>
                    <a:pt x="925" y="255"/>
                    <a:pt x="925" y="165"/>
                  </a:cubicBezTo>
                  <a:cubicBezTo>
                    <a:pt x="925" y="121"/>
                    <a:pt x="907" y="79"/>
                    <a:pt x="876" y="49"/>
                  </a:cubicBezTo>
                  <a:cubicBezTo>
                    <a:pt x="845"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9" name="Google Shape;2846;p64">
              <a:extLst>
                <a:ext uri="{FF2B5EF4-FFF2-40B4-BE49-F238E27FC236}">
                  <a16:creationId xmlns:a16="http://schemas.microsoft.com/office/drawing/2014/main" id="{3FEB310C-A870-E260-7409-5C54911CA40E}"/>
                </a:ext>
              </a:extLst>
            </p:cNvPr>
            <p:cNvSpPr/>
            <p:nvPr/>
          </p:nvSpPr>
          <p:spPr>
            <a:xfrm>
              <a:off x="3985963" y="1034900"/>
              <a:ext cx="23100" cy="8225"/>
            </a:xfrm>
            <a:custGeom>
              <a:avLst/>
              <a:gdLst/>
              <a:ahLst/>
              <a:cxnLst/>
              <a:rect l="l" t="t" r="r" b="b"/>
              <a:pathLst>
                <a:path w="924" h="329" extrusionOk="0">
                  <a:moveTo>
                    <a:pt x="164" y="0"/>
                  </a:moveTo>
                  <a:cubicBezTo>
                    <a:pt x="120" y="1"/>
                    <a:pt x="79" y="18"/>
                    <a:pt x="48" y="49"/>
                  </a:cubicBezTo>
                  <a:cubicBezTo>
                    <a:pt x="17" y="79"/>
                    <a:pt x="0" y="121"/>
                    <a:pt x="0" y="165"/>
                  </a:cubicBezTo>
                  <a:cubicBezTo>
                    <a:pt x="0" y="208"/>
                    <a:pt x="17" y="250"/>
                    <a:pt x="48" y="280"/>
                  </a:cubicBezTo>
                  <a:cubicBezTo>
                    <a:pt x="79" y="311"/>
                    <a:pt x="120" y="327"/>
                    <a:pt x="164" y="328"/>
                  </a:cubicBezTo>
                  <a:lnTo>
                    <a:pt x="743" y="328"/>
                  </a:lnTo>
                  <a:cubicBezTo>
                    <a:pt x="787" y="327"/>
                    <a:pt x="828" y="311"/>
                    <a:pt x="860" y="280"/>
                  </a:cubicBezTo>
                  <a:cubicBezTo>
                    <a:pt x="924" y="216"/>
                    <a:pt x="924" y="113"/>
                    <a:pt x="860" y="49"/>
                  </a:cubicBezTo>
                  <a:cubicBezTo>
                    <a:pt x="828" y="18"/>
                    <a:pt x="787" y="1"/>
                    <a:pt x="743"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0" name="Google Shape;2847;p64">
              <a:extLst>
                <a:ext uri="{FF2B5EF4-FFF2-40B4-BE49-F238E27FC236}">
                  <a16:creationId xmlns:a16="http://schemas.microsoft.com/office/drawing/2014/main" id="{E1D55FB2-E5E7-0DDC-2713-DA9EE610227C}"/>
                </a:ext>
              </a:extLst>
            </p:cNvPr>
            <p:cNvSpPr/>
            <p:nvPr/>
          </p:nvSpPr>
          <p:spPr>
            <a:xfrm>
              <a:off x="4106288" y="1034900"/>
              <a:ext cx="35400" cy="8225"/>
            </a:xfrm>
            <a:custGeom>
              <a:avLst/>
              <a:gdLst/>
              <a:ahLst/>
              <a:cxnLst/>
              <a:rect l="l" t="t" r="r" b="b"/>
              <a:pathLst>
                <a:path w="1416" h="329" extrusionOk="0">
                  <a:moveTo>
                    <a:pt x="180" y="0"/>
                  </a:moveTo>
                  <a:cubicBezTo>
                    <a:pt x="136" y="1"/>
                    <a:pt x="96" y="18"/>
                    <a:pt x="64" y="49"/>
                  </a:cubicBezTo>
                  <a:cubicBezTo>
                    <a:pt x="0" y="113"/>
                    <a:pt x="0" y="216"/>
                    <a:pt x="64" y="280"/>
                  </a:cubicBezTo>
                  <a:cubicBezTo>
                    <a:pt x="96" y="311"/>
                    <a:pt x="136" y="327"/>
                    <a:pt x="180" y="328"/>
                  </a:cubicBezTo>
                  <a:lnTo>
                    <a:pt x="1236" y="328"/>
                  </a:lnTo>
                  <a:cubicBezTo>
                    <a:pt x="1279" y="327"/>
                    <a:pt x="1321" y="311"/>
                    <a:pt x="1351" y="280"/>
                  </a:cubicBezTo>
                  <a:cubicBezTo>
                    <a:pt x="1415" y="216"/>
                    <a:pt x="1415" y="113"/>
                    <a:pt x="1351" y="49"/>
                  </a:cubicBezTo>
                  <a:cubicBezTo>
                    <a:pt x="1321" y="18"/>
                    <a:pt x="1279" y="1"/>
                    <a:pt x="1236"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1" name="Google Shape;2848;p64">
              <a:extLst>
                <a:ext uri="{FF2B5EF4-FFF2-40B4-BE49-F238E27FC236}">
                  <a16:creationId xmlns:a16="http://schemas.microsoft.com/office/drawing/2014/main" id="{184940F5-1DF5-0DA2-DE55-A4A6A6C24C38}"/>
                </a:ext>
              </a:extLst>
            </p:cNvPr>
            <p:cNvSpPr/>
            <p:nvPr/>
          </p:nvSpPr>
          <p:spPr>
            <a:xfrm>
              <a:off x="4109813"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1" y="328"/>
                  </a:lnTo>
                  <a:cubicBezTo>
                    <a:pt x="804" y="327"/>
                    <a:pt x="845" y="311"/>
                    <a:pt x="876" y="280"/>
                  </a:cubicBezTo>
                  <a:cubicBezTo>
                    <a:pt x="940" y="216"/>
                    <a:pt x="940" y="113"/>
                    <a:pt x="876" y="49"/>
                  </a:cubicBezTo>
                  <a:cubicBezTo>
                    <a:pt x="845"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2" name="Google Shape;2849;p64">
              <a:extLst>
                <a:ext uri="{FF2B5EF4-FFF2-40B4-BE49-F238E27FC236}">
                  <a16:creationId xmlns:a16="http://schemas.microsoft.com/office/drawing/2014/main" id="{4BACC75D-8D8B-DBC6-ED67-4ED24307D39F}"/>
                </a:ext>
              </a:extLst>
            </p:cNvPr>
            <p:cNvSpPr/>
            <p:nvPr/>
          </p:nvSpPr>
          <p:spPr>
            <a:xfrm>
              <a:off x="4146963"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3" name="Google Shape;2850;p64">
              <a:extLst>
                <a:ext uri="{FF2B5EF4-FFF2-40B4-BE49-F238E27FC236}">
                  <a16:creationId xmlns:a16="http://schemas.microsoft.com/office/drawing/2014/main" id="{F37C38B1-5CE1-00DD-B5F4-533A3AB2F440}"/>
                </a:ext>
              </a:extLst>
            </p:cNvPr>
            <p:cNvSpPr/>
            <p:nvPr/>
          </p:nvSpPr>
          <p:spPr>
            <a:xfrm>
              <a:off x="4181013" y="1034900"/>
              <a:ext cx="26650" cy="8225"/>
            </a:xfrm>
            <a:custGeom>
              <a:avLst/>
              <a:gdLst/>
              <a:ahLst/>
              <a:cxnLst/>
              <a:rect l="l" t="t" r="r" b="b"/>
              <a:pathLst>
                <a:path w="1066" h="329" extrusionOk="0">
                  <a:moveTo>
                    <a:pt x="181" y="0"/>
                  </a:moveTo>
                  <a:cubicBezTo>
                    <a:pt x="137" y="1"/>
                    <a:pt x="96" y="18"/>
                    <a:pt x="64" y="49"/>
                  </a:cubicBezTo>
                  <a:cubicBezTo>
                    <a:pt x="0" y="113"/>
                    <a:pt x="0" y="216"/>
                    <a:pt x="64" y="280"/>
                  </a:cubicBezTo>
                  <a:cubicBezTo>
                    <a:pt x="96" y="311"/>
                    <a:pt x="137" y="327"/>
                    <a:pt x="181" y="328"/>
                  </a:cubicBezTo>
                  <a:lnTo>
                    <a:pt x="885" y="328"/>
                  </a:lnTo>
                  <a:cubicBezTo>
                    <a:pt x="929" y="327"/>
                    <a:pt x="970" y="311"/>
                    <a:pt x="1001" y="280"/>
                  </a:cubicBezTo>
                  <a:cubicBezTo>
                    <a:pt x="1065" y="216"/>
                    <a:pt x="1065" y="113"/>
                    <a:pt x="1001"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4" name="Google Shape;2851;p64">
              <a:extLst>
                <a:ext uri="{FF2B5EF4-FFF2-40B4-BE49-F238E27FC236}">
                  <a16:creationId xmlns:a16="http://schemas.microsoft.com/office/drawing/2014/main" id="{CBE608E1-39CE-D1DF-483E-FA069397CB11}"/>
                </a:ext>
              </a:extLst>
            </p:cNvPr>
            <p:cNvSpPr/>
            <p:nvPr/>
          </p:nvSpPr>
          <p:spPr>
            <a:xfrm>
              <a:off x="4221313" y="1034900"/>
              <a:ext cx="23500" cy="8225"/>
            </a:xfrm>
            <a:custGeom>
              <a:avLst/>
              <a:gdLst/>
              <a:ahLst/>
              <a:cxnLst/>
              <a:rect l="l" t="t" r="r" b="b"/>
              <a:pathLst>
                <a:path w="940" h="329" extrusionOk="0">
                  <a:moveTo>
                    <a:pt x="180" y="0"/>
                  </a:moveTo>
                  <a:cubicBezTo>
                    <a:pt x="137" y="1"/>
                    <a:pt x="95" y="18"/>
                    <a:pt x="64" y="49"/>
                  </a:cubicBezTo>
                  <a:cubicBezTo>
                    <a:pt x="0" y="113"/>
                    <a:pt x="0" y="216"/>
                    <a:pt x="64" y="280"/>
                  </a:cubicBezTo>
                  <a:cubicBezTo>
                    <a:pt x="95" y="311"/>
                    <a:pt x="137" y="327"/>
                    <a:pt x="180" y="328"/>
                  </a:cubicBezTo>
                  <a:lnTo>
                    <a:pt x="760" y="328"/>
                  </a:lnTo>
                  <a:cubicBezTo>
                    <a:pt x="803" y="327"/>
                    <a:pt x="845" y="311"/>
                    <a:pt x="875" y="280"/>
                  </a:cubicBezTo>
                  <a:cubicBezTo>
                    <a:pt x="939" y="216"/>
                    <a:pt x="939" y="113"/>
                    <a:pt x="875"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5" name="Google Shape;2852;p64">
              <a:extLst>
                <a:ext uri="{FF2B5EF4-FFF2-40B4-BE49-F238E27FC236}">
                  <a16:creationId xmlns:a16="http://schemas.microsoft.com/office/drawing/2014/main" id="{C12CFC82-5703-9FDC-BB10-66ED93B0128E}"/>
                </a:ext>
              </a:extLst>
            </p:cNvPr>
            <p:cNvSpPr/>
            <p:nvPr/>
          </p:nvSpPr>
          <p:spPr>
            <a:xfrm>
              <a:off x="4258463" y="1034900"/>
              <a:ext cx="35400" cy="8225"/>
            </a:xfrm>
            <a:custGeom>
              <a:avLst/>
              <a:gdLst/>
              <a:ahLst/>
              <a:cxnLst/>
              <a:rect l="l" t="t" r="r" b="b"/>
              <a:pathLst>
                <a:path w="1416" h="329" extrusionOk="0">
                  <a:moveTo>
                    <a:pt x="181" y="0"/>
                  </a:moveTo>
                  <a:cubicBezTo>
                    <a:pt x="137" y="1"/>
                    <a:pt x="96" y="18"/>
                    <a:pt x="64" y="49"/>
                  </a:cubicBezTo>
                  <a:cubicBezTo>
                    <a:pt x="1" y="113"/>
                    <a:pt x="1" y="216"/>
                    <a:pt x="64" y="280"/>
                  </a:cubicBezTo>
                  <a:cubicBezTo>
                    <a:pt x="96" y="311"/>
                    <a:pt x="137" y="327"/>
                    <a:pt x="181" y="328"/>
                  </a:cubicBezTo>
                  <a:lnTo>
                    <a:pt x="1236" y="328"/>
                  </a:lnTo>
                  <a:cubicBezTo>
                    <a:pt x="1279" y="327"/>
                    <a:pt x="1321" y="311"/>
                    <a:pt x="1352" y="280"/>
                  </a:cubicBezTo>
                  <a:cubicBezTo>
                    <a:pt x="1415" y="216"/>
                    <a:pt x="1415" y="113"/>
                    <a:pt x="1352" y="49"/>
                  </a:cubicBezTo>
                  <a:cubicBezTo>
                    <a:pt x="1320" y="18"/>
                    <a:pt x="1279" y="1"/>
                    <a:pt x="1236"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6" name="Google Shape;2853;p64">
              <a:extLst>
                <a:ext uri="{FF2B5EF4-FFF2-40B4-BE49-F238E27FC236}">
                  <a16:creationId xmlns:a16="http://schemas.microsoft.com/office/drawing/2014/main" id="{E7B482B0-0D33-6CE3-4749-0862E21DC374}"/>
                </a:ext>
              </a:extLst>
            </p:cNvPr>
            <p:cNvSpPr/>
            <p:nvPr/>
          </p:nvSpPr>
          <p:spPr>
            <a:xfrm>
              <a:off x="4261963" y="1034900"/>
              <a:ext cx="23550" cy="8225"/>
            </a:xfrm>
            <a:custGeom>
              <a:avLst/>
              <a:gdLst/>
              <a:ahLst/>
              <a:cxnLst/>
              <a:rect l="l" t="t" r="r" b="b"/>
              <a:pathLst>
                <a:path w="942" h="329" extrusionOk="0">
                  <a:moveTo>
                    <a:pt x="181" y="0"/>
                  </a:moveTo>
                  <a:cubicBezTo>
                    <a:pt x="137" y="1"/>
                    <a:pt x="96" y="18"/>
                    <a:pt x="65" y="49"/>
                  </a:cubicBezTo>
                  <a:cubicBezTo>
                    <a:pt x="1" y="113"/>
                    <a:pt x="1" y="216"/>
                    <a:pt x="65" y="280"/>
                  </a:cubicBezTo>
                  <a:cubicBezTo>
                    <a:pt x="96" y="311"/>
                    <a:pt x="137" y="327"/>
                    <a:pt x="181" y="328"/>
                  </a:cubicBezTo>
                  <a:lnTo>
                    <a:pt x="761" y="328"/>
                  </a:lnTo>
                  <a:cubicBezTo>
                    <a:pt x="805" y="327"/>
                    <a:pt x="846" y="311"/>
                    <a:pt x="877" y="280"/>
                  </a:cubicBezTo>
                  <a:cubicBezTo>
                    <a:pt x="941" y="216"/>
                    <a:pt x="941" y="113"/>
                    <a:pt x="877" y="49"/>
                  </a:cubicBezTo>
                  <a:cubicBezTo>
                    <a:pt x="846" y="18"/>
                    <a:pt x="805"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7" name="Google Shape;2854;p64">
              <a:extLst>
                <a:ext uri="{FF2B5EF4-FFF2-40B4-BE49-F238E27FC236}">
                  <a16:creationId xmlns:a16="http://schemas.microsoft.com/office/drawing/2014/main" id="{82287CA1-42DA-CEB2-E11B-3C0641A00496}"/>
                </a:ext>
              </a:extLst>
            </p:cNvPr>
            <p:cNvSpPr/>
            <p:nvPr/>
          </p:nvSpPr>
          <p:spPr>
            <a:xfrm>
              <a:off x="4299163" y="1034900"/>
              <a:ext cx="23500" cy="8225"/>
            </a:xfrm>
            <a:custGeom>
              <a:avLst/>
              <a:gdLst/>
              <a:ahLst/>
              <a:cxnLst/>
              <a:rect l="l" t="t" r="r" b="b"/>
              <a:pathLst>
                <a:path w="940" h="329" extrusionOk="0">
                  <a:moveTo>
                    <a:pt x="179" y="0"/>
                  </a:moveTo>
                  <a:cubicBezTo>
                    <a:pt x="136" y="1"/>
                    <a:pt x="95" y="18"/>
                    <a:pt x="64" y="49"/>
                  </a:cubicBezTo>
                  <a:cubicBezTo>
                    <a:pt x="0" y="113"/>
                    <a:pt x="0" y="216"/>
                    <a:pt x="64" y="280"/>
                  </a:cubicBezTo>
                  <a:cubicBezTo>
                    <a:pt x="95" y="311"/>
                    <a:pt x="136" y="327"/>
                    <a:pt x="179" y="328"/>
                  </a:cubicBezTo>
                  <a:lnTo>
                    <a:pt x="760" y="328"/>
                  </a:lnTo>
                  <a:cubicBezTo>
                    <a:pt x="803" y="327"/>
                    <a:pt x="845" y="311"/>
                    <a:pt x="875" y="280"/>
                  </a:cubicBezTo>
                  <a:cubicBezTo>
                    <a:pt x="939" y="216"/>
                    <a:pt x="939" y="113"/>
                    <a:pt x="875"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8" name="Google Shape;2855;p64">
              <a:extLst>
                <a:ext uri="{FF2B5EF4-FFF2-40B4-BE49-F238E27FC236}">
                  <a16:creationId xmlns:a16="http://schemas.microsoft.com/office/drawing/2014/main" id="{F245ECE3-9635-90B1-2A1F-B34A340422C0}"/>
                </a:ext>
              </a:extLst>
            </p:cNvPr>
            <p:cNvSpPr/>
            <p:nvPr/>
          </p:nvSpPr>
          <p:spPr>
            <a:xfrm>
              <a:off x="4333188" y="1034900"/>
              <a:ext cx="26625" cy="8225"/>
            </a:xfrm>
            <a:custGeom>
              <a:avLst/>
              <a:gdLst/>
              <a:ahLst/>
              <a:cxnLst/>
              <a:rect l="l" t="t" r="r" b="b"/>
              <a:pathLst>
                <a:path w="1065" h="329" extrusionOk="0">
                  <a:moveTo>
                    <a:pt x="180" y="0"/>
                  </a:moveTo>
                  <a:cubicBezTo>
                    <a:pt x="137" y="1"/>
                    <a:pt x="95" y="18"/>
                    <a:pt x="65" y="49"/>
                  </a:cubicBezTo>
                  <a:cubicBezTo>
                    <a:pt x="1" y="113"/>
                    <a:pt x="1" y="216"/>
                    <a:pt x="65" y="280"/>
                  </a:cubicBezTo>
                  <a:cubicBezTo>
                    <a:pt x="96" y="311"/>
                    <a:pt x="137" y="327"/>
                    <a:pt x="180" y="328"/>
                  </a:cubicBezTo>
                  <a:lnTo>
                    <a:pt x="885" y="328"/>
                  </a:lnTo>
                  <a:cubicBezTo>
                    <a:pt x="928" y="327"/>
                    <a:pt x="970" y="311"/>
                    <a:pt x="1002" y="280"/>
                  </a:cubicBezTo>
                  <a:cubicBezTo>
                    <a:pt x="1064" y="216"/>
                    <a:pt x="1064" y="113"/>
                    <a:pt x="1002"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9" name="Google Shape;2856;p64">
              <a:extLst>
                <a:ext uri="{FF2B5EF4-FFF2-40B4-BE49-F238E27FC236}">
                  <a16:creationId xmlns:a16="http://schemas.microsoft.com/office/drawing/2014/main" id="{88D7E9CE-B6DA-7C07-A483-60D1141B287F}"/>
                </a:ext>
              </a:extLst>
            </p:cNvPr>
            <p:cNvSpPr/>
            <p:nvPr/>
          </p:nvSpPr>
          <p:spPr>
            <a:xfrm>
              <a:off x="4373463" y="1034900"/>
              <a:ext cx="23150" cy="8225"/>
            </a:xfrm>
            <a:custGeom>
              <a:avLst/>
              <a:gdLst/>
              <a:ahLst/>
              <a:cxnLst/>
              <a:rect l="l" t="t" r="r" b="b"/>
              <a:pathLst>
                <a:path w="926" h="329" extrusionOk="0">
                  <a:moveTo>
                    <a:pt x="181" y="0"/>
                  </a:moveTo>
                  <a:cubicBezTo>
                    <a:pt x="137" y="1"/>
                    <a:pt x="96" y="18"/>
                    <a:pt x="65" y="49"/>
                  </a:cubicBezTo>
                  <a:cubicBezTo>
                    <a:pt x="1" y="113"/>
                    <a:pt x="1" y="216"/>
                    <a:pt x="65" y="280"/>
                  </a:cubicBezTo>
                  <a:cubicBezTo>
                    <a:pt x="96" y="311"/>
                    <a:pt x="137" y="327"/>
                    <a:pt x="181" y="328"/>
                  </a:cubicBezTo>
                  <a:lnTo>
                    <a:pt x="760" y="328"/>
                  </a:lnTo>
                  <a:cubicBezTo>
                    <a:pt x="852" y="328"/>
                    <a:pt x="925" y="255"/>
                    <a:pt x="925" y="165"/>
                  </a:cubicBezTo>
                  <a:cubicBezTo>
                    <a:pt x="924" y="121"/>
                    <a:pt x="907" y="79"/>
                    <a:pt x="877"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0" name="Google Shape;2857;p64">
              <a:extLst>
                <a:ext uri="{FF2B5EF4-FFF2-40B4-BE49-F238E27FC236}">
                  <a16:creationId xmlns:a16="http://schemas.microsoft.com/office/drawing/2014/main" id="{1FF2A73D-8E56-83EF-9658-12B1CCDAEE63}"/>
                </a:ext>
              </a:extLst>
            </p:cNvPr>
            <p:cNvSpPr/>
            <p:nvPr/>
          </p:nvSpPr>
          <p:spPr>
            <a:xfrm>
              <a:off x="4411038" y="1034900"/>
              <a:ext cx="35000" cy="8225"/>
            </a:xfrm>
            <a:custGeom>
              <a:avLst/>
              <a:gdLst/>
              <a:ahLst/>
              <a:cxnLst/>
              <a:rect l="l" t="t" r="r" b="b"/>
              <a:pathLst>
                <a:path w="1400" h="329" extrusionOk="0">
                  <a:moveTo>
                    <a:pt x="164" y="0"/>
                  </a:moveTo>
                  <a:cubicBezTo>
                    <a:pt x="121" y="1"/>
                    <a:pt x="79" y="18"/>
                    <a:pt x="49" y="49"/>
                  </a:cubicBezTo>
                  <a:cubicBezTo>
                    <a:pt x="18" y="79"/>
                    <a:pt x="1" y="121"/>
                    <a:pt x="1" y="165"/>
                  </a:cubicBezTo>
                  <a:cubicBezTo>
                    <a:pt x="1" y="208"/>
                    <a:pt x="18" y="250"/>
                    <a:pt x="49" y="280"/>
                  </a:cubicBezTo>
                  <a:cubicBezTo>
                    <a:pt x="80" y="311"/>
                    <a:pt x="121" y="327"/>
                    <a:pt x="164" y="328"/>
                  </a:cubicBezTo>
                  <a:lnTo>
                    <a:pt x="1219" y="328"/>
                  </a:lnTo>
                  <a:cubicBezTo>
                    <a:pt x="1264" y="327"/>
                    <a:pt x="1304" y="311"/>
                    <a:pt x="1336" y="280"/>
                  </a:cubicBezTo>
                  <a:cubicBezTo>
                    <a:pt x="1400" y="216"/>
                    <a:pt x="1400" y="113"/>
                    <a:pt x="1336" y="49"/>
                  </a:cubicBezTo>
                  <a:cubicBezTo>
                    <a:pt x="1304" y="18"/>
                    <a:pt x="1264" y="1"/>
                    <a:pt x="1219"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1" name="Google Shape;2858;p64">
              <a:extLst>
                <a:ext uri="{FF2B5EF4-FFF2-40B4-BE49-F238E27FC236}">
                  <a16:creationId xmlns:a16="http://schemas.microsoft.com/office/drawing/2014/main" id="{FE0B308B-783D-B50A-70F2-EAF24AD27B3A}"/>
                </a:ext>
              </a:extLst>
            </p:cNvPr>
            <p:cNvSpPr/>
            <p:nvPr/>
          </p:nvSpPr>
          <p:spPr>
            <a:xfrm>
              <a:off x="4414163" y="1034900"/>
              <a:ext cx="23500" cy="8225"/>
            </a:xfrm>
            <a:custGeom>
              <a:avLst/>
              <a:gdLst/>
              <a:ahLst/>
              <a:cxnLst/>
              <a:rect l="l" t="t" r="r" b="b"/>
              <a:pathLst>
                <a:path w="940" h="329" extrusionOk="0">
                  <a:moveTo>
                    <a:pt x="181" y="0"/>
                  </a:moveTo>
                  <a:cubicBezTo>
                    <a:pt x="137" y="1"/>
                    <a:pt x="96" y="18"/>
                    <a:pt x="64" y="49"/>
                  </a:cubicBezTo>
                  <a:cubicBezTo>
                    <a:pt x="0" y="113"/>
                    <a:pt x="0" y="216"/>
                    <a:pt x="64" y="280"/>
                  </a:cubicBezTo>
                  <a:cubicBezTo>
                    <a:pt x="96" y="311"/>
                    <a:pt x="137" y="327"/>
                    <a:pt x="181" y="328"/>
                  </a:cubicBezTo>
                  <a:lnTo>
                    <a:pt x="760" y="328"/>
                  </a:lnTo>
                  <a:cubicBezTo>
                    <a:pt x="803" y="327"/>
                    <a:pt x="845" y="311"/>
                    <a:pt x="876" y="280"/>
                  </a:cubicBezTo>
                  <a:cubicBezTo>
                    <a:pt x="939" y="216"/>
                    <a:pt x="939"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2" name="Google Shape;2859;p64">
              <a:extLst>
                <a:ext uri="{FF2B5EF4-FFF2-40B4-BE49-F238E27FC236}">
                  <a16:creationId xmlns:a16="http://schemas.microsoft.com/office/drawing/2014/main" id="{794EAFDC-016D-E235-7F51-186D065E0207}"/>
                </a:ext>
              </a:extLst>
            </p:cNvPr>
            <p:cNvSpPr/>
            <p:nvPr/>
          </p:nvSpPr>
          <p:spPr>
            <a:xfrm>
              <a:off x="4451338" y="1034900"/>
              <a:ext cx="23500" cy="8225"/>
            </a:xfrm>
            <a:custGeom>
              <a:avLst/>
              <a:gdLst/>
              <a:ahLst/>
              <a:cxnLst/>
              <a:rect l="l" t="t" r="r" b="b"/>
              <a:pathLst>
                <a:path w="940" h="329" extrusionOk="0">
                  <a:moveTo>
                    <a:pt x="180" y="0"/>
                  </a:moveTo>
                  <a:cubicBezTo>
                    <a:pt x="137" y="1"/>
                    <a:pt x="95" y="18"/>
                    <a:pt x="64" y="49"/>
                  </a:cubicBezTo>
                  <a:cubicBezTo>
                    <a:pt x="1" y="113"/>
                    <a:pt x="1" y="216"/>
                    <a:pt x="64" y="280"/>
                  </a:cubicBezTo>
                  <a:cubicBezTo>
                    <a:pt x="95" y="311"/>
                    <a:pt x="137"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3" name="Google Shape;2860;p64">
              <a:extLst>
                <a:ext uri="{FF2B5EF4-FFF2-40B4-BE49-F238E27FC236}">
                  <a16:creationId xmlns:a16="http://schemas.microsoft.com/office/drawing/2014/main" id="{1C09F403-5225-4045-267A-5430E1B06D59}"/>
                </a:ext>
              </a:extLst>
            </p:cNvPr>
            <p:cNvSpPr/>
            <p:nvPr/>
          </p:nvSpPr>
          <p:spPr>
            <a:xfrm>
              <a:off x="4485763" y="1034900"/>
              <a:ext cx="25850" cy="8225"/>
            </a:xfrm>
            <a:custGeom>
              <a:avLst/>
              <a:gdLst/>
              <a:ahLst/>
              <a:cxnLst/>
              <a:rect l="l" t="t" r="r" b="b"/>
              <a:pathLst>
                <a:path w="1034" h="329" extrusionOk="0">
                  <a:moveTo>
                    <a:pt x="164" y="0"/>
                  </a:moveTo>
                  <a:cubicBezTo>
                    <a:pt x="121" y="1"/>
                    <a:pt x="79" y="18"/>
                    <a:pt x="49" y="49"/>
                  </a:cubicBezTo>
                  <a:cubicBezTo>
                    <a:pt x="19" y="79"/>
                    <a:pt x="1" y="121"/>
                    <a:pt x="1" y="165"/>
                  </a:cubicBezTo>
                  <a:cubicBezTo>
                    <a:pt x="1" y="208"/>
                    <a:pt x="17" y="250"/>
                    <a:pt x="49" y="280"/>
                  </a:cubicBezTo>
                  <a:cubicBezTo>
                    <a:pt x="79" y="311"/>
                    <a:pt x="121" y="327"/>
                    <a:pt x="164" y="328"/>
                  </a:cubicBezTo>
                  <a:lnTo>
                    <a:pt x="870" y="328"/>
                  </a:lnTo>
                  <a:cubicBezTo>
                    <a:pt x="960" y="328"/>
                    <a:pt x="1033" y="255"/>
                    <a:pt x="1033" y="165"/>
                  </a:cubicBezTo>
                  <a:cubicBezTo>
                    <a:pt x="1033" y="121"/>
                    <a:pt x="1015" y="79"/>
                    <a:pt x="985" y="49"/>
                  </a:cubicBezTo>
                  <a:cubicBezTo>
                    <a:pt x="954" y="18"/>
                    <a:pt x="913" y="1"/>
                    <a:pt x="87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4" name="Google Shape;2861;p64">
              <a:extLst>
                <a:ext uri="{FF2B5EF4-FFF2-40B4-BE49-F238E27FC236}">
                  <a16:creationId xmlns:a16="http://schemas.microsoft.com/office/drawing/2014/main" id="{D82C03C2-7C51-BBC0-FD06-4924819CD731}"/>
                </a:ext>
              </a:extLst>
            </p:cNvPr>
            <p:cNvSpPr/>
            <p:nvPr/>
          </p:nvSpPr>
          <p:spPr>
            <a:xfrm>
              <a:off x="4526038" y="1034900"/>
              <a:ext cx="23150" cy="8225"/>
            </a:xfrm>
            <a:custGeom>
              <a:avLst/>
              <a:gdLst/>
              <a:ahLst/>
              <a:cxnLst/>
              <a:rect l="l" t="t" r="r" b="b"/>
              <a:pathLst>
                <a:path w="926" h="329" extrusionOk="0">
                  <a:moveTo>
                    <a:pt x="165" y="0"/>
                  </a:moveTo>
                  <a:cubicBezTo>
                    <a:pt x="121" y="1"/>
                    <a:pt x="80" y="18"/>
                    <a:pt x="49" y="49"/>
                  </a:cubicBezTo>
                  <a:cubicBezTo>
                    <a:pt x="18" y="79"/>
                    <a:pt x="2" y="121"/>
                    <a:pt x="1" y="165"/>
                  </a:cubicBezTo>
                  <a:cubicBezTo>
                    <a:pt x="2" y="208"/>
                    <a:pt x="18" y="250"/>
                    <a:pt x="49" y="280"/>
                  </a:cubicBezTo>
                  <a:cubicBezTo>
                    <a:pt x="80" y="311"/>
                    <a:pt x="121" y="327"/>
                    <a:pt x="165" y="328"/>
                  </a:cubicBezTo>
                  <a:lnTo>
                    <a:pt x="745" y="328"/>
                  </a:lnTo>
                  <a:cubicBezTo>
                    <a:pt x="789" y="327"/>
                    <a:pt x="830" y="311"/>
                    <a:pt x="861" y="280"/>
                  </a:cubicBezTo>
                  <a:cubicBezTo>
                    <a:pt x="925" y="216"/>
                    <a:pt x="925" y="113"/>
                    <a:pt x="861" y="49"/>
                  </a:cubicBezTo>
                  <a:cubicBezTo>
                    <a:pt x="830" y="18"/>
                    <a:pt x="789" y="1"/>
                    <a:pt x="74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5" name="Google Shape;2862;p64">
              <a:extLst>
                <a:ext uri="{FF2B5EF4-FFF2-40B4-BE49-F238E27FC236}">
                  <a16:creationId xmlns:a16="http://schemas.microsoft.com/office/drawing/2014/main" id="{10947996-C516-F06A-01E0-1B8BD57A5AA8}"/>
                </a:ext>
              </a:extLst>
            </p:cNvPr>
            <p:cNvSpPr/>
            <p:nvPr/>
          </p:nvSpPr>
          <p:spPr>
            <a:xfrm>
              <a:off x="4563213" y="1034900"/>
              <a:ext cx="35025" cy="8225"/>
            </a:xfrm>
            <a:custGeom>
              <a:avLst/>
              <a:gdLst/>
              <a:ahLst/>
              <a:cxnLst/>
              <a:rect l="l" t="t" r="r" b="b"/>
              <a:pathLst>
                <a:path w="1401" h="329" extrusionOk="0">
                  <a:moveTo>
                    <a:pt x="164" y="0"/>
                  </a:moveTo>
                  <a:cubicBezTo>
                    <a:pt x="121" y="1"/>
                    <a:pt x="80" y="18"/>
                    <a:pt x="49" y="49"/>
                  </a:cubicBezTo>
                  <a:cubicBezTo>
                    <a:pt x="19" y="79"/>
                    <a:pt x="1" y="121"/>
                    <a:pt x="1" y="165"/>
                  </a:cubicBezTo>
                  <a:cubicBezTo>
                    <a:pt x="1" y="208"/>
                    <a:pt x="18" y="250"/>
                    <a:pt x="49" y="280"/>
                  </a:cubicBezTo>
                  <a:cubicBezTo>
                    <a:pt x="80" y="311"/>
                    <a:pt x="121" y="327"/>
                    <a:pt x="164" y="328"/>
                  </a:cubicBezTo>
                  <a:lnTo>
                    <a:pt x="1220" y="328"/>
                  </a:lnTo>
                  <a:cubicBezTo>
                    <a:pt x="1263" y="327"/>
                    <a:pt x="1305" y="311"/>
                    <a:pt x="1336" y="280"/>
                  </a:cubicBezTo>
                  <a:cubicBezTo>
                    <a:pt x="1400" y="216"/>
                    <a:pt x="1400" y="113"/>
                    <a:pt x="1336" y="49"/>
                  </a:cubicBezTo>
                  <a:cubicBezTo>
                    <a:pt x="1305" y="18"/>
                    <a:pt x="1263" y="1"/>
                    <a:pt x="122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6" name="Google Shape;2863;p64">
              <a:extLst>
                <a:ext uri="{FF2B5EF4-FFF2-40B4-BE49-F238E27FC236}">
                  <a16:creationId xmlns:a16="http://schemas.microsoft.com/office/drawing/2014/main" id="{52C0417B-5245-184F-CC73-027CDED9438D}"/>
                </a:ext>
              </a:extLst>
            </p:cNvPr>
            <p:cNvSpPr/>
            <p:nvPr/>
          </p:nvSpPr>
          <p:spPr>
            <a:xfrm>
              <a:off x="4566338"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7" name="Google Shape;2864;p64">
              <a:extLst>
                <a:ext uri="{FF2B5EF4-FFF2-40B4-BE49-F238E27FC236}">
                  <a16:creationId xmlns:a16="http://schemas.microsoft.com/office/drawing/2014/main" id="{8B588262-95B5-E017-50C2-B8E412E17DA0}"/>
                </a:ext>
              </a:extLst>
            </p:cNvPr>
            <p:cNvSpPr/>
            <p:nvPr/>
          </p:nvSpPr>
          <p:spPr>
            <a:xfrm>
              <a:off x="4668488" y="1034900"/>
              <a:ext cx="23525" cy="8225"/>
            </a:xfrm>
            <a:custGeom>
              <a:avLst/>
              <a:gdLst/>
              <a:ahLst/>
              <a:cxnLst/>
              <a:rect l="l" t="t" r="r" b="b"/>
              <a:pathLst>
                <a:path w="941" h="329" extrusionOk="0">
                  <a:moveTo>
                    <a:pt x="180" y="0"/>
                  </a:moveTo>
                  <a:cubicBezTo>
                    <a:pt x="136" y="1"/>
                    <a:pt x="95" y="18"/>
                    <a:pt x="64" y="49"/>
                  </a:cubicBezTo>
                  <a:cubicBezTo>
                    <a:pt x="0" y="113"/>
                    <a:pt x="0" y="216"/>
                    <a:pt x="64" y="280"/>
                  </a:cubicBezTo>
                  <a:cubicBezTo>
                    <a:pt x="95" y="311"/>
                    <a:pt x="136" y="327"/>
                    <a:pt x="180" y="328"/>
                  </a:cubicBezTo>
                  <a:lnTo>
                    <a:pt x="760" y="328"/>
                  </a:lnTo>
                  <a:cubicBezTo>
                    <a:pt x="804" y="327"/>
                    <a:pt x="845" y="311"/>
                    <a:pt x="876" y="280"/>
                  </a:cubicBezTo>
                  <a:cubicBezTo>
                    <a:pt x="940" y="216"/>
                    <a:pt x="940" y="113"/>
                    <a:pt x="876"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8" name="Google Shape;2865;p64">
              <a:extLst>
                <a:ext uri="{FF2B5EF4-FFF2-40B4-BE49-F238E27FC236}">
                  <a16:creationId xmlns:a16="http://schemas.microsoft.com/office/drawing/2014/main" id="{24D60E34-C78F-994E-0F67-CA37CF1655A4}"/>
                </a:ext>
              </a:extLst>
            </p:cNvPr>
            <p:cNvSpPr/>
            <p:nvPr/>
          </p:nvSpPr>
          <p:spPr>
            <a:xfrm>
              <a:off x="4702513" y="1034900"/>
              <a:ext cx="26650" cy="8225"/>
            </a:xfrm>
            <a:custGeom>
              <a:avLst/>
              <a:gdLst/>
              <a:ahLst/>
              <a:cxnLst/>
              <a:rect l="l" t="t" r="r" b="b"/>
              <a:pathLst>
                <a:path w="1066" h="329" extrusionOk="0">
                  <a:moveTo>
                    <a:pt x="180" y="0"/>
                  </a:moveTo>
                  <a:cubicBezTo>
                    <a:pt x="137" y="1"/>
                    <a:pt x="96" y="18"/>
                    <a:pt x="64" y="49"/>
                  </a:cubicBezTo>
                  <a:cubicBezTo>
                    <a:pt x="1" y="113"/>
                    <a:pt x="1" y="216"/>
                    <a:pt x="64" y="280"/>
                  </a:cubicBezTo>
                  <a:cubicBezTo>
                    <a:pt x="96" y="311"/>
                    <a:pt x="137" y="327"/>
                    <a:pt x="180" y="328"/>
                  </a:cubicBezTo>
                  <a:lnTo>
                    <a:pt x="885" y="328"/>
                  </a:lnTo>
                  <a:cubicBezTo>
                    <a:pt x="928" y="327"/>
                    <a:pt x="970" y="311"/>
                    <a:pt x="1001" y="280"/>
                  </a:cubicBezTo>
                  <a:cubicBezTo>
                    <a:pt x="1065" y="216"/>
                    <a:pt x="1065" y="113"/>
                    <a:pt x="1001"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9" name="Google Shape;2866;p64">
              <a:extLst>
                <a:ext uri="{FF2B5EF4-FFF2-40B4-BE49-F238E27FC236}">
                  <a16:creationId xmlns:a16="http://schemas.microsoft.com/office/drawing/2014/main" id="{98D650B5-1D8C-4790-6AE6-11ADB2605428}"/>
                </a:ext>
              </a:extLst>
            </p:cNvPr>
            <p:cNvSpPr/>
            <p:nvPr/>
          </p:nvSpPr>
          <p:spPr>
            <a:xfrm>
              <a:off x="4742813" y="1034900"/>
              <a:ext cx="23500" cy="8225"/>
            </a:xfrm>
            <a:custGeom>
              <a:avLst/>
              <a:gdLst/>
              <a:ahLst/>
              <a:cxnLst/>
              <a:rect l="l" t="t" r="r" b="b"/>
              <a:pathLst>
                <a:path w="940" h="329" extrusionOk="0">
                  <a:moveTo>
                    <a:pt x="180" y="0"/>
                  </a:moveTo>
                  <a:cubicBezTo>
                    <a:pt x="137" y="1"/>
                    <a:pt x="95" y="18"/>
                    <a:pt x="64" y="49"/>
                  </a:cubicBezTo>
                  <a:cubicBezTo>
                    <a:pt x="1" y="113"/>
                    <a:pt x="1" y="216"/>
                    <a:pt x="64" y="280"/>
                  </a:cubicBezTo>
                  <a:cubicBezTo>
                    <a:pt x="95" y="311"/>
                    <a:pt x="137" y="327"/>
                    <a:pt x="180" y="328"/>
                  </a:cubicBezTo>
                  <a:lnTo>
                    <a:pt x="760" y="328"/>
                  </a:lnTo>
                  <a:cubicBezTo>
                    <a:pt x="803" y="327"/>
                    <a:pt x="844" y="311"/>
                    <a:pt x="876" y="280"/>
                  </a:cubicBezTo>
                  <a:cubicBezTo>
                    <a:pt x="940" y="216"/>
                    <a:pt x="940" y="113"/>
                    <a:pt x="876"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0" name="Google Shape;2867;p64">
              <a:extLst>
                <a:ext uri="{FF2B5EF4-FFF2-40B4-BE49-F238E27FC236}">
                  <a16:creationId xmlns:a16="http://schemas.microsoft.com/office/drawing/2014/main" id="{ABA9F142-0997-EDD5-051A-53D56553D296}"/>
                </a:ext>
              </a:extLst>
            </p:cNvPr>
            <p:cNvSpPr/>
            <p:nvPr/>
          </p:nvSpPr>
          <p:spPr>
            <a:xfrm>
              <a:off x="4779963" y="1034900"/>
              <a:ext cx="35400" cy="8225"/>
            </a:xfrm>
            <a:custGeom>
              <a:avLst/>
              <a:gdLst/>
              <a:ahLst/>
              <a:cxnLst/>
              <a:rect l="l" t="t" r="r" b="b"/>
              <a:pathLst>
                <a:path w="1416" h="329" extrusionOk="0">
                  <a:moveTo>
                    <a:pt x="180" y="0"/>
                  </a:moveTo>
                  <a:cubicBezTo>
                    <a:pt x="137" y="1"/>
                    <a:pt x="96" y="18"/>
                    <a:pt x="65" y="49"/>
                  </a:cubicBezTo>
                  <a:cubicBezTo>
                    <a:pt x="1" y="113"/>
                    <a:pt x="1" y="216"/>
                    <a:pt x="65" y="280"/>
                  </a:cubicBezTo>
                  <a:cubicBezTo>
                    <a:pt x="96" y="311"/>
                    <a:pt x="137" y="327"/>
                    <a:pt x="180" y="328"/>
                  </a:cubicBezTo>
                  <a:lnTo>
                    <a:pt x="1235" y="328"/>
                  </a:lnTo>
                  <a:cubicBezTo>
                    <a:pt x="1279" y="327"/>
                    <a:pt x="1320" y="311"/>
                    <a:pt x="1352" y="280"/>
                  </a:cubicBezTo>
                  <a:cubicBezTo>
                    <a:pt x="1416" y="216"/>
                    <a:pt x="1416" y="113"/>
                    <a:pt x="1352" y="49"/>
                  </a:cubicBezTo>
                  <a:cubicBezTo>
                    <a:pt x="1320" y="18"/>
                    <a:pt x="1279" y="1"/>
                    <a:pt x="123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1" name="Google Shape;2868;p64">
              <a:extLst>
                <a:ext uri="{FF2B5EF4-FFF2-40B4-BE49-F238E27FC236}">
                  <a16:creationId xmlns:a16="http://schemas.microsoft.com/office/drawing/2014/main" id="{9CFF0784-A109-9301-6CEC-10559DC54F7F}"/>
                </a:ext>
              </a:extLst>
            </p:cNvPr>
            <p:cNvSpPr/>
            <p:nvPr/>
          </p:nvSpPr>
          <p:spPr>
            <a:xfrm>
              <a:off x="4783488" y="1034900"/>
              <a:ext cx="23525" cy="8225"/>
            </a:xfrm>
            <a:custGeom>
              <a:avLst/>
              <a:gdLst/>
              <a:ahLst/>
              <a:cxnLst/>
              <a:rect l="l" t="t" r="r" b="b"/>
              <a:pathLst>
                <a:path w="941" h="329" extrusionOk="0">
                  <a:moveTo>
                    <a:pt x="180" y="0"/>
                  </a:moveTo>
                  <a:cubicBezTo>
                    <a:pt x="136" y="1"/>
                    <a:pt x="96" y="18"/>
                    <a:pt x="64" y="49"/>
                  </a:cubicBezTo>
                  <a:cubicBezTo>
                    <a:pt x="0" y="113"/>
                    <a:pt x="0" y="216"/>
                    <a:pt x="64" y="280"/>
                  </a:cubicBezTo>
                  <a:cubicBezTo>
                    <a:pt x="96" y="311"/>
                    <a:pt x="136"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2" name="Google Shape;2869;p64">
              <a:extLst>
                <a:ext uri="{FF2B5EF4-FFF2-40B4-BE49-F238E27FC236}">
                  <a16:creationId xmlns:a16="http://schemas.microsoft.com/office/drawing/2014/main" id="{62DD42FA-F96E-1A47-B65A-42A3F4949F17}"/>
                </a:ext>
              </a:extLst>
            </p:cNvPr>
            <p:cNvSpPr/>
            <p:nvPr/>
          </p:nvSpPr>
          <p:spPr>
            <a:xfrm>
              <a:off x="4820663" y="1034900"/>
              <a:ext cx="23500" cy="8225"/>
            </a:xfrm>
            <a:custGeom>
              <a:avLst/>
              <a:gdLst/>
              <a:ahLst/>
              <a:cxnLst/>
              <a:rect l="l" t="t" r="r" b="b"/>
              <a:pathLst>
                <a:path w="940" h="329" extrusionOk="0">
                  <a:moveTo>
                    <a:pt x="180" y="0"/>
                  </a:moveTo>
                  <a:cubicBezTo>
                    <a:pt x="137" y="1"/>
                    <a:pt x="95" y="18"/>
                    <a:pt x="63" y="49"/>
                  </a:cubicBezTo>
                  <a:cubicBezTo>
                    <a:pt x="0" y="113"/>
                    <a:pt x="0" y="216"/>
                    <a:pt x="63" y="280"/>
                  </a:cubicBezTo>
                  <a:cubicBezTo>
                    <a:pt x="95" y="311"/>
                    <a:pt x="137" y="327"/>
                    <a:pt x="180" y="328"/>
                  </a:cubicBezTo>
                  <a:lnTo>
                    <a:pt x="759" y="328"/>
                  </a:lnTo>
                  <a:cubicBezTo>
                    <a:pt x="803" y="327"/>
                    <a:pt x="844" y="311"/>
                    <a:pt x="876" y="280"/>
                  </a:cubicBezTo>
                  <a:cubicBezTo>
                    <a:pt x="940" y="216"/>
                    <a:pt x="940" y="113"/>
                    <a:pt x="876" y="49"/>
                  </a:cubicBezTo>
                  <a:cubicBezTo>
                    <a:pt x="844" y="18"/>
                    <a:pt x="803" y="1"/>
                    <a:pt x="759"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3" name="Google Shape;2870;p64">
              <a:extLst>
                <a:ext uri="{FF2B5EF4-FFF2-40B4-BE49-F238E27FC236}">
                  <a16:creationId xmlns:a16="http://schemas.microsoft.com/office/drawing/2014/main" id="{B29A940E-9A46-B877-1D28-B48311B60C28}"/>
                </a:ext>
              </a:extLst>
            </p:cNvPr>
            <p:cNvSpPr/>
            <p:nvPr/>
          </p:nvSpPr>
          <p:spPr>
            <a:xfrm>
              <a:off x="4854688" y="1034900"/>
              <a:ext cx="26625" cy="8225"/>
            </a:xfrm>
            <a:custGeom>
              <a:avLst/>
              <a:gdLst/>
              <a:ahLst/>
              <a:cxnLst/>
              <a:rect l="l" t="t" r="r" b="b"/>
              <a:pathLst>
                <a:path w="1065" h="329" extrusionOk="0">
                  <a:moveTo>
                    <a:pt x="180" y="0"/>
                  </a:moveTo>
                  <a:cubicBezTo>
                    <a:pt x="137" y="1"/>
                    <a:pt x="95" y="18"/>
                    <a:pt x="65" y="49"/>
                  </a:cubicBezTo>
                  <a:cubicBezTo>
                    <a:pt x="1" y="113"/>
                    <a:pt x="1" y="216"/>
                    <a:pt x="65" y="280"/>
                  </a:cubicBezTo>
                  <a:cubicBezTo>
                    <a:pt x="95" y="311"/>
                    <a:pt x="137" y="327"/>
                    <a:pt x="180" y="328"/>
                  </a:cubicBezTo>
                  <a:lnTo>
                    <a:pt x="885" y="328"/>
                  </a:lnTo>
                  <a:cubicBezTo>
                    <a:pt x="928" y="327"/>
                    <a:pt x="970" y="311"/>
                    <a:pt x="1001" y="280"/>
                  </a:cubicBezTo>
                  <a:cubicBezTo>
                    <a:pt x="1065" y="216"/>
                    <a:pt x="1065" y="113"/>
                    <a:pt x="1001"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4" name="Google Shape;2871;p64">
              <a:extLst>
                <a:ext uri="{FF2B5EF4-FFF2-40B4-BE49-F238E27FC236}">
                  <a16:creationId xmlns:a16="http://schemas.microsoft.com/office/drawing/2014/main" id="{EECAAB8B-201C-5E83-DC3E-3E92440510E6}"/>
                </a:ext>
              </a:extLst>
            </p:cNvPr>
            <p:cNvSpPr/>
            <p:nvPr/>
          </p:nvSpPr>
          <p:spPr>
            <a:xfrm>
              <a:off x="4936663" y="1034900"/>
              <a:ext cx="23525" cy="8225"/>
            </a:xfrm>
            <a:custGeom>
              <a:avLst/>
              <a:gdLst/>
              <a:ahLst/>
              <a:cxnLst/>
              <a:rect l="l" t="t" r="r" b="b"/>
              <a:pathLst>
                <a:path w="941" h="329" extrusionOk="0">
                  <a:moveTo>
                    <a:pt x="181" y="0"/>
                  </a:moveTo>
                  <a:cubicBezTo>
                    <a:pt x="137" y="1"/>
                    <a:pt x="96" y="18"/>
                    <a:pt x="64" y="49"/>
                  </a:cubicBezTo>
                  <a:cubicBezTo>
                    <a:pt x="0" y="113"/>
                    <a:pt x="0" y="216"/>
                    <a:pt x="64" y="280"/>
                  </a:cubicBezTo>
                  <a:cubicBezTo>
                    <a:pt x="96" y="311"/>
                    <a:pt x="137" y="327"/>
                    <a:pt x="181" y="328"/>
                  </a:cubicBezTo>
                  <a:lnTo>
                    <a:pt x="760" y="328"/>
                  </a:lnTo>
                  <a:cubicBezTo>
                    <a:pt x="803" y="327"/>
                    <a:pt x="845" y="311"/>
                    <a:pt x="877" y="280"/>
                  </a:cubicBezTo>
                  <a:cubicBezTo>
                    <a:pt x="940" y="216"/>
                    <a:pt x="940" y="113"/>
                    <a:pt x="877"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5" name="Google Shape;2872;p64">
              <a:extLst>
                <a:ext uri="{FF2B5EF4-FFF2-40B4-BE49-F238E27FC236}">
                  <a16:creationId xmlns:a16="http://schemas.microsoft.com/office/drawing/2014/main" id="{2D593663-0625-5472-06A8-8BD2A1FEF338}"/>
                </a:ext>
              </a:extLst>
            </p:cNvPr>
            <p:cNvSpPr/>
            <p:nvPr/>
          </p:nvSpPr>
          <p:spPr>
            <a:xfrm>
              <a:off x="4970688" y="1034900"/>
              <a:ext cx="26650" cy="8225"/>
            </a:xfrm>
            <a:custGeom>
              <a:avLst/>
              <a:gdLst/>
              <a:ahLst/>
              <a:cxnLst/>
              <a:rect l="l" t="t" r="r" b="b"/>
              <a:pathLst>
                <a:path w="1066" h="329" extrusionOk="0">
                  <a:moveTo>
                    <a:pt x="181" y="0"/>
                  </a:moveTo>
                  <a:cubicBezTo>
                    <a:pt x="137" y="1"/>
                    <a:pt x="96" y="18"/>
                    <a:pt x="65" y="49"/>
                  </a:cubicBezTo>
                  <a:cubicBezTo>
                    <a:pt x="1" y="113"/>
                    <a:pt x="1" y="216"/>
                    <a:pt x="65" y="280"/>
                  </a:cubicBezTo>
                  <a:cubicBezTo>
                    <a:pt x="96" y="311"/>
                    <a:pt x="137" y="327"/>
                    <a:pt x="181" y="328"/>
                  </a:cubicBezTo>
                  <a:lnTo>
                    <a:pt x="885" y="328"/>
                  </a:lnTo>
                  <a:cubicBezTo>
                    <a:pt x="929" y="327"/>
                    <a:pt x="970" y="311"/>
                    <a:pt x="1002" y="280"/>
                  </a:cubicBezTo>
                  <a:cubicBezTo>
                    <a:pt x="1066" y="216"/>
                    <a:pt x="1066" y="113"/>
                    <a:pt x="1002"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6" name="Google Shape;2873;p64">
              <a:extLst>
                <a:ext uri="{FF2B5EF4-FFF2-40B4-BE49-F238E27FC236}">
                  <a16:creationId xmlns:a16="http://schemas.microsoft.com/office/drawing/2014/main" id="{E0D42120-FFD3-AB8C-4571-E10BC48483A0}"/>
                </a:ext>
              </a:extLst>
            </p:cNvPr>
            <p:cNvSpPr/>
            <p:nvPr/>
          </p:nvSpPr>
          <p:spPr>
            <a:xfrm>
              <a:off x="5010988"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7" name="Google Shape;2874;p64">
              <a:extLst>
                <a:ext uri="{FF2B5EF4-FFF2-40B4-BE49-F238E27FC236}">
                  <a16:creationId xmlns:a16="http://schemas.microsoft.com/office/drawing/2014/main" id="{DB46120C-23A8-07A7-88B8-C5FDDAB7E358}"/>
                </a:ext>
              </a:extLst>
            </p:cNvPr>
            <p:cNvSpPr/>
            <p:nvPr/>
          </p:nvSpPr>
          <p:spPr>
            <a:xfrm>
              <a:off x="5048138" y="1034900"/>
              <a:ext cx="35400" cy="8225"/>
            </a:xfrm>
            <a:custGeom>
              <a:avLst/>
              <a:gdLst/>
              <a:ahLst/>
              <a:cxnLst/>
              <a:rect l="l" t="t" r="r" b="b"/>
              <a:pathLst>
                <a:path w="1416" h="329" extrusionOk="0">
                  <a:moveTo>
                    <a:pt x="181" y="0"/>
                  </a:moveTo>
                  <a:cubicBezTo>
                    <a:pt x="137" y="1"/>
                    <a:pt x="96" y="18"/>
                    <a:pt x="65" y="49"/>
                  </a:cubicBezTo>
                  <a:cubicBezTo>
                    <a:pt x="1" y="113"/>
                    <a:pt x="1" y="216"/>
                    <a:pt x="65" y="280"/>
                  </a:cubicBezTo>
                  <a:cubicBezTo>
                    <a:pt x="96" y="311"/>
                    <a:pt x="137" y="327"/>
                    <a:pt x="181" y="328"/>
                  </a:cubicBezTo>
                  <a:lnTo>
                    <a:pt x="1237" y="328"/>
                  </a:lnTo>
                  <a:cubicBezTo>
                    <a:pt x="1280" y="327"/>
                    <a:pt x="1322" y="311"/>
                    <a:pt x="1352" y="280"/>
                  </a:cubicBezTo>
                  <a:cubicBezTo>
                    <a:pt x="1416" y="216"/>
                    <a:pt x="1416" y="113"/>
                    <a:pt x="1352" y="49"/>
                  </a:cubicBezTo>
                  <a:cubicBezTo>
                    <a:pt x="1322" y="18"/>
                    <a:pt x="1280" y="1"/>
                    <a:pt x="1237"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8" name="Google Shape;2875;p64">
              <a:extLst>
                <a:ext uri="{FF2B5EF4-FFF2-40B4-BE49-F238E27FC236}">
                  <a16:creationId xmlns:a16="http://schemas.microsoft.com/office/drawing/2014/main" id="{A68D4152-3A23-206B-0042-5361198E9DC4}"/>
                </a:ext>
              </a:extLst>
            </p:cNvPr>
            <p:cNvSpPr/>
            <p:nvPr/>
          </p:nvSpPr>
          <p:spPr>
            <a:xfrm>
              <a:off x="5051688" y="1034900"/>
              <a:ext cx="23500" cy="8225"/>
            </a:xfrm>
            <a:custGeom>
              <a:avLst/>
              <a:gdLst/>
              <a:ahLst/>
              <a:cxnLst/>
              <a:rect l="l" t="t" r="r" b="b"/>
              <a:pathLst>
                <a:path w="940" h="329" extrusionOk="0">
                  <a:moveTo>
                    <a:pt x="180" y="0"/>
                  </a:moveTo>
                  <a:cubicBezTo>
                    <a:pt x="137" y="1"/>
                    <a:pt x="95" y="18"/>
                    <a:pt x="63" y="49"/>
                  </a:cubicBezTo>
                  <a:cubicBezTo>
                    <a:pt x="0" y="113"/>
                    <a:pt x="0" y="216"/>
                    <a:pt x="63" y="280"/>
                  </a:cubicBezTo>
                  <a:cubicBezTo>
                    <a:pt x="95" y="311"/>
                    <a:pt x="137" y="327"/>
                    <a:pt x="180" y="328"/>
                  </a:cubicBezTo>
                  <a:lnTo>
                    <a:pt x="759" y="328"/>
                  </a:lnTo>
                  <a:cubicBezTo>
                    <a:pt x="803" y="327"/>
                    <a:pt x="844" y="311"/>
                    <a:pt x="876" y="280"/>
                  </a:cubicBezTo>
                  <a:cubicBezTo>
                    <a:pt x="940" y="216"/>
                    <a:pt x="940" y="113"/>
                    <a:pt x="876" y="49"/>
                  </a:cubicBezTo>
                  <a:cubicBezTo>
                    <a:pt x="844" y="18"/>
                    <a:pt x="803" y="1"/>
                    <a:pt x="759"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9" name="Google Shape;2876;p64">
              <a:extLst>
                <a:ext uri="{FF2B5EF4-FFF2-40B4-BE49-F238E27FC236}">
                  <a16:creationId xmlns:a16="http://schemas.microsoft.com/office/drawing/2014/main" id="{FD097B5C-A374-54F6-BFF7-B7910D24C2E3}"/>
                </a:ext>
              </a:extLst>
            </p:cNvPr>
            <p:cNvSpPr/>
            <p:nvPr/>
          </p:nvSpPr>
          <p:spPr>
            <a:xfrm>
              <a:off x="5088838"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3" y="327"/>
                    <a:pt x="845" y="311"/>
                    <a:pt x="876" y="280"/>
                  </a:cubicBezTo>
                  <a:cubicBezTo>
                    <a:pt x="940" y="216"/>
                    <a:pt x="940" y="113"/>
                    <a:pt x="876" y="49"/>
                  </a:cubicBezTo>
                  <a:cubicBezTo>
                    <a:pt x="845" y="18"/>
                    <a:pt x="803"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0" name="Google Shape;2877;p64">
              <a:extLst>
                <a:ext uri="{FF2B5EF4-FFF2-40B4-BE49-F238E27FC236}">
                  <a16:creationId xmlns:a16="http://schemas.microsoft.com/office/drawing/2014/main" id="{5D9E29DD-C420-662D-AA06-37FD62BB4BA4}"/>
                </a:ext>
              </a:extLst>
            </p:cNvPr>
            <p:cNvSpPr/>
            <p:nvPr/>
          </p:nvSpPr>
          <p:spPr>
            <a:xfrm>
              <a:off x="5122888" y="1034900"/>
              <a:ext cx="26625" cy="8225"/>
            </a:xfrm>
            <a:custGeom>
              <a:avLst/>
              <a:gdLst/>
              <a:ahLst/>
              <a:cxnLst/>
              <a:rect l="l" t="t" r="r" b="b"/>
              <a:pathLst>
                <a:path w="1065" h="329" extrusionOk="0">
                  <a:moveTo>
                    <a:pt x="180" y="0"/>
                  </a:moveTo>
                  <a:cubicBezTo>
                    <a:pt x="136" y="1"/>
                    <a:pt x="96" y="18"/>
                    <a:pt x="64" y="49"/>
                  </a:cubicBezTo>
                  <a:cubicBezTo>
                    <a:pt x="0" y="113"/>
                    <a:pt x="0" y="216"/>
                    <a:pt x="64" y="280"/>
                  </a:cubicBezTo>
                  <a:cubicBezTo>
                    <a:pt x="96" y="311"/>
                    <a:pt x="136" y="327"/>
                    <a:pt x="180" y="328"/>
                  </a:cubicBezTo>
                  <a:lnTo>
                    <a:pt x="885" y="328"/>
                  </a:lnTo>
                  <a:cubicBezTo>
                    <a:pt x="929" y="327"/>
                    <a:pt x="970" y="311"/>
                    <a:pt x="1001" y="280"/>
                  </a:cubicBezTo>
                  <a:cubicBezTo>
                    <a:pt x="1065" y="216"/>
                    <a:pt x="1065" y="113"/>
                    <a:pt x="1001"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1" name="Google Shape;2878;p64">
              <a:extLst>
                <a:ext uri="{FF2B5EF4-FFF2-40B4-BE49-F238E27FC236}">
                  <a16:creationId xmlns:a16="http://schemas.microsoft.com/office/drawing/2014/main" id="{6015D2ED-073F-A20B-33F7-522073311DA4}"/>
                </a:ext>
              </a:extLst>
            </p:cNvPr>
            <p:cNvSpPr/>
            <p:nvPr/>
          </p:nvSpPr>
          <p:spPr>
            <a:xfrm>
              <a:off x="5167013" y="1034900"/>
              <a:ext cx="23125" cy="8225"/>
            </a:xfrm>
            <a:custGeom>
              <a:avLst/>
              <a:gdLst/>
              <a:ahLst/>
              <a:cxnLst/>
              <a:rect l="l" t="t" r="r" b="b"/>
              <a:pathLst>
                <a:path w="925" h="329" extrusionOk="0">
                  <a:moveTo>
                    <a:pt x="180" y="0"/>
                  </a:moveTo>
                  <a:cubicBezTo>
                    <a:pt x="136" y="1"/>
                    <a:pt x="95" y="18"/>
                    <a:pt x="64" y="49"/>
                  </a:cubicBezTo>
                  <a:cubicBezTo>
                    <a:pt x="0" y="113"/>
                    <a:pt x="0" y="216"/>
                    <a:pt x="64" y="280"/>
                  </a:cubicBezTo>
                  <a:cubicBezTo>
                    <a:pt x="95" y="311"/>
                    <a:pt x="136" y="327"/>
                    <a:pt x="180" y="328"/>
                  </a:cubicBezTo>
                  <a:lnTo>
                    <a:pt x="760" y="328"/>
                  </a:lnTo>
                  <a:cubicBezTo>
                    <a:pt x="851" y="328"/>
                    <a:pt x="923" y="255"/>
                    <a:pt x="925" y="165"/>
                  </a:cubicBezTo>
                  <a:cubicBezTo>
                    <a:pt x="923" y="121"/>
                    <a:pt x="907" y="79"/>
                    <a:pt x="876"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2" name="Google Shape;2879;p64">
              <a:extLst>
                <a:ext uri="{FF2B5EF4-FFF2-40B4-BE49-F238E27FC236}">
                  <a16:creationId xmlns:a16="http://schemas.microsoft.com/office/drawing/2014/main" id="{2D9CEF85-6139-72A4-4DD6-7D716E8ECA72}"/>
                </a:ext>
              </a:extLst>
            </p:cNvPr>
            <p:cNvSpPr/>
            <p:nvPr/>
          </p:nvSpPr>
          <p:spPr>
            <a:xfrm>
              <a:off x="5204588" y="1034900"/>
              <a:ext cx="35000" cy="8225"/>
            </a:xfrm>
            <a:custGeom>
              <a:avLst/>
              <a:gdLst/>
              <a:ahLst/>
              <a:cxnLst/>
              <a:rect l="l" t="t" r="r" b="b"/>
              <a:pathLst>
                <a:path w="1400" h="329" extrusionOk="0">
                  <a:moveTo>
                    <a:pt x="164" y="0"/>
                  </a:moveTo>
                  <a:cubicBezTo>
                    <a:pt x="121" y="1"/>
                    <a:pt x="79" y="18"/>
                    <a:pt x="48" y="49"/>
                  </a:cubicBezTo>
                  <a:cubicBezTo>
                    <a:pt x="18" y="79"/>
                    <a:pt x="0" y="121"/>
                    <a:pt x="0" y="165"/>
                  </a:cubicBezTo>
                  <a:cubicBezTo>
                    <a:pt x="0" y="208"/>
                    <a:pt x="17" y="250"/>
                    <a:pt x="48" y="280"/>
                  </a:cubicBezTo>
                  <a:cubicBezTo>
                    <a:pt x="79" y="311"/>
                    <a:pt x="121" y="327"/>
                    <a:pt x="164" y="328"/>
                  </a:cubicBezTo>
                  <a:lnTo>
                    <a:pt x="1219" y="328"/>
                  </a:lnTo>
                  <a:cubicBezTo>
                    <a:pt x="1262" y="327"/>
                    <a:pt x="1304" y="311"/>
                    <a:pt x="1335" y="280"/>
                  </a:cubicBezTo>
                  <a:cubicBezTo>
                    <a:pt x="1399" y="216"/>
                    <a:pt x="1399" y="113"/>
                    <a:pt x="1335" y="49"/>
                  </a:cubicBezTo>
                  <a:cubicBezTo>
                    <a:pt x="1304" y="18"/>
                    <a:pt x="1262" y="1"/>
                    <a:pt x="1219"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3" name="Google Shape;2880;p64">
              <a:extLst>
                <a:ext uri="{FF2B5EF4-FFF2-40B4-BE49-F238E27FC236}">
                  <a16:creationId xmlns:a16="http://schemas.microsoft.com/office/drawing/2014/main" id="{2A57F163-E484-0FA8-990E-4FABDFD5F987}"/>
                </a:ext>
              </a:extLst>
            </p:cNvPr>
            <p:cNvSpPr/>
            <p:nvPr/>
          </p:nvSpPr>
          <p:spPr>
            <a:xfrm>
              <a:off x="5207688"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4" name="Google Shape;2881;p64">
              <a:extLst>
                <a:ext uri="{FF2B5EF4-FFF2-40B4-BE49-F238E27FC236}">
                  <a16:creationId xmlns:a16="http://schemas.microsoft.com/office/drawing/2014/main" id="{8B334B73-C16A-8CED-AD0D-67AB99A83AFB}"/>
                </a:ext>
              </a:extLst>
            </p:cNvPr>
            <p:cNvSpPr/>
            <p:nvPr/>
          </p:nvSpPr>
          <p:spPr>
            <a:xfrm>
              <a:off x="5244863" y="1034900"/>
              <a:ext cx="23525" cy="8225"/>
            </a:xfrm>
            <a:custGeom>
              <a:avLst/>
              <a:gdLst/>
              <a:ahLst/>
              <a:cxnLst/>
              <a:rect l="l" t="t" r="r" b="b"/>
              <a:pathLst>
                <a:path w="941" h="329" extrusionOk="0">
                  <a:moveTo>
                    <a:pt x="180" y="0"/>
                  </a:moveTo>
                  <a:cubicBezTo>
                    <a:pt x="136" y="1"/>
                    <a:pt x="95" y="18"/>
                    <a:pt x="64" y="49"/>
                  </a:cubicBezTo>
                  <a:cubicBezTo>
                    <a:pt x="0" y="113"/>
                    <a:pt x="0" y="216"/>
                    <a:pt x="64" y="280"/>
                  </a:cubicBezTo>
                  <a:cubicBezTo>
                    <a:pt x="95" y="311"/>
                    <a:pt x="136"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5" name="Google Shape;2882;p64">
              <a:extLst>
                <a:ext uri="{FF2B5EF4-FFF2-40B4-BE49-F238E27FC236}">
                  <a16:creationId xmlns:a16="http://schemas.microsoft.com/office/drawing/2014/main" id="{8A0DF308-4170-44F3-61E3-49E4D3F97283}"/>
                </a:ext>
              </a:extLst>
            </p:cNvPr>
            <p:cNvSpPr/>
            <p:nvPr/>
          </p:nvSpPr>
          <p:spPr>
            <a:xfrm>
              <a:off x="5279288" y="1034900"/>
              <a:ext cx="25850" cy="8225"/>
            </a:xfrm>
            <a:custGeom>
              <a:avLst/>
              <a:gdLst/>
              <a:ahLst/>
              <a:cxnLst/>
              <a:rect l="l" t="t" r="r" b="b"/>
              <a:pathLst>
                <a:path w="1034" h="329" extrusionOk="0">
                  <a:moveTo>
                    <a:pt x="165" y="0"/>
                  </a:moveTo>
                  <a:cubicBezTo>
                    <a:pt x="121" y="1"/>
                    <a:pt x="80" y="18"/>
                    <a:pt x="48" y="49"/>
                  </a:cubicBezTo>
                  <a:cubicBezTo>
                    <a:pt x="18" y="79"/>
                    <a:pt x="1" y="121"/>
                    <a:pt x="0" y="165"/>
                  </a:cubicBezTo>
                  <a:cubicBezTo>
                    <a:pt x="1" y="208"/>
                    <a:pt x="18" y="250"/>
                    <a:pt x="48" y="280"/>
                  </a:cubicBezTo>
                  <a:cubicBezTo>
                    <a:pt x="80" y="311"/>
                    <a:pt x="121" y="327"/>
                    <a:pt x="165" y="328"/>
                  </a:cubicBezTo>
                  <a:lnTo>
                    <a:pt x="870" y="328"/>
                  </a:lnTo>
                  <a:cubicBezTo>
                    <a:pt x="960" y="328"/>
                    <a:pt x="1034" y="255"/>
                    <a:pt x="1034" y="165"/>
                  </a:cubicBezTo>
                  <a:cubicBezTo>
                    <a:pt x="1034" y="121"/>
                    <a:pt x="1016" y="79"/>
                    <a:pt x="985" y="49"/>
                  </a:cubicBezTo>
                  <a:cubicBezTo>
                    <a:pt x="954" y="18"/>
                    <a:pt x="913" y="1"/>
                    <a:pt x="870"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6" name="Google Shape;2883;p64">
              <a:extLst>
                <a:ext uri="{FF2B5EF4-FFF2-40B4-BE49-F238E27FC236}">
                  <a16:creationId xmlns:a16="http://schemas.microsoft.com/office/drawing/2014/main" id="{171850C7-6E96-5D11-6AEF-CEAD4843E2AF}"/>
                </a:ext>
              </a:extLst>
            </p:cNvPr>
            <p:cNvSpPr/>
            <p:nvPr/>
          </p:nvSpPr>
          <p:spPr>
            <a:xfrm>
              <a:off x="3890638" y="1014050"/>
              <a:ext cx="1422225" cy="7625"/>
            </a:xfrm>
            <a:custGeom>
              <a:avLst/>
              <a:gdLst/>
              <a:ahLst/>
              <a:cxnLst/>
              <a:rect l="l" t="t" r="r" b="b"/>
              <a:pathLst>
                <a:path w="56889" h="305" fill="none" extrusionOk="0">
                  <a:moveTo>
                    <a:pt x="0" y="294"/>
                  </a:moveTo>
                  <a:cubicBezTo>
                    <a:pt x="0" y="294"/>
                    <a:pt x="17280" y="159"/>
                    <a:pt x="19357" y="232"/>
                  </a:cubicBezTo>
                  <a:cubicBezTo>
                    <a:pt x="21434" y="304"/>
                    <a:pt x="27750" y="232"/>
                    <a:pt x="29960" y="138"/>
                  </a:cubicBezTo>
                  <a:cubicBezTo>
                    <a:pt x="31166" y="87"/>
                    <a:pt x="54796" y="0"/>
                    <a:pt x="56889" y="110"/>
                  </a:cubicBezTo>
                </a:path>
              </a:pathLst>
            </a:custGeom>
            <a:noFill/>
            <a:ln w="1650" cap="rnd" cmpd="sng">
              <a:solidFill>
                <a:srgbClr val="744327"/>
              </a:solidFill>
              <a:prstDash val="solid"/>
              <a:miter lim="1048"/>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7" name="Google Shape;2884;p64">
              <a:extLst>
                <a:ext uri="{FF2B5EF4-FFF2-40B4-BE49-F238E27FC236}">
                  <a16:creationId xmlns:a16="http://schemas.microsoft.com/office/drawing/2014/main" id="{39A0B575-F096-BA2E-BE43-CB7EBD19FCED}"/>
                </a:ext>
              </a:extLst>
            </p:cNvPr>
            <p:cNvSpPr/>
            <p:nvPr/>
          </p:nvSpPr>
          <p:spPr>
            <a:xfrm>
              <a:off x="4810213" y="923400"/>
              <a:ext cx="219025" cy="59525"/>
            </a:xfrm>
            <a:custGeom>
              <a:avLst/>
              <a:gdLst/>
              <a:ahLst/>
              <a:cxnLst/>
              <a:rect l="l" t="t" r="r" b="b"/>
              <a:pathLst>
                <a:path w="8761" h="2381" extrusionOk="0">
                  <a:moveTo>
                    <a:pt x="2041" y="1"/>
                  </a:moveTo>
                  <a:lnTo>
                    <a:pt x="0" y="2381"/>
                  </a:lnTo>
                  <a:lnTo>
                    <a:pt x="6720" y="2381"/>
                  </a:lnTo>
                  <a:lnTo>
                    <a:pt x="8760" y="1"/>
                  </a:ln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8" name="Google Shape;2885;p64">
              <a:extLst>
                <a:ext uri="{FF2B5EF4-FFF2-40B4-BE49-F238E27FC236}">
                  <a16:creationId xmlns:a16="http://schemas.microsoft.com/office/drawing/2014/main" id="{05E72510-3436-BA15-8FC4-D1485A4F8022}"/>
                </a:ext>
              </a:extLst>
            </p:cNvPr>
            <p:cNvSpPr/>
            <p:nvPr/>
          </p:nvSpPr>
          <p:spPr>
            <a:xfrm>
              <a:off x="4423938" y="923400"/>
              <a:ext cx="101175" cy="59525"/>
            </a:xfrm>
            <a:custGeom>
              <a:avLst/>
              <a:gdLst/>
              <a:ahLst/>
              <a:cxnLst/>
              <a:rect l="l" t="t" r="r" b="b"/>
              <a:pathLst>
                <a:path w="4047" h="2381" extrusionOk="0">
                  <a:moveTo>
                    <a:pt x="2041" y="1"/>
                  </a:moveTo>
                  <a:lnTo>
                    <a:pt x="0" y="2381"/>
                  </a:lnTo>
                  <a:lnTo>
                    <a:pt x="2006" y="2381"/>
                  </a:lnTo>
                  <a:lnTo>
                    <a:pt x="4047" y="1"/>
                  </a:ln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9" name="Google Shape;2886;p64">
              <a:extLst>
                <a:ext uri="{FF2B5EF4-FFF2-40B4-BE49-F238E27FC236}">
                  <a16:creationId xmlns:a16="http://schemas.microsoft.com/office/drawing/2014/main" id="{24BA6F75-BB59-98D9-66C0-E0F0162A73FE}"/>
                </a:ext>
              </a:extLst>
            </p:cNvPr>
            <p:cNvSpPr/>
            <p:nvPr/>
          </p:nvSpPr>
          <p:spPr>
            <a:xfrm>
              <a:off x="3827488" y="1076800"/>
              <a:ext cx="1587025" cy="282675"/>
            </a:xfrm>
            <a:custGeom>
              <a:avLst/>
              <a:gdLst/>
              <a:ahLst/>
              <a:cxnLst/>
              <a:rect l="l" t="t" r="r" b="b"/>
              <a:pathLst>
                <a:path w="63481" h="11307" fill="none" extrusionOk="0">
                  <a:moveTo>
                    <a:pt x="0" y="732"/>
                  </a:moveTo>
                  <a:cubicBezTo>
                    <a:pt x="0" y="732"/>
                    <a:pt x="10036" y="8091"/>
                    <a:pt x="18044" y="0"/>
                  </a:cubicBezTo>
                  <a:cubicBezTo>
                    <a:pt x="18044" y="0"/>
                    <a:pt x="25874" y="11306"/>
                    <a:pt x="34878" y="4511"/>
                  </a:cubicBezTo>
                  <a:cubicBezTo>
                    <a:pt x="34878" y="4511"/>
                    <a:pt x="42487" y="10510"/>
                    <a:pt x="51577" y="2699"/>
                  </a:cubicBezTo>
                  <a:cubicBezTo>
                    <a:pt x="51577" y="2699"/>
                    <a:pt x="57374" y="7779"/>
                    <a:pt x="63480" y="2936"/>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0" name="Google Shape;2887;p64">
              <a:extLst>
                <a:ext uri="{FF2B5EF4-FFF2-40B4-BE49-F238E27FC236}">
                  <a16:creationId xmlns:a16="http://schemas.microsoft.com/office/drawing/2014/main" id="{01A0C5C4-55C6-6A7B-42DD-7A660EB5A44E}"/>
                </a:ext>
              </a:extLst>
            </p:cNvPr>
            <p:cNvSpPr/>
            <p:nvPr/>
          </p:nvSpPr>
          <p:spPr>
            <a:xfrm>
              <a:off x="3839463" y="1119575"/>
              <a:ext cx="55700" cy="55725"/>
            </a:xfrm>
            <a:custGeom>
              <a:avLst/>
              <a:gdLst/>
              <a:ahLst/>
              <a:cxnLst/>
              <a:rect l="l" t="t" r="r" b="b"/>
              <a:pathLst>
                <a:path w="2228" h="2229" extrusionOk="0">
                  <a:moveTo>
                    <a:pt x="1115" y="1"/>
                  </a:moveTo>
                  <a:cubicBezTo>
                    <a:pt x="499" y="1"/>
                    <a:pt x="0" y="499"/>
                    <a:pt x="0" y="1114"/>
                  </a:cubicBezTo>
                  <a:cubicBezTo>
                    <a:pt x="0" y="1729"/>
                    <a:pt x="499" y="2228"/>
                    <a:pt x="1115" y="2228"/>
                  </a:cubicBezTo>
                  <a:cubicBezTo>
                    <a:pt x="1729" y="2228"/>
                    <a:pt x="2228" y="1729"/>
                    <a:pt x="2228" y="1114"/>
                  </a:cubicBezTo>
                  <a:cubicBezTo>
                    <a:pt x="2228" y="499"/>
                    <a:pt x="1729" y="1"/>
                    <a:pt x="111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1" name="Google Shape;2888;p64">
              <a:extLst>
                <a:ext uri="{FF2B5EF4-FFF2-40B4-BE49-F238E27FC236}">
                  <a16:creationId xmlns:a16="http://schemas.microsoft.com/office/drawing/2014/main" id="{2664C499-2923-BE13-B089-06168CBCE5A0}"/>
                </a:ext>
              </a:extLst>
            </p:cNvPr>
            <p:cNvSpPr/>
            <p:nvPr/>
          </p:nvSpPr>
          <p:spPr>
            <a:xfrm>
              <a:off x="4045788" y="1170650"/>
              <a:ext cx="55700" cy="55700"/>
            </a:xfrm>
            <a:custGeom>
              <a:avLst/>
              <a:gdLst/>
              <a:ahLst/>
              <a:cxnLst/>
              <a:rect l="l" t="t" r="r" b="b"/>
              <a:pathLst>
                <a:path w="2228" h="2228" extrusionOk="0">
                  <a:moveTo>
                    <a:pt x="1113" y="1"/>
                  </a:moveTo>
                  <a:cubicBezTo>
                    <a:pt x="498" y="1"/>
                    <a:pt x="0" y="498"/>
                    <a:pt x="0" y="1114"/>
                  </a:cubicBezTo>
                  <a:cubicBezTo>
                    <a:pt x="0" y="1729"/>
                    <a:pt x="498" y="2228"/>
                    <a:pt x="1113" y="2228"/>
                  </a:cubicBezTo>
                  <a:cubicBezTo>
                    <a:pt x="1728" y="2228"/>
                    <a:pt x="2227" y="1729"/>
                    <a:pt x="2227" y="1114"/>
                  </a:cubicBezTo>
                  <a:cubicBezTo>
                    <a:pt x="2227" y="498"/>
                    <a:pt x="1728" y="1"/>
                    <a:pt x="111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2" name="Google Shape;2889;p64">
              <a:extLst>
                <a:ext uri="{FF2B5EF4-FFF2-40B4-BE49-F238E27FC236}">
                  <a16:creationId xmlns:a16="http://schemas.microsoft.com/office/drawing/2014/main" id="{4CFBB356-CB4D-C4F6-201B-D88F69FA339B}"/>
                </a:ext>
              </a:extLst>
            </p:cNvPr>
            <p:cNvSpPr/>
            <p:nvPr/>
          </p:nvSpPr>
          <p:spPr>
            <a:xfrm>
              <a:off x="4247338" y="1072900"/>
              <a:ext cx="55725" cy="55725"/>
            </a:xfrm>
            <a:custGeom>
              <a:avLst/>
              <a:gdLst/>
              <a:ahLst/>
              <a:cxnLst/>
              <a:rect l="l" t="t" r="r" b="b"/>
              <a:pathLst>
                <a:path w="2229" h="2229" extrusionOk="0">
                  <a:moveTo>
                    <a:pt x="1114" y="0"/>
                  </a:moveTo>
                  <a:cubicBezTo>
                    <a:pt x="499" y="0"/>
                    <a:pt x="0" y="499"/>
                    <a:pt x="0" y="1114"/>
                  </a:cubicBezTo>
                  <a:cubicBezTo>
                    <a:pt x="0" y="1729"/>
                    <a:pt x="499" y="2228"/>
                    <a:pt x="1114" y="2228"/>
                  </a:cubicBezTo>
                  <a:cubicBezTo>
                    <a:pt x="1729" y="2228"/>
                    <a:pt x="2228" y="1729"/>
                    <a:pt x="2228" y="1114"/>
                  </a:cubicBezTo>
                  <a:cubicBezTo>
                    <a:pt x="2228" y="499"/>
                    <a:pt x="1729" y="0"/>
                    <a:pt x="111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3" name="Google Shape;2890;p64">
              <a:extLst>
                <a:ext uri="{FF2B5EF4-FFF2-40B4-BE49-F238E27FC236}">
                  <a16:creationId xmlns:a16="http://schemas.microsoft.com/office/drawing/2014/main" id="{FE38665A-20E8-EFD7-B319-2191E37198FC}"/>
                </a:ext>
              </a:extLst>
            </p:cNvPr>
            <p:cNvSpPr/>
            <p:nvPr/>
          </p:nvSpPr>
          <p:spPr>
            <a:xfrm>
              <a:off x="4418663" y="1224850"/>
              <a:ext cx="55700" cy="55700"/>
            </a:xfrm>
            <a:custGeom>
              <a:avLst/>
              <a:gdLst/>
              <a:ahLst/>
              <a:cxnLst/>
              <a:rect l="l" t="t" r="r" b="b"/>
              <a:pathLst>
                <a:path w="2228" h="2228" extrusionOk="0">
                  <a:moveTo>
                    <a:pt x="1114" y="0"/>
                  </a:moveTo>
                  <a:cubicBezTo>
                    <a:pt x="499" y="0"/>
                    <a:pt x="1" y="498"/>
                    <a:pt x="1" y="1113"/>
                  </a:cubicBezTo>
                  <a:cubicBezTo>
                    <a:pt x="1" y="1728"/>
                    <a:pt x="499" y="2227"/>
                    <a:pt x="1114" y="2227"/>
                  </a:cubicBezTo>
                  <a:cubicBezTo>
                    <a:pt x="1729" y="2227"/>
                    <a:pt x="2228" y="1728"/>
                    <a:pt x="2228" y="1113"/>
                  </a:cubicBezTo>
                  <a:cubicBezTo>
                    <a:pt x="2228" y="498"/>
                    <a:pt x="1729" y="0"/>
                    <a:pt x="111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4" name="Google Shape;2891;p64">
              <a:extLst>
                <a:ext uri="{FF2B5EF4-FFF2-40B4-BE49-F238E27FC236}">
                  <a16:creationId xmlns:a16="http://schemas.microsoft.com/office/drawing/2014/main" id="{E670D33E-EFE0-80F3-A1E9-3BAB5F749D4B}"/>
                </a:ext>
              </a:extLst>
            </p:cNvPr>
            <p:cNvSpPr/>
            <p:nvPr/>
          </p:nvSpPr>
          <p:spPr>
            <a:xfrm>
              <a:off x="5085688" y="1136150"/>
              <a:ext cx="55750" cy="55700"/>
            </a:xfrm>
            <a:custGeom>
              <a:avLst/>
              <a:gdLst/>
              <a:ahLst/>
              <a:cxnLst/>
              <a:rect l="l" t="t" r="r" b="b"/>
              <a:pathLst>
                <a:path w="2230" h="2228" extrusionOk="0">
                  <a:moveTo>
                    <a:pt x="1115" y="0"/>
                  </a:moveTo>
                  <a:cubicBezTo>
                    <a:pt x="500" y="0"/>
                    <a:pt x="1" y="498"/>
                    <a:pt x="1" y="1113"/>
                  </a:cubicBezTo>
                  <a:cubicBezTo>
                    <a:pt x="1" y="1729"/>
                    <a:pt x="500" y="2227"/>
                    <a:pt x="1115" y="2227"/>
                  </a:cubicBezTo>
                  <a:cubicBezTo>
                    <a:pt x="1730" y="2227"/>
                    <a:pt x="2229" y="1729"/>
                    <a:pt x="2229" y="1113"/>
                  </a:cubicBezTo>
                  <a:cubicBezTo>
                    <a:pt x="2229" y="498"/>
                    <a:pt x="1730" y="0"/>
                    <a:pt x="111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5" name="Google Shape;2892;p64">
              <a:extLst>
                <a:ext uri="{FF2B5EF4-FFF2-40B4-BE49-F238E27FC236}">
                  <a16:creationId xmlns:a16="http://schemas.microsoft.com/office/drawing/2014/main" id="{8FAF070F-8510-028B-3AB2-4BB9A5153437}"/>
                </a:ext>
              </a:extLst>
            </p:cNvPr>
            <p:cNvSpPr/>
            <p:nvPr/>
          </p:nvSpPr>
          <p:spPr>
            <a:xfrm>
              <a:off x="5302688" y="1192650"/>
              <a:ext cx="55725" cy="55725"/>
            </a:xfrm>
            <a:custGeom>
              <a:avLst/>
              <a:gdLst/>
              <a:ahLst/>
              <a:cxnLst/>
              <a:rect l="l" t="t" r="r" b="b"/>
              <a:pathLst>
                <a:path w="2229" h="2229" extrusionOk="0">
                  <a:moveTo>
                    <a:pt x="1114" y="1"/>
                  </a:moveTo>
                  <a:cubicBezTo>
                    <a:pt x="499" y="1"/>
                    <a:pt x="0" y="500"/>
                    <a:pt x="0" y="1115"/>
                  </a:cubicBezTo>
                  <a:cubicBezTo>
                    <a:pt x="0" y="1730"/>
                    <a:pt x="499" y="2228"/>
                    <a:pt x="1114" y="2228"/>
                  </a:cubicBezTo>
                  <a:cubicBezTo>
                    <a:pt x="1730" y="2228"/>
                    <a:pt x="2228" y="1730"/>
                    <a:pt x="2228" y="1115"/>
                  </a:cubicBezTo>
                  <a:cubicBezTo>
                    <a:pt x="2228" y="500"/>
                    <a:pt x="1730" y="1"/>
                    <a:pt x="111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6" name="Google Shape;2893;p64">
              <a:extLst>
                <a:ext uri="{FF2B5EF4-FFF2-40B4-BE49-F238E27FC236}">
                  <a16:creationId xmlns:a16="http://schemas.microsoft.com/office/drawing/2014/main" id="{13DFCE23-41E6-F3C5-A1C7-380FA4FC082F}"/>
                </a:ext>
              </a:extLst>
            </p:cNvPr>
            <p:cNvSpPr/>
            <p:nvPr/>
          </p:nvSpPr>
          <p:spPr>
            <a:xfrm>
              <a:off x="3941513" y="1160425"/>
              <a:ext cx="55750" cy="55750"/>
            </a:xfrm>
            <a:custGeom>
              <a:avLst/>
              <a:gdLst/>
              <a:ahLst/>
              <a:cxnLst/>
              <a:rect l="l" t="t" r="r" b="b"/>
              <a:pathLst>
                <a:path w="2230" h="2230" extrusionOk="0">
                  <a:moveTo>
                    <a:pt x="1115" y="1"/>
                  </a:moveTo>
                  <a:cubicBezTo>
                    <a:pt x="500" y="1"/>
                    <a:pt x="1" y="500"/>
                    <a:pt x="1" y="1115"/>
                  </a:cubicBezTo>
                  <a:cubicBezTo>
                    <a:pt x="1" y="1730"/>
                    <a:pt x="500" y="2229"/>
                    <a:pt x="1115" y="2229"/>
                  </a:cubicBezTo>
                  <a:cubicBezTo>
                    <a:pt x="1730" y="2229"/>
                    <a:pt x="2229" y="1730"/>
                    <a:pt x="2229" y="1115"/>
                  </a:cubicBezTo>
                  <a:cubicBezTo>
                    <a:pt x="2229" y="500"/>
                    <a:pt x="1730" y="1"/>
                    <a:pt x="1115"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7" name="Google Shape;2894;p64">
              <a:extLst>
                <a:ext uri="{FF2B5EF4-FFF2-40B4-BE49-F238E27FC236}">
                  <a16:creationId xmlns:a16="http://schemas.microsoft.com/office/drawing/2014/main" id="{4E499F9B-5236-4D26-7A1B-B303E414747C}"/>
                </a:ext>
              </a:extLst>
            </p:cNvPr>
            <p:cNvSpPr/>
            <p:nvPr/>
          </p:nvSpPr>
          <p:spPr>
            <a:xfrm>
              <a:off x="4155188" y="1147425"/>
              <a:ext cx="55750" cy="55725"/>
            </a:xfrm>
            <a:custGeom>
              <a:avLst/>
              <a:gdLst/>
              <a:ahLst/>
              <a:cxnLst/>
              <a:rect l="l" t="t" r="r" b="b"/>
              <a:pathLst>
                <a:path w="2230" h="2229" extrusionOk="0">
                  <a:moveTo>
                    <a:pt x="1115" y="1"/>
                  </a:moveTo>
                  <a:cubicBezTo>
                    <a:pt x="500" y="1"/>
                    <a:pt x="1" y="499"/>
                    <a:pt x="1" y="1114"/>
                  </a:cubicBezTo>
                  <a:cubicBezTo>
                    <a:pt x="1" y="1729"/>
                    <a:pt x="500" y="2228"/>
                    <a:pt x="1115" y="2228"/>
                  </a:cubicBezTo>
                  <a:cubicBezTo>
                    <a:pt x="1730" y="2228"/>
                    <a:pt x="2229" y="1729"/>
                    <a:pt x="2229" y="1114"/>
                  </a:cubicBezTo>
                  <a:cubicBezTo>
                    <a:pt x="2229" y="499"/>
                    <a:pt x="1730" y="1"/>
                    <a:pt x="1115"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8" name="Google Shape;2895;p64">
              <a:extLst>
                <a:ext uri="{FF2B5EF4-FFF2-40B4-BE49-F238E27FC236}">
                  <a16:creationId xmlns:a16="http://schemas.microsoft.com/office/drawing/2014/main" id="{E75C2664-5FB0-9187-2F73-0C9A58222D58}"/>
                </a:ext>
              </a:extLst>
            </p:cNvPr>
            <p:cNvSpPr/>
            <p:nvPr/>
          </p:nvSpPr>
          <p:spPr>
            <a:xfrm>
              <a:off x="4309813" y="1147425"/>
              <a:ext cx="55750" cy="55725"/>
            </a:xfrm>
            <a:custGeom>
              <a:avLst/>
              <a:gdLst/>
              <a:ahLst/>
              <a:cxnLst/>
              <a:rect l="l" t="t" r="r" b="b"/>
              <a:pathLst>
                <a:path w="2230" h="2229" extrusionOk="0">
                  <a:moveTo>
                    <a:pt x="1115" y="1"/>
                  </a:moveTo>
                  <a:cubicBezTo>
                    <a:pt x="500" y="1"/>
                    <a:pt x="1" y="499"/>
                    <a:pt x="1" y="1114"/>
                  </a:cubicBezTo>
                  <a:cubicBezTo>
                    <a:pt x="1" y="1729"/>
                    <a:pt x="500" y="2228"/>
                    <a:pt x="1115" y="2228"/>
                  </a:cubicBezTo>
                  <a:cubicBezTo>
                    <a:pt x="1730" y="2228"/>
                    <a:pt x="2229" y="1729"/>
                    <a:pt x="2229" y="1114"/>
                  </a:cubicBezTo>
                  <a:cubicBezTo>
                    <a:pt x="2229" y="499"/>
                    <a:pt x="1730" y="1"/>
                    <a:pt x="1115"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9" name="Google Shape;2896;p64">
              <a:extLst>
                <a:ext uri="{FF2B5EF4-FFF2-40B4-BE49-F238E27FC236}">
                  <a16:creationId xmlns:a16="http://schemas.microsoft.com/office/drawing/2014/main" id="{E420F70D-C43E-209B-434A-E3AC8338A5F7}"/>
                </a:ext>
              </a:extLst>
            </p:cNvPr>
            <p:cNvSpPr/>
            <p:nvPr/>
          </p:nvSpPr>
          <p:spPr>
            <a:xfrm>
              <a:off x="4539463" y="1239250"/>
              <a:ext cx="55725" cy="55700"/>
            </a:xfrm>
            <a:custGeom>
              <a:avLst/>
              <a:gdLst/>
              <a:ahLst/>
              <a:cxnLst/>
              <a:rect l="l" t="t" r="r" b="b"/>
              <a:pathLst>
                <a:path w="2229" h="2228" extrusionOk="0">
                  <a:moveTo>
                    <a:pt x="1114" y="0"/>
                  </a:moveTo>
                  <a:cubicBezTo>
                    <a:pt x="499" y="0"/>
                    <a:pt x="0" y="499"/>
                    <a:pt x="0" y="1114"/>
                  </a:cubicBezTo>
                  <a:cubicBezTo>
                    <a:pt x="0" y="1729"/>
                    <a:pt x="499" y="2228"/>
                    <a:pt x="1114" y="2228"/>
                  </a:cubicBezTo>
                  <a:cubicBezTo>
                    <a:pt x="1730" y="2228"/>
                    <a:pt x="2229" y="1729"/>
                    <a:pt x="2229" y="1114"/>
                  </a:cubicBezTo>
                  <a:cubicBezTo>
                    <a:pt x="2229" y="499"/>
                    <a:pt x="1730" y="0"/>
                    <a:pt x="1114"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0" name="Google Shape;2897;p64">
              <a:extLst>
                <a:ext uri="{FF2B5EF4-FFF2-40B4-BE49-F238E27FC236}">
                  <a16:creationId xmlns:a16="http://schemas.microsoft.com/office/drawing/2014/main" id="{2D4AB2C3-AEBA-31F9-3411-65890B0B9E74}"/>
                </a:ext>
              </a:extLst>
            </p:cNvPr>
            <p:cNvSpPr/>
            <p:nvPr/>
          </p:nvSpPr>
          <p:spPr>
            <a:xfrm>
              <a:off x="5187138" y="1190425"/>
              <a:ext cx="55700" cy="55750"/>
            </a:xfrm>
            <a:custGeom>
              <a:avLst/>
              <a:gdLst/>
              <a:ahLst/>
              <a:cxnLst/>
              <a:rect l="l" t="t" r="r" b="b"/>
              <a:pathLst>
                <a:path w="2228" h="2230" extrusionOk="0">
                  <a:moveTo>
                    <a:pt x="1114" y="1"/>
                  </a:moveTo>
                  <a:cubicBezTo>
                    <a:pt x="499" y="1"/>
                    <a:pt x="0" y="500"/>
                    <a:pt x="0" y="1115"/>
                  </a:cubicBezTo>
                  <a:cubicBezTo>
                    <a:pt x="0" y="1730"/>
                    <a:pt x="499" y="2229"/>
                    <a:pt x="1114" y="2229"/>
                  </a:cubicBezTo>
                  <a:cubicBezTo>
                    <a:pt x="1729" y="2229"/>
                    <a:pt x="2227" y="1730"/>
                    <a:pt x="2227" y="1115"/>
                  </a:cubicBezTo>
                  <a:cubicBezTo>
                    <a:pt x="2227" y="500"/>
                    <a:pt x="1729" y="1"/>
                    <a:pt x="1114"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1" name="Google Shape;2898;p64">
              <a:extLst>
                <a:ext uri="{FF2B5EF4-FFF2-40B4-BE49-F238E27FC236}">
                  <a16:creationId xmlns:a16="http://schemas.microsoft.com/office/drawing/2014/main" id="{39133D0E-B544-1DE3-2CF1-834F47F3168C}"/>
                </a:ext>
              </a:extLst>
            </p:cNvPr>
            <p:cNvSpPr/>
            <p:nvPr/>
          </p:nvSpPr>
          <p:spPr>
            <a:xfrm>
              <a:off x="5386663" y="1150100"/>
              <a:ext cx="55700" cy="55725"/>
            </a:xfrm>
            <a:custGeom>
              <a:avLst/>
              <a:gdLst/>
              <a:ahLst/>
              <a:cxnLst/>
              <a:rect l="l" t="t" r="r" b="b"/>
              <a:pathLst>
                <a:path w="2228" h="2229" extrusionOk="0">
                  <a:moveTo>
                    <a:pt x="1113" y="1"/>
                  </a:moveTo>
                  <a:cubicBezTo>
                    <a:pt x="498" y="1"/>
                    <a:pt x="0" y="500"/>
                    <a:pt x="0" y="1115"/>
                  </a:cubicBezTo>
                  <a:cubicBezTo>
                    <a:pt x="0" y="1730"/>
                    <a:pt x="498" y="2228"/>
                    <a:pt x="1113" y="2228"/>
                  </a:cubicBezTo>
                  <a:cubicBezTo>
                    <a:pt x="1729" y="2228"/>
                    <a:pt x="2227" y="1730"/>
                    <a:pt x="2227" y="1115"/>
                  </a:cubicBezTo>
                  <a:cubicBezTo>
                    <a:pt x="2227" y="500"/>
                    <a:pt x="1729" y="1"/>
                    <a:pt x="1113"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2" name="Google Shape;2899;p64">
              <a:extLst>
                <a:ext uri="{FF2B5EF4-FFF2-40B4-BE49-F238E27FC236}">
                  <a16:creationId xmlns:a16="http://schemas.microsoft.com/office/drawing/2014/main" id="{E4E7EF58-8AAA-3431-40AA-3253788D8166}"/>
                </a:ext>
              </a:extLst>
            </p:cNvPr>
            <p:cNvSpPr/>
            <p:nvPr/>
          </p:nvSpPr>
          <p:spPr>
            <a:xfrm>
              <a:off x="4964988" y="1211400"/>
              <a:ext cx="55700" cy="55700"/>
            </a:xfrm>
            <a:custGeom>
              <a:avLst/>
              <a:gdLst/>
              <a:ahLst/>
              <a:cxnLst/>
              <a:rect l="l" t="t" r="r" b="b"/>
              <a:pathLst>
                <a:path w="2228" h="2228" extrusionOk="0">
                  <a:moveTo>
                    <a:pt x="1114" y="0"/>
                  </a:moveTo>
                  <a:cubicBezTo>
                    <a:pt x="499" y="0"/>
                    <a:pt x="0" y="499"/>
                    <a:pt x="0" y="1114"/>
                  </a:cubicBezTo>
                  <a:cubicBezTo>
                    <a:pt x="0" y="1730"/>
                    <a:pt x="499" y="2228"/>
                    <a:pt x="1114" y="2228"/>
                  </a:cubicBezTo>
                  <a:cubicBezTo>
                    <a:pt x="1729" y="2228"/>
                    <a:pt x="2228" y="1730"/>
                    <a:pt x="2228" y="1114"/>
                  </a:cubicBezTo>
                  <a:cubicBezTo>
                    <a:pt x="2228" y="499"/>
                    <a:pt x="1729" y="0"/>
                    <a:pt x="1114"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3" name="Google Shape;2900;p64">
              <a:extLst>
                <a:ext uri="{FF2B5EF4-FFF2-40B4-BE49-F238E27FC236}">
                  <a16:creationId xmlns:a16="http://schemas.microsoft.com/office/drawing/2014/main" id="{563FD89A-B239-98A5-7CF9-902B4951FDCF}"/>
                </a:ext>
              </a:extLst>
            </p:cNvPr>
            <p:cNvSpPr/>
            <p:nvPr/>
          </p:nvSpPr>
          <p:spPr>
            <a:xfrm>
              <a:off x="4815738" y="463300"/>
              <a:ext cx="284975" cy="458250"/>
            </a:xfrm>
            <a:custGeom>
              <a:avLst/>
              <a:gdLst/>
              <a:ahLst/>
              <a:cxnLst/>
              <a:rect l="l" t="t" r="r" b="b"/>
              <a:pathLst>
                <a:path w="11399" h="18330" extrusionOk="0">
                  <a:moveTo>
                    <a:pt x="5962" y="0"/>
                  </a:moveTo>
                  <a:cubicBezTo>
                    <a:pt x="5169" y="0"/>
                    <a:pt x="4349" y="293"/>
                    <a:pt x="3784" y="924"/>
                  </a:cubicBezTo>
                  <a:cubicBezTo>
                    <a:pt x="2908" y="2078"/>
                    <a:pt x="3697" y="4330"/>
                    <a:pt x="4258" y="5145"/>
                  </a:cubicBezTo>
                  <a:cubicBezTo>
                    <a:pt x="4520" y="5406"/>
                    <a:pt x="4139" y="5927"/>
                    <a:pt x="4139" y="5927"/>
                  </a:cubicBezTo>
                  <a:cubicBezTo>
                    <a:pt x="2677" y="7512"/>
                    <a:pt x="0" y="5801"/>
                    <a:pt x="1103" y="9462"/>
                  </a:cubicBezTo>
                  <a:cubicBezTo>
                    <a:pt x="2065" y="12780"/>
                    <a:pt x="2767" y="11695"/>
                    <a:pt x="1622" y="15292"/>
                  </a:cubicBezTo>
                  <a:cubicBezTo>
                    <a:pt x="1071" y="17559"/>
                    <a:pt x="3809" y="18330"/>
                    <a:pt x="6433" y="18330"/>
                  </a:cubicBezTo>
                  <a:cubicBezTo>
                    <a:pt x="8369" y="18330"/>
                    <a:pt x="10243" y="17910"/>
                    <a:pt x="10687" y="17362"/>
                  </a:cubicBezTo>
                  <a:cubicBezTo>
                    <a:pt x="11019" y="16555"/>
                    <a:pt x="10687" y="13993"/>
                    <a:pt x="10805" y="13400"/>
                  </a:cubicBezTo>
                  <a:cubicBezTo>
                    <a:pt x="11398" y="12025"/>
                    <a:pt x="11244" y="8324"/>
                    <a:pt x="10972" y="7458"/>
                  </a:cubicBezTo>
                  <a:cubicBezTo>
                    <a:pt x="10687" y="6464"/>
                    <a:pt x="10128" y="6270"/>
                    <a:pt x="9508" y="6270"/>
                  </a:cubicBezTo>
                  <a:cubicBezTo>
                    <a:pt x="9113" y="6270"/>
                    <a:pt x="8693" y="6349"/>
                    <a:pt x="8304" y="6349"/>
                  </a:cubicBezTo>
                  <a:cubicBezTo>
                    <a:pt x="7748" y="6349"/>
                    <a:pt x="7255" y="6188"/>
                    <a:pt x="6986" y="5406"/>
                  </a:cubicBezTo>
                  <a:lnTo>
                    <a:pt x="6986" y="5406"/>
                  </a:lnTo>
                  <a:lnTo>
                    <a:pt x="7200" y="5478"/>
                  </a:lnTo>
                  <a:cubicBezTo>
                    <a:pt x="6986" y="5193"/>
                    <a:pt x="7437" y="4386"/>
                    <a:pt x="8030" y="3271"/>
                  </a:cubicBezTo>
                  <a:cubicBezTo>
                    <a:pt x="9077" y="1220"/>
                    <a:pt x="7579" y="0"/>
                    <a:pt x="596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4" name="Google Shape;2901;p64">
              <a:extLst>
                <a:ext uri="{FF2B5EF4-FFF2-40B4-BE49-F238E27FC236}">
                  <a16:creationId xmlns:a16="http://schemas.microsoft.com/office/drawing/2014/main" id="{291517CE-F6C5-ED26-649F-BBACE82D69C7}"/>
                </a:ext>
              </a:extLst>
            </p:cNvPr>
            <p:cNvSpPr/>
            <p:nvPr/>
          </p:nvSpPr>
          <p:spPr>
            <a:xfrm>
              <a:off x="4888413" y="463300"/>
              <a:ext cx="154275" cy="149800"/>
            </a:xfrm>
            <a:custGeom>
              <a:avLst/>
              <a:gdLst/>
              <a:ahLst/>
              <a:cxnLst/>
              <a:rect l="l" t="t" r="r" b="b"/>
              <a:pathLst>
                <a:path w="6171" h="5992" extrusionOk="0">
                  <a:moveTo>
                    <a:pt x="2271" y="5596"/>
                  </a:moveTo>
                  <a:lnTo>
                    <a:pt x="2281" y="5600"/>
                  </a:lnTo>
                  <a:lnTo>
                    <a:pt x="2281" y="5600"/>
                  </a:lnTo>
                  <a:cubicBezTo>
                    <a:pt x="2277" y="5598"/>
                    <a:pt x="2274" y="5597"/>
                    <a:pt x="2271" y="5596"/>
                  </a:cubicBezTo>
                  <a:close/>
                  <a:moveTo>
                    <a:pt x="2307" y="5611"/>
                  </a:moveTo>
                  <a:lnTo>
                    <a:pt x="2307" y="5611"/>
                  </a:lnTo>
                  <a:cubicBezTo>
                    <a:pt x="2309" y="5612"/>
                    <a:pt x="2312" y="5613"/>
                    <a:pt x="2314" y="5614"/>
                  </a:cubicBezTo>
                  <a:lnTo>
                    <a:pt x="2314" y="5614"/>
                  </a:lnTo>
                  <a:cubicBezTo>
                    <a:pt x="2312" y="5613"/>
                    <a:pt x="2309" y="5612"/>
                    <a:pt x="2307" y="5611"/>
                  </a:cubicBezTo>
                  <a:close/>
                  <a:moveTo>
                    <a:pt x="3055" y="0"/>
                  </a:moveTo>
                  <a:cubicBezTo>
                    <a:pt x="2262" y="0"/>
                    <a:pt x="1442" y="293"/>
                    <a:pt x="877" y="924"/>
                  </a:cubicBezTo>
                  <a:cubicBezTo>
                    <a:pt x="1" y="2078"/>
                    <a:pt x="790" y="4330"/>
                    <a:pt x="1351" y="5145"/>
                  </a:cubicBezTo>
                  <a:cubicBezTo>
                    <a:pt x="1352" y="5146"/>
                    <a:pt x="1352" y="5148"/>
                    <a:pt x="1353" y="5148"/>
                  </a:cubicBezTo>
                  <a:cubicBezTo>
                    <a:pt x="1472" y="5166"/>
                    <a:pt x="1584" y="5216"/>
                    <a:pt x="1678" y="5291"/>
                  </a:cubicBezTo>
                  <a:cubicBezTo>
                    <a:pt x="1717" y="5315"/>
                    <a:pt x="1754" y="5339"/>
                    <a:pt x="1794" y="5361"/>
                  </a:cubicBezTo>
                  <a:cubicBezTo>
                    <a:pt x="1899" y="5421"/>
                    <a:pt x="2007" y="5473"/>
                    <a:pt x="2116" y="5525"/>
                  </a:cubicBezTo>
                  <a:cubicBezTo>
                    <a:pt x="2176" y="5553"/>
                    <a:pt x="2236" y="5580"/>
                    <a:pt x="2297" y="5606"/>
                  </a:cubicBezTo>
                  <a:lnTo>
                    <a:pt x="2281" y="5600"/>
                  </a:lnTo>
                  <a:lnTo>
                    <a:pt x="2281" y="5600"/>
                  </a:lnTo>
                  <a:cubicBezTo>
                    <a:pt x="2289" y="5603"/>
                    <a:pt x="2298" y="5607"/>
                    <a:pt x="2307" y="5611"/>
                  </a:cubicBezTo>
                  <a:lnTo>
                    <a:pt x="2307" y="5611"/>
                  </a:lnTo>
                  <a:cubicBezTo>
                    <a:pt x="2304" y="5610"/>
                    <a:pt x="2302" y="5609"/>
                    <a:pt x="2299" y="5607"/>
                  </a:cubicBezTo>
                  <a:lnTo>
                    <a:pt x="2297" y="5606"/>
                  </a:lnTo>
                  <a:lnTo>
                    <a:pt x="2297" y="5606"/>
                  </a:lnTo>
                  <a:cubicBezTo>
                    <a:pt x="2361" y="5632"/>
                    <a:pt x="2383" y="5641"/>
                    <a:pt x="2382" y="5641"/>
                  </a:cubicBezTo>
                  <a:cubicBezTo>
                    <a:pt x="2381" y="5641"/>
                    <a:pt x="2343" y="5626"/>
                    <a:pt x="2314" y="5614"/>
                  </a:cubicBezTo>
                  <a:lnTo>
                    <a:pt x="2314" y="5614"/>
                  </a:lnTo>
                  <a:cubicBezTo>
                    <a:pt x="2329" y="5620"/>
                    <a:pt x="2345" y="5627"/>
                    <a:pt x="2360" y="5633"/>
                  </a:cubicBezTo>
                  <a:cubicBezTo>
                    <a:pt x="2496" y="5688"/>
                    <a:pt x="2635" y="5741"/>
                    <a:pt x="2774" y="5789"/>
                  </a:cubicBezTo>
                  <a:cubicBezTo>
                    <a:pt x="3007" y="5872"/>
                    <a:pt x="3246" y="5939"/>
                    <a:pt x="3487" y="5991"/>
                  </a:cubicBezTo>
                  <a:cubicBezTo>
                    <a:pt x="3500" y="5885"/>
                    <a:pt x="3541" y="5786"/>
                    <a:pt x="3605" y="5702"/>
                  </a:cubicBezTo>
                  <a:cubicBezTo>
                    <a:pt x="3711" y="5565"/>
                    <a:pt x="3905" y="5452"/>
                    <a:pt x="4095" y="5446"/>
                  </a:cubicBezTo>
                  <a:cubicBezTo>
                    <a:pt x="4089" y="5432"/>
                    <a:pt x="4084" y="5421"/>
                    <a:pt x="4079" y="5406"/>
                  </a:cubicBezTo>
                  <a:lnTo>
                    <a:pt x="4079" y="5406"/>
                  </a:lnTo>
                  <a:lnTo>
                    <a:pt x="4293" y="5478"/>
                  </a:lnTo>
                  <a:cubicBezTo>
                    <a:pt x="4079" y="5193"/>
                    <a:pt x="4530" y="4386"/>
                    <a:pt x="5123" y="3271"/>
                  </a:cubicBezTo>
                  <a:cubicBezTo>
                    <a:pt x="6170" y="1220"/>
                    <a:pt x="4672" y="0"/>
                    <a:pt x="3055"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5" name="Google Shape;2902;p64">
              <a:extLst>
                <a:ext uri="{FF2B5EF4-FFF2-40B4-BE49-F238E27FC236}">
                  <a16:creationId xmlns:a16="http://schemas.microsoft.com/office/drawing/2014/main" id="{3436817B-ECE2-9F7A-393B-A5F349D11F0E}"/>
                </a:ext>
              </a:extLst>
            </p:cNvPr>
            <p:cNvSpPr/>
            <p:nvPr/>
          </p:nvSpPr>
          <p:spPr>
            <a:xfrm>
              <a:off x="4612263" y="487825"/>
              <a:ext cx="254175" cy="433725"/>
            </a:xfrm>
            <a:custGeom>
              <a:avLst/>
              <a:gdLst/>
              <a:ahLst/>
              <a:cxnLst/>
              <a:rect l="l" t="t" r="r" b="b"/>
              <a:pathLst>
                <a:path w="10167" h="17349" extrusionOk="0">
                  <a:moveTo>
                    <a:pt x="5984" y="0"/>
                  </a:moveTo>
                  <a:cubicBezTo>
                    <a:pt x="4287" y="0"/>
                    <a:pt x="3897" y="2201"/>
                    <a:pt x="3766" y="3725"/>
                  </a:cubicBezTo>
                  <a:cubicBezTo>
                    <a:pt x="3595" y="4556"/>
                    <a:pt x="3286" y="5581"/>
                    <a:pt x="3286" y="5771"/>
                  </a:cubicBezTo>
                  <a:cubicBezTo>
                    <a:pt x="3286" y="5838"/>
                    <a:pt x="3245" y="5854"/>
                    <a:pt x="3165" y="5854"/>
                  </a:cubicBezTo>
                  <a:cubicBezTo>
                    <a:pt x="3091" y="5854"/>
                    <a:pt x="2984" y="5840"/>
                    <a:pt x="2846" y="5840"/>
                  </a:cubicBezTo>
                  <a:cubicBezTo>
                    <a:pt x="2708" y="5840"/>
                    <a:pt x="2539" y="5854"/>
                    <a:pt x="2340" y="5907"/>
                  </a:cubicBezTo>
                  <a:cubicBezTo>
                    <a:pt x="1723" y="6073"/>
                    <a:pt x="1415" y="6737"/>
                    <a:pt x="1178" y="7757"/>
                  </a:cubicBezTo>
                  <a:cubicBezTo>
                    <a:pt x="1098" y="8358"/>
                    <a:pt x="1" y="13506"/>
                    <a:pt x="1276" y="13506"/>
                  </a:cubicBezTo>
                  <a:cubicBezTo>
                    <a:pt x="1333" y="13506"/>
                    <a:pt x="1395" y="13496"/>
                    <a:pt x="1462" y="13475"/>
                  </a:cubicBezTo>
                  <a:cubicBezTo>
                    <a:pt x="1462" y="13475"/>
                    <a:pt x="1462" y="14992"/>
                    <a:pt x="1676" y="15989"/>
                  </a:cubicBezTo>
                  <a:cubicBezTo>
                    <a:pt x="1862" y="16858"/>
                    <a:pt x="3151" y="17348"/>
                    <a:pt x="4881" y="17348"/>
                  </a:cubicBezTo>
                  <a:cubicBezTo>
                    <a:pt x="5132" y="17348"/>
                    <a:pt x="5393" y="17338"/>
                    <a:pt x="5661" y="17317"/>
                  </a:cubicBezTo>
                  <a:cubicBezTo>
                    <a:pt x="7773" y="17151"/>
                    <a:pt x="10131" y="17348"/>
                    <a:pt x="9595" y="15185"/>
                  </a:cubicBezTo>
                  <a:cubicBezTo>
                    <a:pt x="9400" y="14399"/>
                    <a:pt x="9978" y="14731"/>
                    <a:pt x="9954" y="13237"/>
                  </a:cubicBezTo>
                  <a:cubicBezTo>
                    <a:pt x="9931" y="11743"/>
                    <a:pt x="9815" y="9714"/>
                    <a:pt x="9956" y="8676"/>
                  </a:cubicBezTo>
                  <a:cubicBezTo>
                    <a:pt x="10166" y="7294"/>
                    <a:pt x="10114" y="6471"/>
                    <a:pt x="8812" y="6162"/>
                  </a:cubicBezTo>
                  <a:cubicBezTo>
                    <a:pt x="8812" y="5664"/>
                    <a:pt x="8623" y="4472"/>
                    <a:pt x="8623" y="2178"/>
                  </a:cubicBezTo>
                  <a:cubicBezTo>
                    <a:pt x="8623" y="135"/>
                    <a:pt x="6783" y="23"/>
                    <a:pt x="6379" y="23"/>
                  </a:cubicBezTo>
                  <a:cubicBezTo>
                    <a:pt x="6329" y="23"/>
                    <a:pt x="6301" y="24"/>
                    <a:pt x="6301" y="24"/>
                  </a:cubicBezTo>
                  <a:cubicBezTo>
                    <a:pt x="6191" y="8"/>
                    <a:pt x="6085" y="0"/>
                    <a:pt x="5984"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6" name="Google Shape;2903;p64">
              <a:extLst>
                <a:ext uri="{FF2B5EF4-FFF2-40B4-BE49-F238E27FC236}">
                  <a16:creationId xmlns:a16="http://schemas.microsoft.com/office/drawing/2014/main" id="{D39D7399-8C99-C2F8-B877-1C3FB61C81AF}"/>
                </a:ext>
              </a:extLst>
            </p:cNvPr>
            <p:cNvSpPr/>
            <p:nvPr/>
          </p:nvSpPr>
          <p:spPr>
            <a:xfrm>
              <a:off x="4696863" y="487800"/>
              <a:ext cx="133625" cy="248825"/>
            </a:xfrm>
            <a:custGeom>
              <a:avLst/>
              <a:gdLst/>
              <a:ahLst/>
              <a:cxnLst/>
              <a:rect l="l" t="t" r="r" b="b"/>
              <a:pathLst>
                <a:path w="5345" h="9953" extrusionOk="0">
                  <a:moveTo>
                    <a:pt x="2599" y="0"/>
                  </a:moveTo>
                  <a:cubicBezTo>
                    <a:pt x="901" y="0"/>
                    <a:pt x="512" y="2202"/>
                    <a:pt x="381" y="3726"/>
                  </a:cubicBezTo>
                  <a:cubicBezTo>
                    <a:pt x="272" y="4259"/>
                    <a:pt x="106" y="4870"/>
                    <a:pt x="0" y="5291"/>
                  </a:cubicBezTo>
                  <a:cubicBezTo>
                    <a:pt x="104" y="5210"/>
                    <a:pt x="227" y="5161"/>
                    <a:pt x="366" y="5161"/>
                  </a:cubicBezTo>
                  <a:cubicBezTo>
                    <a:pt x="419" y="5161"/>
                    <a:pt x="475" y="5168"/>
                    <a:pt x="534" y="5184"/>
                  </a:cubicBezTo>
                  <a:cubicBezTo>
                    <a:pt x="836" y="5268"/>
                    <a:pt x="1109" y="5649"/>
                    <a:pt x="978" y="5967"/>
                  </a:cubicBezTo>
                  <a:cubicBezTo>
                    <a:pt x="679" y="6686"/>
                    <a:pt x="503" y="7452"/>
                    <a:pt x="412" y="8225"/>
                  </a:cubicBezTo>
                  <a:cubicBezTo>
                    <a:pt x="366" y="8605"/>
                    <a:pt x="338" y="8988"/>
                    <a:pt x="318" y="9370"/>
                  </a:cubicBezTo>
                  <a:cubicBezTo>
                    <a:pt x="309" y="9536"/>
                    <a:pt x="326" y="9715"/>
                    <a:pt x="304" y="9880"/>
                  </a:cubicBezTo>
                  <a:cubicBezTo>
                    <a:pt x="353" y="9889"/>
                    <a:pt x="413" y="9902"/>
                    <a:pt x="440" y="9904"/>
                  </a:cubicBezTo>
                  <a:cubicBezTo>
                    <a:pt x="499" y="9908"/>
                    <a:pt x="559" y="9909"/>
                    <a:pt x="618" y="9909"/>
                  </a:cubicBezTo>
                  <a:cubicBezTo>
                    <a:pt x="702" y="9909"/>
                    <a:pt x="785" y="9907"/>
                    <a:pt x="868" y="9907"/>
                  </a:cubicBezTo>
                  <a:cubicBezTo>
                    <a:pt x="915" y="9907"/>
                    <a:pt x="963" y="9906"/>
                    <a:pt x="1010" y="9906"/>
                  </a:cubicBezTo>
                  <a:cubicBezTo>
                    <a:pt x="1364" y="9906"/>
                    <a:pt x="1718" y="9913"/>
                    <a:pt x="2072" y="9919"/>
                  </a:cubicBezTo>
                  <a:cubicBezTo>
                    <a:pt x="2236" y="9922"/>
                    <a:pt x="2399" y="9923"/>
                    <a:pt x="2562" y="9923"/>
                  </a:cubicBezTo>
                  <a:cubicBezTo>
                    <a:pt x="2746" y="9923"/>
                    <a:pt x="2930" y="9922"/>
                    <a:pt x="3114" y="9922"/>
                  </a:cubicBezTo>
                  <a:cubicBezTo>
                    <a:pt x="3179" y="9922"/>
                    <a:pt x="3244" y="9922"/>
                    <a:pt x="3309" y="9922"/>
                  </a:cubicBezTo>
                  <a:cubicBezTo>
                    <a:pt x="3479" y="9922"/>
                    <a:pt x="3649" y="9933"/>
                    <a:pt x="3817" y="9953"/>
                  </a:cubicBezTo>
                  <a:cubicBezTo>
                    <a:pt x="3813" y="8470"/>
                    <a:pt x="3674" y="6993"/>
                    <a:pt x="3477" y="5522"/>
                  </a:cubicBezTo>
                  <a:cubicBezTo>
                    <a:pt x="3423" y="5119"/>
                    <a:pt x="3740" y="4917"/>
                    <a:pt x="4072" y="4917"/>
                  </a:cubicBezTo>
                  <a:cubicBezTo>
                    <a:pt x="4249" y="4917"/>
                    <a:pt x="4430" y="4975"/>
                    <a:pt x="4561" y="5090"/>
                  </a:cubicBezTo>
                  <a:cubicBezTo>
                    <a:pt x="4567" y="5090"/>
                    <a:pt x="4573" y="5091"/>
                    <a:pt x="4579" y="5091"/>
                  </a:cubicBezTo>
                  <a:cubicBezTo>
                    <a:pt x="4577" y="5088"/>
                    <a:pt x="4768" y="5084"/>
                    <a:pt x="4791" y="5083"/>
                  </a:cubicBezTo>
                  <a:cubicBezTo>
                    <a:pt x="4978" y="5074"/>
                    <a:pt x="5161" y="5037"/>
                    <a:pt x="5344" y="5001"/>
                  </a:cubicBezTo>
                  <a:cubicBezTo>
                    <a:pt x="5293" y="4339"/>
                    <a:pt x="5237" y="3422"/>
                    <a:pt x="5237" y="2178"/>
                  </a:cubicBezTo>
                  <a:cubicBezTo>
                    <a:pt x="5237" y="135"/>
                    <a:pt x="3398" y="23"/>
                    <a:pt x="2994" y="23"/>
                  </a:cubicBezTo>
                  <a:cubicBezTo>
                    <a:pt x="2944" y="23"/>
                    <a:pt x="2916" y="24"/>
                    <a:pt x="2916" y="24"/>
                  </a:cubicBezTo>
                  <a:cubicBezTo>
                    <a:pt x="2806" y="8"/>
                    <a:pt x="2700" y="0"/>
                    <a:pt x="2599"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7" name="Google Shape;2904;p64">
              <a:extLst>
                <a:ext uri="{FF2B5EF4-FFF2-40B4-BE49-F238E27FC236}">
                  <a16:creationId xmlns:a16="http://schemas.microsoft.com/office/drawing/2014/main" id="{3248ECEC-52A1-51A2-4DF6-D25D4EC9C754}"/>
                </a:ext>
              </a:extLst>
            </p:cNvPr>
            <p:cNvSpPr/>
            <p:nvPr/>
          </p:nvSpPr>
          <p:spPr>
            <a:xfrm>
              <a:off x="4648963" y="633850"/>
              <a:ext cx="227925" cy="291750"/>
            </a:xfrm>
            <a:custGeom>
              <a:avLst/>
              <a:gdLst/>
              <a:ahLst/>
              <a:cxnLst/>
              <a:rect l="l" t="t" r="r" b="b"/>
              <a:pathLst>
                <a:path w="9117" h="11670" extrusionOk="0">
                  <a:moveTo>
                    <a:pt x="1395" y="0"/>
                  </a:moveTo>
                  <a:cubicBezTo>
                    <a:pt x="1393" y="21"/>
                    <a:pt x="1394" y="40"/>
                    <a:pt x="1390" y="61"/>
                  </a:cubicBezTo>
                  <a:cubicBezTo>
                    <a:pt x="1266" y="771"/>
                    <a:pt x="988" y="1428"/>
                    <a:pt x="757" y="2107"/>
                  </a:cubicBezTo>
                  <a:cubicBezTo>
                    <a:pt x="521" y="2796"/>
                    <a:pt x="371" y="3529"/>
                    <a:pt x="278" y="4251"/>
                  </a:cubicBezTo>
                  <a:cubicBezTo>
                    <a:pt x="183" y="4985"/>
                    <a:pt x="182" y="5734"/>
                    <a:pt x="110" y="6472"/>
                  </a:cubicBezTo>
                  <a:cubicBezTo>
                    <a:pt x="60" y="6984"/>
                    <a:pt x="30" y="7496"/>
                    <a:pt x="0" y="8010"/>
                  </a:cubicBezTo>
                  <a:cubicBezTo>
                    <a:pt x="15" y="8523"/>
                    <a:pt x="60" y="9459"/>
                    <a:pt x="208" y="10148"/>
                  </a:cubicBezTo>
                  <a:cubicBezTo>
                    <a:pt x="394" y="11017"/>
                    <a:pt x="1683" y="11507"/>
                    <a:pt x="3413" y="11507"/>
                  </a:cubicBezTo>
                  <a:cubicBezTo>
                    <a:pt x="3664" y="11507"/>
                    <a:pt x="3925" y="11497"/>
                    <a:pt x="4193" y="11476"/>
                  </a:cubicBezTo>
                  <a:cubicBezTo>
                    <a:pt x="6305" y="11310"/>
                    <a:pt x="9117" y="11670"/>
                    <a:pt x="8582" y="9506"/>
                  </a:cubicBezTo>
                  <a:cubicBezTo>
                    <a:pt x="8386" y="8720"/>
                    <a:pt x="8455" y="6190"/>
                    <a:pt x="8438" y="5554"/>
                  </a:cubicBezTo>
                  <a:cubicBezTo>
                    <a:pt x="8266" y="5306"/>
                    <a:pt x="7532" y="3603"/>
                    <a:pt x="7515" y="2833"/>
                  </a:cubicBezTo>
                  <a:cubicBezTo>
                    <a:pt x="7497" y="2074"/>
                    <a:pt x="7246" y="508"/>
                    <a:pt x="7253" y="444"/>
                  </a:cubicBezTo>
                  <a:lnTo>
                    <a:pt x="7253" y="444"/>
                  </a:lnTo>
                  <a:cubicBezTo>
                    <a:pt x="7182" y="455"/>
                    <a:pt x="7113" y="469"/>
                    <a:pt x="7041" y="478"/>
                  </a:cubicBezTo>
                  <a:cubicBezTo>
                    <a:pt x="6950" y="490"/>
                    <a:pt x="6858" y="498"/>
                    <a:pt x="6766" y="504"/>
                  </a:cubicBezTo>
                  <a:cubicBezTo>
                    <a:pt x="6938" y="1953"/>
                    <a:pt x="7051" y="3407"/>
                    <a:pt x="7004" y="4869"/>
                  </a:cubicBezTo>
                  <a:cubicBezTo>
                    <a:pt x="6994" y="5177"/>
                    <a:pt x="6066" y="5376"/>
                    <a:pt x="5708" y="5376"/>
                  </a:cubicBezTo>
                  <a:cubicBezTo>
                    <a:pt x="5674" y="5376"/>
                    <a:pt x="5645" y="5374"/>
                    <a:pt x="5622" y="5371"/>
                  </a:cubicBezTo>
                  <a:cubicBezTo>
                    <a:pt x="5576" y="5363"/>
                    <a:pt x="5411" y="5362"/>
                    <a:pt x="5170" y="5362"/>
                  </a:cubicBezTo>
                  <a:cubicBezTo>
                    <a:pt x="5091" y="5362"/>
                    <a:pt x="5003" y="5362"/>
                    <a:pt x="4908" y="5362"/>
                  </a:cubicBezTo>
                  <a:cubicBezTo>
                    <a:pt x="3781" y="5362"/>
                    <a:pt x="1702" y="5347"/>
                    <a:pt x="1314" y="4961"/>
                  </a:cubicBezTo>
                  <a:cubicBezTo>
                    <a:pt x="731" y="4381"/>
                    <a:pt x="958" y="3315"/>
                    <a:pt x="1034" y="2588"/>
                  </a:cubicBezTo>
                  <a:cubicBezTo>
                    <a:pt x="1125" y="1710"/>
                    <a:pt x="1279" y="837"/>
                    <a:pt x="1589" y="9"/>
                  </a:cubicBezTo>
                  <a:cubicBezTo>
                    <a:pt x="1534" y="5"/>
                    <a:pt x="1470" y="1"/>
                    <a:pt x="1395" y="0"/>
                  </a:cubicBezTo>
                  <a:close/>
                </a:path>
              </a:pathLst>
            </a:custGeom>
            <a:solidFill>
              <a:srgbClr val="EEBD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8" name="Google Shape;2905;p64">
              <a:extLst>
                <a:ext uri="{FF2B5EF4-FFF2-40B4-BE49-F238E27FC236}">
                  <a16:creationId xmlns:a16="http://schemas.microsoft.com/office/drawing/2014/main" id="{49A15056-58D3-7132-90FF-228303DCE008}"/>
                </a:ext>
              </a:extLst>
            </p:cNvPr>
            <p:cNvSpPr/>
            <p:nvPr/>
          </p:nvSpPr>
          <p:spPr>
            <a:xfrm>
              <a:off x="4642738" y="621050"/>
              <a:ext cx="247975" cy="80725"/>
            </a:xfrm>
            <a:custGeom>
              <a:avLst/>
              <a:gdLst/>
              <a:ahLst/>
              <a:cxnLst/>
              <a:rect l="l" t="t" r="r" b="b"/>
              <a:pathLst>
                <a:path w="9919" h="3229" extrusionOk="0">
                  <a:moveTo>
                    <a:pt x="1261" y="1"/>
                  </a:moveTo>
                  <a:cubicBezTo>
                    <a:pt x="1126" y="1"/>
                    <a:pt x="992" y="29"/>
                    <a:pt x="867" y="89"/>
                  </a:cubicBezTo>
                  <a:cubicBezTo>
                    <a:pt x="785" y="127"/>
                    <a:pt x="711" y="180"/>
                    <a:pt x="651" y="246"/>
                  </a:cubicBezTo>
                  <a:cubicBezTo>
                    <a:pt x="324" y="616"/>
                    <a:pt x="1" y="717"/>
                    <a:pt x="406" y="1083"/>
                  </a:cubicBezTo>
                  <a:cubicBezTo>
                    <a:pt x="812" y="1449"/>
                    <a:pt x="2171" y="2920"/>
                    <a:pt x="4484" y="3180"/>
                  </a:cubicBezTo>
                  <a:cubicBezTo>
                    <a:pt x="4787" y="3214"/>
                    <a:pt x="5104" y="3229"/>
                    <a:pt x="5426" y="3229"/>
                  </a:cubicBezTo>
                  <a:cubicBezTo>
                    <a:pt x="7562" y="3229"/>
                    <a:pt x="9919" y="2578"/>
                    <a:pt x="9919" y="2578"/>
                  </a:cubicBezTo>
                  <a:lnTo>
                    <a:pt x="9672" y="330"/>
                  </a:lnTo>
                  <a:cubicBezTo>
                    <a:pt x="9672" y="330"/>
                    <a:pt x="6623" y="708"/>
                    <a:pt x="5022" y="1277"/>
                  </a:cubicBezTo>
                  <a:cubicBezTo>
                    <a:pt x="4812" y="1352"/>
                    <a:pt x="4598" y="1385"/>
                    <a:pt x="4386" y="1385"/>
                  </a:cubicBezTo>
                  <a:cubicBezTo>
                    <a:pt x="3404" y="1385"/>
                    <a:pt x="2451" y="688"/>
                    <a:pt x="1967" y="271"/>
                  </a:cubicBezTo>
                  <a:cubicBezTo>
                    <a:pt x="1769" y="100"/>
                    <a:pt x="1514" y="1"/>
                    <a:pt x="1261"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9" name="Google Shape;2906;p64">
              <a:extLst>
                <a:ext uri="{FF2B5EF4-FFF2-40B4-BE49-F238E27FC236}">
                  <a16:creationId xmlns:a16="http://schemas.microsoft.com/office/drawing/2014/main" id="{89B176C3-7F24-162D-0F24-5BFC35E38B4B}"/>
                </a:ext>
              </a:extLst>
            </p:cNvPr>
            <p:cNvSpPr/>
            <p:nvPr/>
          </p:nvSpPr>
          <p:spPr>
            <a:xfrm>
              <a:off x="4823513" y="620500"/>
              <a:ext cx="277200" cy="317000"/>
            </a:xfrm>
            <a:custGeom>
              <a:avLst/>
              <a:gdLst/>
              <a:ahLst/>
              <a:cxnLst/>
              <a:rect l="l" t="t" r="r" b="b"/>
              <a:pathLst>
                <a:path w="11088" h="12680" extrusionOk="0">
                  <a:moveTo>
                    <a:pt x="9488" y="1"/>
                  </a:moveTo>
                  <a:cubicBezTo>
                    <a:pt x="8836" y="546"/>
                    <a:pt x="8091" y="970"/>
                    <a:pt x="7289" y="1253"/>
                  </a:cubicBezTo>
                  <a:cubicBezTo>
                    <a:pt x="6720" y="1454"/>
                    <a:pt x="6037" y="1576"/>
                    <a:pt x="5350" y="1576"/>
                  </a:cubicBezTo>
                  <a:cubicBezTo>
                    <a:pt x="4218" y="1576"/>
                    <a:pt x="3077" y="1245"/>
                    <a:pt x="2417" y="388"/>
                  </a:cubicBezTo>
                  <a:cubicBezTo>
                    <a:pt x="1159" y="686"/>
                    <a:pt x="1" y="545"/>
                    <a:pt x="792" y="3175"/>
                  </a:cubicBezTo>
                  <a:cubicBezTo>
                    <a:pt x="1754" y="6492"/>
                    <a:pt x="2457" y="5407"/>
                    <a:pt x="1311" y="9004"/>
                  </a:cubicBezTo>
                  <a:cubicBezTo>
                    <a:pt x="656" y="11814"/>
                    <a:pt x="2558" y="12680"/>
                    <a:pt x="4796" y="12680"/>
                  </a:cubicBezTo>
                  <a:cubicBezTo>
                    <a:pt x="7136" y="12680"/>
                    <a:pt x="9842" y="11734"/>
                    <a:pt x="10376" y="11074"/>
                  </a:cubicBezTo>
                  <a:cubicBezTo>
                    <a:pt x="10708" y="10268"/>
                    <a:pt x="10376" y="7705"/>
                    <a:pt x="10494" y="7112"/>
                  </a:cubicBezTo>
                  <a:cubicBezTo>
                    <a:pt x="11087" y="5737"/>
                    <a:pt x="10933" y="2036"/>
                    <a:pt x="10661" y="1170"/>
                  </a:cubicBezTo>
                  <a:cubicBezTo>
                    <a:pt x="10421" y="334"/>
                    <a:pt x="9988" y="66"/>
                    <a:pt x="9488" y="1"/>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0" name="Google Shape;2907;p64">
              <a:extLst>
                <a:ext uri="{FF2B5EF4-FFF2-40B4-BE49-F238E27FC236}">
                  <a16:creationId xmlns:a16="http://schemas.microsoft.com/office/drawing/2014/main" id="{A2FE7BF1-72CE-2E92-66FD-030E3E1CB6CA}"/>
                </a:ext>
              </a:extLst>
            </p:cNvPr>
            <p:cNvSpPr/>
            <p:nvPr/>
          </p:nvSpPr>
          <p:spPr>
            <a:xfrm>
              <a:off x="4805463" y="627750"/>
              <a:ext cx="93750" cy="76225"/>
            </a:xfrm>
            <a:custGeom>
              <a:avLst/>
              <a:gdLst/>
              <a:ahLst/>
              <a:cxnLst/>
              <a:rect l="l" t="t" r="r" b="b"/>
              <a:pathLst>
                <a:path w="3750" h="3049" extrusionOk="0">
                  <a:moveTo>
                    <a:pt x="2585" y="0"/>
                  </a:moveTo>
                  <a:cubicBezTo>
                    <a:pt x="1627" y="0"/>
                    <a:pt x="1" y="461"/>
                    <a:pt x="1" y="461"/>
                  </a:cubicBezTo>
                  <a:lnTo>
                    <a:pt x="412" y="3049"/>
                  </a:lnTo>
                  <a:lnTo>
                    <a:pt x="2725" y="2587"/>
                  </a:lnTo>
                  <a:cubicBezTo>
                    <a:pt x="2725" y="2587"/>
                    <a:pt x="3750" y="450"/>
                    <a:pt x="3137" y="98"/>
                  </a:cubicBezTo>
                  <a:cubicBezTo>
                    <a:pt x="3017" y="28"/>
                    <a:pt x="2821" y="0"/>
                    <a:pt x="2585" y="0"/>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1" name="Google Shape;2908;p64">
              <a:extLst>
                <a:ext uri="{FF2B5EF4-FFF2-40B4-BE49-F238E27FC236}">
                  <a16:creationId xmlns:a16="http://schemas.microsoft.com/office/drawing/2014/main" id="{38F56411-1BD8-31AF-002D-1F33892825A2}"/>
                </a:ext>
              </a:extLst>
            </p:cNvPr>
            <p:cNvSpPr/>
            <p:nvPr/>
          </p:nvSpPr>
          <p:spPr>
            <a:xfrm>
              <a:off x="4681438" y="487850"/>
              <a:ext cx="149200" cy="330325"/>
            </a:xfrm>
            <a:custGeom>
              <a:avLst/>
              <a:gdLst/>
              <a:ahLst/>
              <a:cxnLst/>
              <a:rect l="l" t="t" r="r" b="b"/>
              <a:pathLst>
                <a:path w="5968" h="13213" extrusionOk="0">
                  <a:moveTo>
                    <a:pt x="3217" y="0"/>
                  </a:moveTo>
                  <a:cubicBezTo>
                    <a:pt x="1519" y="0"/>
                    <a:pt x="1130" y="2201"/>
                    <a:pt x="998" y="3725"/>
                  </a:cubicBezTo>
                  <a:cubicBezTo>
                    <a:pt x="856" y="4414"/>
                    <a:pt x="622" y="5227"/>
                    <a:pt x="545" y="5597"/>
                  </a:cubicBezTo>
                  <a:cubicBezTo>
                    <a:pt x="386" y="7226"/>
                    <a:pt x="1" y="8841"/>
                    <a:pt x="111" y="10487"/>
                  </a:cubicBezTo>
                  <a:cubicBezTo>
                    <a:pt x="172" y="11388"/>
                    <a:pt x="410" y="12546"/>
                    <a:pt x="1099" y="13213"/>
                  </a:cubicBezTo>
                  <a:cubicBezTo>
                    <a:pt x="1624" y="12927"/>
                    <a:pt x="2219" y="12851"/>
                    <a:pt x="2839" y="12797"/>
                  </a:cubicBezTo>
                  <a:cubicBezTo>
                    <a:pt x="2876" y="12794"/>
                    <a:pt x="2918" y="12793"/>
                    <a:pt x="2963" y="12793"/>
                  </a:cubicBezTo>
                  <a:cubicBezTo>
                    <a:pt x="3334" y="12793"/>
                    <a:pt x="3941" y="12892"/>
                    <a:pt x="4455" y="12892"/>
                  </a:cubicBezTo>
                  <a:cubicBezTo>
                    <a:pt x="4917" y="12892"/>
                    <a:pt x="5303" y="12812"/>
                    <a:pt x="5372" y="12506"/>
                  </a:cubicBezTo>
                  <a:cubicBezTo>
                    <a:pt x="5523" y="11838"/>
                    <a:pt x="5171" y="7074"/>
                    <a:pt x="5446" y="6528"/>
                  </a:cubicBezTo>
                  <a:cubicBezTo>
                    <a:pt x="5683" y="6057"/>
                    <a:pt x="5948" y="5599"/>
                    <a:pt x="5968" y="5070"/>
                  </a:cubicBezTo>
                  <a:cubicBezTo>
                    <a:pt x="5915" y="4404"/>
                    <a:pt x="5854" y="3465"/>
                    <a:pt x="5854" y="2177"/>
                  </a:cubicBezTo>
                  <a:cubicBezTo>
                    <a:pt x="5854" y="135"/>
                    <a:pt x="4016" y="23"/>
                    <a:pt x="3612" y="23"/>
                  </a:cubicBezTo>
                  <a:cubicBezTo>
                    <a:pt x="3562" y="23"/>
                    <a:pt x="3534" y="24"/>
                    <a:pt x="3534" y="24"/>
                  </a:cubicBezTo>
                  <a:cubicBezTo>
                    <a:pt x="3423" y="8"/>
                    <a:pt x="3318" y="0"/>
                    <a:pt x="3217"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2" name="Google Shape;2909;p64">
              <a:extLst>
                <a:ext uri="{FF2B5EF4-FFF2-40B4-BE49-F238E27FC236}">
                  <a16:creationId xmlns:a16="http://schemas.microsoft.com/office/drawing/2014/main" id="{B047B240-552E-E87F-10CA-41001F75C006}"/>
                </a:ext>
              </a:extLst>
            </p:cNvPr>
            <p:cNvSpPr/>
            <p:nvPr/>
          </p:nvSpPr>
          <p:spPr>
            <a:xfrm>
              <a:off x="4645788" y="449525"/>
              <a:ext cx="231925" cy="139525"/>
            </a:xfrm>
            <a:custGeom>
              <a:avLst/>
              <a:gdLst/>
              <a:ahLst/>
              <a:cxnLst/>
              <a:rect l="l" t="t" r="r" b="b"/>
              <a:pathLst>
                <a:path w="9277" h="5581" extrusionOk="0">
                  <a:moveTo>
                    <a:pt x="5019" y="1"/>
                  </a:moveTo>
                  <a:cubicBezTo>
                    <a:pt x="5018" y="1"/>
                    <a:pt x="5017" y="1"/>
                    <a:pt x="5016" y="1"/>
                  </a:cubicBezTo>
                  <a:cubicBezTo>
                    <a:pt x="4894" y="33"/>
                    <a:pt x="3109" y="101"/>
                    <a:pt x="2448" y="1224"/>
                  </a:cubicBezTo>
                  <a:cubicBezTo>
                    <a:pt x="2448" y="1224"/>
                    <a:pt x="2580" y="2646"/>
                    <a:pt x="2679" y="3142"/>
                  </a:cubicBezTo>
                  <a:cubicBezTo>
                    <a:pt x="2679" y="3142"/>
                    <a:pt x="1555" y="4366"/>
                    <a:pt x="695" y="4730"/>
                  </a:cubicBezTo>
                  <a:cubicBezTo>
                    <a:pt x="695" y="4730"/>
                    <a:pt x="0" y="5094"/>
                    <a:pt x="695" y="5292"/>
                  </a:cubicBezTo>
                  <a:cubicBezTo>
                    <a:pt x="1000" y="5379"/>
                    <a:pt x="1784" y="5581"/>
                    <a:pt x="2799" y="5581"/>
                  </a:cubicBezTo>
                  <a:cubicBezTo>
                    <a:pt x="4096" y="5581"/>
                    <a:pt x="5770" y="5252"/>
                    <a:pt x="7309" y="3935"/>
                  </a:cubicBezTo>
                  <a:cubicBezTo>
                    <a:pt x="9276" y="2252"/>
                    <a:pt x="8473" y="2014"/>
                    <a:pt x="7568" y="2014"/>
                  </a:cubicBezTo>
                  <a:cubicBezTo>
                    <a:pt x="7211" y="2014"/>
                    <a:pt x="6838" y="2051"/>
                    <a:pt x="6614" y="2051"/>
                  </a:cubicBezTo>
                  <a:cubicBezTo>
                    <a:pt x="6614" y="2051"/>
                    <a:pt x="5160" y="1"/>
                    <a:pt x="5019" y="1"/>
                  </a:cubicBezTo>
                  <a:close/>
                </a:path>
              </a:pathLst>
            </a:custGeom>
            <a:solidFill>
              <a:srgbClr val="BF6A4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3" name="Google Shape;2910;p64">
              <a:extLst>
                <a:ext uri="{FF2B5EF4-FFF2-40B4-BE49-F238E27FC236}">
                  <a16:creationId xmlns:a16="http://schemas.microsoft.com/office/drawing/2014/main" id="{7E5D48CD-EDDC-AB06-3A2A-CCADD4270291}"/>
                </a:ext>
              </a:extLst>
            </p:cNvPr>
            <p:cNvSpPr/>
            <p:nvPr/>
          </p:nvSpPr>
          <p:spPr>
            <a:xfrm>
              <a:off x="4942713" y="1145050"/>
              <a:ext cx="42125" cy="125250"/>
            </a:xfrm>
            <a:custGeom>
              <a:avLst/>
              <a:gdLst/>
              <a:ahLst/>
              <a:cxnLst/>
              <a:rect l="l" t="t" r="r" b="b"/>
              <a:pathLst>
                <a:path w="1685" h="5010" extrusionOk="0">
                  <a:moveTo>
                    <a:pt x="1638" y="0"/>
                  </a:moveTo>
                  <a:cubicBezTo>
                    <a:pt x="1628" y="0"/>
                    <a:pt x="1618" y="4"/>
                    <a:pt x="1610" y="14"/>
                  </a:cubicBezTo>
                  <a:lnTo>
                    <a:pt x="1611" y="15"/>
                  </a:lnTo>
                  <a:cubicBezTo>
                    <a:pt x="1410" y="290"/>
                    <a:pt x="1315" y="618"/>
                    <a:pt x="1273" y="952"/>
                  </a:cubicBezTo>
                  <a:cubicBezTo>
                    <a:pt x="1229" y="1300"/>
                    <a:pt x="1237" y="1651"/>
                    <a:pt x="1233" y="2000"/>
                  </a:cubicBezTo>
                  <a:cubicBezTo>
                    <a:pt x="1231" y="2174"/>
                    <a:pt x="1226" y="2348"/>
                    <a:pt x="1209" y="2521"/>
                  </a:cubicBezTo>
                  <a:cubicBezTo>
                    <a:pt x="1191" y="2695"/>
                    <a:pt x="1162" y="2868"/>
                    <a:pt x="1121" y="3038"/>
                  </a:cubicBezTo>
                  <a:cubicBezTo>
                    <a:pt x="1038" y="3380"/>
                    <a:pt x="910" y="3710"/>
                    <a:pt x="741" y="4018"/>
                  </a:cubicBezTo>
                  <a:cubicBezTo>
                    <a:pt x="572" y="4326"/>
                    <a:pt x="362" y="4611"/>
                    <a:pt x="117" y="4863"/>
                  </a:cubicBezTo>
                  <a:cubicBezTo>
                    <a:pt x="86" y="4894"/>
                    <a:pt x="56" y="4923"/>
                    <a:pt x="25" y="4954"/>
                  </a:cubicBezTo>
                  <a:cubicBezTo>
                    <a:pt x="1" y="4976"/>
                    <a:pt x="24" y="5009"/>
                    <a:pt x="49" y="5009"/>
                  </a:cubicBezTo>
                  <a:cubicBezTo>
                    <a:pt x="56" y="5009"/>
                    <a:pt x="64" y="5007"/>
                    <a:pt x="71" y="5000"/>
                  </a:cubicBezTo>
                  <a:cubicBezTo>
                    <a:pt x="325" y="4755"/>
                    <a:pt x="546" y="4477"/>
                    <a:pt x="727" y="4173"/>
                  </a:cubicBezTo>
                  <a:cubicBezTo>
                    <a:pt x="908" y="3870"/>
                    <a:pt x="1047" y="3545"/>
                    <a:pt x="1144" y="3207"/>
                  </a:cubicBezTo>
                  <a:cubicBezTo>
                    <a:pt x="1239" y="2867"/>
                    <a:pt x="1284" y="2520"/>
                    <a:pt x="1294" y="2169"/>
                  </a:cubicBezTo>
                  <a:cubicBezTo>
                    <a:pt x="1304" y="1817"/>
                    <a:pt x="1292" y="1463"/>
                    <a:pt x="1320" y="1112"/>
                  </a:cubicBezTo>
                  <a:cubicBezTo>
                    <a:pt x="1348" y="776"/>
                    <a:pt x="1419" y="439"/>
                    <a:pt x="1598" y="150"/>
                  </a:cubicBezTo>
                  <a:cubicBezTo>
                    <a:pt x="1620" y="115"/>
                    <a:pt x="1643" y="81"/>
                    <a:pt x="1667" y="48"/>
                  </a:cubicBezTo>
                  <a:cubicBezTo>
                    <a:pt x="1685" y="23"/>
                    <a:pt x="1662" y="0"/>
                    <a:pt x="1638"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4" name="Google Shape;2911;p64">
              <a:extLst>
                <a:ext uri="{FF2B5EF4-FFF2-40B4-BE49-F238E27FC236}">
                  <a16:creationId xmlns:a16="http://schemas.microsoft.com/office/drawing/2014/main" id="{AC6AE91B-DE37-B035-17FC-801F5B73D7BB}"/>
                </a:ext>
              </a:extLst>
            </p:cNvPr>
            <p:cNvSpPr/>
            <p:nvPr/>
          </p:nvSpPr>
          <p:spPr>
            <a:xfrm>
              <a:off x="4966188" y="1125800"/>
              <a:ext cx="14700" cy="131500"/>
            </a:xfrm>
            <a:custGeom>
              <a:avLst/>
              <a:gdLst/>
              <a:ahLst/>
              <a:cxnLst/>
              <a:rect l="l" t="t" r="r" b="b"/>
              <a:pathLst>
                <a:path w="588" h="5260" extrusionOk="0">
                  <a:moveTo>
                    <a:pt x="542" y="1"/>
                  </a:moveTo>
                  <a:cubicBezTo>
                    <a:pt x="532" y="1"/>
                    <a:pt x="522" y="6"/>
                    <a:pt x="515" y="17"/>
                  </a:cubicBezTo>
                  <a:cubicBezTo>
                    <a:pt x="345" y="318"/>
                    <a:pt x="216" y="640"/>
                    <a:pt x="129" y="974"/>
                  </a:cubicBezTo>
                  <a:cubicBezTo>
                    <a:pt x="44" y="1307"/>
                    <a:pt x="1" y="1650"/>
                    <a:pt x="2" y="1994"/>
                  </a:cubicBezTo>
                  <a:cubicBezTo>
                    <a:pt x="5" y="2341"/>
                    <a:pt x="51" y="2685"/>
                    <a:pt x="140" y="3021"/>
                  </a:cubicBezTo>
                  <a:cubicBezTo>
                    <a:pt x="231" y="3372"/>
                    <a:pt x="350" y="3715"/>
                    <a:pt x="427" y="4069"/>
                  </a:cubicBezTo>
                  <a:cubicBezTo>
                    <a:pt x="500" y="4405"/>
                    <a:pt x="535" y="4758"/>
                    <a:pt x="447" y="5094"/>
                  </a:cubicBezTo>
                  <a:cubicBezTo>
                    <a:pt x="435" y="5137"/>
                    <a:pt x="422" y="5178"/>
                    <a:pt x="407" y="5220"/>
                  </a:cubicBezTo>
                  <a:cubicBezTo>
                    <a:pt x="398" y="5244"/>
                    <a:pt x="418" y="5260"/>
                    <a:pt x="438" y="5260"/>
                  </a:cubicBezTo>
                  <a:cubicBezTo>
                    <a:pt x="451" y="5260"/>
                    <a:pt x="465" y="5253"/>
                    <a:pt x="470" y="5237"/>
                  </a:cubicBezTo>
                  <a:cubicBezTo>
                    <a:pt x="587" y="4908"/>
                    <a:pt x="582" y="4557"/>
                    <a:pt x="522" y="4218"/>
                  </a:cubicBezTo>
                  <a:cubicBezTo>
                    <a:pt x="462" y="3865"/>
                    <a:pt x="347" y="3523"/>
                    <a:pt x="251" y="3179"/>
                  </a:cubicBezTo>
                  <a:cubicBezTo>
                    <a:pt x="203" y="3008"/>
                    <a:pt x="158" y="2835"/>
                    <a:pt x="126" y="2660"/>
                  </a:cubicBezTo>
                  <a:cubicBezTo>
                    <a:pt x="97" y="2492"/>
                    <a:pt x="78" y="2322"/>
                    <a:pt x="71" y="2150"/>
                  </a:cubicBezTo>
                  <a:cubicBezTo>
                    <a:pt x="56" y="1806"/>
                    <a:pt x="86" y="1462"/>
                    <a:pt x="161" y="1126"/>
                  </a:cubicBezTo>
                  <a:cubicBezTo>
                    <a:pt x="234" y="792"/>
                    <a:pt x="352" y="468"/>
                    <a:pt x="510" y="164"/>
                  </a:cubicBezTo>
                  <a:cubicBezTo>
                    <a:pt x="530" y="125"/>
                    <a:pt x="551" y="87"/>
                    <a:pt x="572" y="49"/>
                  </a:cubicBezTo>
                  <a:cubicBezTo>
                    <a:pt x="586" y="24"/>
                    <a:pt x="564" y="1"/>
                    <a:pt x="542"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5" name="Google Shape;2912;p64">
              <a:extLst>
                <a:ext uri="{FF2B5EF4-FFF2-40B4-BE49-F238E27FC236}">
                  <a16:creationId xmlns:a16="http://schemas.microsoft.com/office/drawing/2014/main" id="{AE5481C6-D8F4-3146-403A-F65D938DB07D}"/>
                </a:ext>
              </a:extLst>
            </p:cNvPr>
            <p:cNvSpPr/>
            <p:nvPr/>
          </p:nvSpPr>
          <p:spPr>
            <a:xfrm>
              <a:off x="4959263" y="1118375"/>
              <a:ext cx="15175" cy="147250"/>
            </a:xfrm>
            <a:custGeom>
              <a:avLst/>
              <a:gdLst/>
              <a:ahLst/>
              <a:cxnLst/>
              <a:rect l="l" t="t" r="r" b="b"/>
              <a:pathLst>
                <a:path w="607" h="5890" extrusionOk="0">
                  <a:moveTo>
                    <a:pt x="562" y="0"/>
                  </a:moveTo>
                  <a:cubicBezTo>
                    <a:pt x="552" y="0"/>
                    <a:pt x="542" y="5"/>
                    <a:pt x="535" y="16"/>
                  </a:cubicBezTo>
                  <a:cubicBezTo>
                    <a:pt x="322" y="397"/>
                    <a:pt x="171" y="810"/>
                    <a:pt x="91" y="1239"/>
                  </a:cubicBezTo>
                  <a:cubicBezTo>
                    <a:pt x="10" y="1670"/>
                    <a:pt x="1" y="2111"/>
                    <a:pt x="63" y="2545"/>
                  </a:cubicBezTo>
                  <a:cubicBezTo>
                    <a:pt x="88" y="2721"/>
                    <a:pt x="129" y="2893"/>
                    <a:pt x="159" y="3067"/>
                  </a:cubicBezTo>
                  <a:cubicBezTo>
                    <a:pt x="189" y="3239"/>
                    <a:pt x="215" y="3411"/>
                    <a:pt x="236" y="3584"/>
                  </a:cubicBezTo>
                  <a:cubicBezTo>
                    <a:pt x="283" y="3961"/>
                    <a:pt x="307" y="4343"/>
                    <a:pt x="306" y="4724"/>
                  </a:cubicBezTo>
                  <a:cubicBezTo>
                    <a:pt x="304" y="5067"/>
                    <a:pt x="282" y="5418"/>
                    <a:pt x="184" y="5748"/>
                  </a:cubicBezTo>
                  <a:cubicBezTo>
                    <a:pt x="175" y="5782"/>
                    <a:pt x="163" y="5817"/>
                    <a:pt x="152" y="5849"/>
                  </a:cubicBezTo>
                  <a:cubicBezTo>
                    <a:pt x="143" y="5873"/>
                    <a:pt x="163" y="5889"/>
                    <a:pt x="183" y="5889"/>
                  </a:cubicBezTo>
                  <a:cubicBezTo>
                    <a:pt x="196" y="5889"/>
                    <a:pt x="209" y="5882"/>
                    <a:pt x="215" y="5867"/>
                  </a:cubicBezTo>
                  <a:cubicBezTo>
                    <a:pt x="327" y="5553"/>
                    <a:pt x="357" y="5213"/>
                    <a:pt x="368" y="4883"/>
                  </a:cubicBezTo>
                  <a:cubicBezTo>
                    <a:pt x="380" y="4502"/>
                    <a:pt x="358" y="4122"/>
                    <a:pt x="318" y="3743"/>
                  </a:cubicBezTo>
                  <a:cubicBezTo>
                    <a:pt x="283" y="3405"/>
                    <a:pt x="228" y="3069"/>
                    <a:pt x="161" y="2735"/>
                  </a:cubicBezTo>
                  <a:cubicBezTo>
                    <a:pt x="76" y="2306"/>
                    <a:pt x="65" y="1867"/>
                    <a:pt x="126" y="1434"/>
                  </a:cubicBezTo>
                  <a:cubicBezTo>
                    <a:pt x="185" y="1001"/>
                    <a:pt x="317" y="580"/>
                    <a:pt x="516" y="190"/>
                  </a:cubicBezTo>
                  <a:cubicBezTo>
                    <a:pt x="541" y="143"/>
                    <a:pt x="566" y="96"/>
                    <a:pt x="592" y="49"/>
                  </a:cubicBezTo>
                  <a:cubicBezTo>
                    <a:pt x="606" y="24"/>
                    <a:pt x="584" y="0"/>
                    <a:pt x="56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6" name="Google Shape;2913;p64">
              <a:extLst>
                <a:ext uri="{FF2B5EF4-FFF2-40B4-BE49-F238E27FC236}">
                  <a16:creationId xmlns:a16="http://schemas.microsoft.com/office/drawing/2014/main" id="{A1E009CD-977F-9251-2DDE-6D1E00CC546C}"/>
                </a:ext>
              </a:extLst>
            </p:cNvPr>
            <p:cNvSpPr/>
            <p:nvPr/>
          </p:nvSpPr>
          <p:spPr>
            <a:xfrm>
              <a:off x="5112663" y="943925"/>
              <a:ext cx="43450" cy="125300"/>
            </a:xfrm>
            <a:custGeom>
              <a:avLst/>
              <a:gdLst/>
              <a:ahLst/>
              <a:cxnLst/>
              <a:rect l="l" t="t" r="r" b="b"/>
              <a:pathLst>
                <a:path w="1738" h="5012" extrusionOk="0">
                  <a:moveTo>
                    <a:pt x="36" y="0"/>
                  </a:moveTo>
                  <a:cubicBezTo>
                    <a:pt x="20" y="0"/>
                    <a:pt x="4" y="11"/>
                    <a:pt x="4" y="32"/>
                  </a:cubicBezTo>
                  <a:lnTo>
                    <a:pt x="4" y="31"/>
                  </a:lnTo>
                  <a:lnTo>
                    <a:pt x="4" y="31"/>
                  </a:lnTo>
                  <a:cubicBezTo>
                    <a:pt x="0" y="356"/>
                    <a:pt x="102" y="667"/>
                    <a:pt x="252" y="952"/>
                  </a:cubicBezTo>
                  <a:cubicBezTo>
                    <a:pt x="407" y="1250"/>
                    <a:pt x="608" y="1521"/>
                    <a:pt x="801" y="1796"/>
                  </a:cubicBezTo>
                  <a:cubicBezTo>
                    <a:pt x="1001" y="2081"/>
                    <a:pt x="1190" y="2372"/>
                    <a:pt x="1329" y="2693"/>
                  </a:cubicBezTo>
                  <a:cubicBezTo>
                    <a:pt x="1621" y="3367"/>
                    <a:pt x="1719" y="4109"/>
                    <a:pt x="1612" y="4836"/>
                  </a:cubicBezTo>
                  <a:cubicBezTo>
                    <a:pt x="1606" y="4881"/>
                    <a:pt x="1598" y="4925"/>
                    <a:pt x="1589" y="4969"/>
                  </a:cubicBezTo>
                  <a:cubicBezTo>
                    <a:pt x="1585" y="4995"/>
                    <a:pt x="1606" y="5011"/>
                    <a:pt x="1625" y="5011"/>
                  </a:cubicBezTo>
                  <a:cubicBezTo>
                    <a:pt x="1638" y="5011"/>
                    <a:pt x="1650" y="5004"/>
                    <a:pt x="1653" y="4987"/>
                  </a:cubicBezTo>
                  <a:cubicBezTo>
                    <a:pt x="1720" y="4626"/>
                    <a:pt x="1737" y="4257"/>
                    <a:pt x="1702" y="3890"/>
                  </a:cubicBezTo>
                  <a:cubicBezTo>
                    <a:pt x="1668" y="3527"/>
                    <a:pt x="1585" y="3170"/>
                    <a:pt x="1455" y="2829"/>
                  </a:cubicBezTo>
                  <a:cubicBezTo>
                    <a:pt x="1389" y="2657"/>
                    <a:pt x="1312" y="2491"/>
                    <a:pt x="1224" y="2330"/>
                  </a:cubicBezTo>
                  <a:cubicBezTo>
                    <a:pt x="1140" y="2180"/>
                    <a:pt x="1046" y="2037"/>
                    <a:pt x="949" y="1895"/>
                  </a:cubicBezTo>
                  <a:cubicBezTo>
                    <a:pt x="758" y="1618"/>
                    <a:pt x="554" y="1348"/>
                    <a:pt x="384" y="1057"/>
                  </a:cubicBezTo>
                  <a:cubicBezTo>
                    <a:pt x="223" y="779"/>
                    <a:pt x="94" y="476"/>
                    <a:pt x="73" y="152"/>
                  </a:cubicBezTo>
                  <a:cubicBezTo>
                    <a:pt x="70" y="113"/>
                    <a:pt x="69" y="72"/>
                    <a:pt x="70" y="32"/>
                  </a:cubicBezTo>
                  <a:cubicBezTo>
                    <a:pt x="70" y="11"/>
                    <a:pt x="53" y="0"/>
                    <a:pt x="36"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7" name="Google Shape;2914;p64">
              <a:extLst>
                <a:ext uri="{FF2B5EF4-FFF2-40B4-BE49-F238E27FC236}">
                  <a16:creationId xmlns:a16="http://schemas.microsoft.com/office/drawing/2014/main" id="{EFF58D92-37AE-9D9B-7A17-196FA47166EA}"/>
                </a:ext>
              </a:extLst>
            </p:cNvPr>
            <p:cNvSpPr/>
            <p:nvPr/>
          </p:nvSpPr>
          <p:spPr>
            <a:xfrm>
              <a:off x="5098363" y="930525"/>
              <a:ext cx="75275" cy="108725"/>
            </a:xfrm>
            <a:custGeom>
              <a:avLst/>
              <a:gdLst/>
              <a:ahLst/>
              <a:cxnLst/>
              <a:rect l="l" t="t" r="r" b="b"/>
              <a:pathLst>
                <a:path w="3011" h="4349" extrusionOk="0">
                  <a:moveTo>
                    <a:pt x="33" y="1"/>
                  </a:moveTo>
                  <a:cubicBezTo>
                    <a:pt x="15" y="1"/>
                    <a:pt x="0" y="16"/>
                    <a:pt x="0" y="33"/>
                  </a:cubicBezTo>
                  <a:cubicBezTo>
                    <a:pt x="39" y="401"/>
                    <a:pt x="130" y="762"/>
                    <a:pt x="269" y="1103"/>
                  </a:cubicBezTo>
                  <a:cubicBezTo>
                    <a:pt x="409" y="1446"/>
                    <a:pt x="594" y="1768"/>
                    <a:pt x="822" y="2060"/>
                  </a:cubicBezTo>
                  <a:cubicBezTo>
                    <a:pt x="934" y="2206"/>
                    <a:pt x="1058" y="2343"/>
                    <a:pt x="1190" y="2471"/>
                  </a:cubicBezTo>
                  <a:cubicBezTo>
                    <a:pt x="1312" y="2589"/>
                    <a:pt x="1442" y="2698"/>
                    <a:pt x="1574" y="2803"/>
                  </a:cubicBezTo>
                  <a:cubicBezTo>
                    <a:pt x="1835" y="3013"/>
                    <a:pt x="2107" y="3211"/>
                    <a:pt x="2351" y="3441"/>
                  </a:cubicBezTo>
                  <a:cubicBezTo>
                    <a:pt x="2582" y="3659"/>
                    <a:pt x="2790" y="3910"/>
                    <a:pt x="2902" y="4210"/>
                  </a:cubicBezTo>
                  <a:cubicBezTo>
                    <a:pt x="2916" y="4249"/>
                    <a:pt x="2928" y="4288"/>
                    <a:pt x="2940" y="4326"/>
                  </a:cubicBezTo>
                  <a:cubicBezTo>
                    <a:pt x="2945" y="4342"/>
                    <a:pt x="2958" y="4349"/>
                    <a:pt x="2971" y="4349"/>
                  </a:cubicBezTo>
                  <a:cubicBezTo>
                    <a:pt x="2990" y="4349"/>
                    <a:pt x="3010" y="4333"/>
                    <a:pt x="3003" y="4309"/>
                  </a:cubicBezTo>
                  <a:lnTo>
                    <a:pt x="3003" y="4309"/>
                  </a:lnTo>
                  <a:lnTo>
                    <a:pt x="3004" y="4310"/>
                  </a:lnTo>
                  <a:cubicBezTo>
                    <a:pt x="2914" y="3997"/>
                    <a:pt x="2727" y="3729"/>
                    <a:pt x="2502" y="3498"/>
                  </a:cubicBezTo>
                  <a:cubicBezTo>
                    <a:pt x="2269" y="3260"/>
                    <a:pt x="2003" y="3059"/>
                    <a:pt x="1742" y="2855"/>
                  </a:cubicBezTo>
                  <a:cubicBezTo>
                    <a:pt x="1611" y="2752"/>
                    <a:pt x="1482" y="2647"/>
                    <a:pt x="1358" y="2537"/>
                  </a:cubicBezTo>
                  <a:cubicBezTo>
                    <a:pt x="1222" y="2417"/>
                    <a:pt x="1094" y="2287"/>
                    <a:pt x="977" y="2148"/>
                  </a:cubicBezTo>
                  <a:cubicBezTo>
                    <a:pt x="739" y="1866"/>
                    <a:pt x="541" y="1554"/>
                    <a:pt x="389" y="1218"/>
                  </a:cubicBezTo>
                  <a:cubicBezTo>
                    <a:pt x="238" y="884"/>
                    <a:pt x="135" y="531"/>
                    <a:pt x="82" y="169"/>
                  </a:cubicBezTo>
                  <a:cubicBezTo>
                    <a:pt x="76" y="123"/>
                    <a:pt x="70" y="78"/>
                    <a:pt x="65" y="33"/>
                  </a:cubicBezTo>
                  <a:cubicBezTo>
                    <a:pt x="65" y="16"/>
                    <a:pt x="50" y="1"/>
                    <a:pt x="33"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8" name="Google Shape;2915;p64">
              <a:extLst>
                <a:ext uri="{FF2B5EF4-FFF2-40B4-BE49-F238E27FC236}">
                  <a16:creationId xmlns:a16="http://schemas.microsoft.com/office/drawing/2014/main" id="{65C016BE-A87B-5F3F-84B8-9CAEDA9559A4}"/>
                </a:ext>
              </a:extLst>
            </p:cNvPr>
            <p:cNvSpPr/>
            <p:nvPr/>
          </p:nvSpPr>
          <p:spPr>
            <a:xfrm>
              <a:off x="5088763" y="928275"/>
              <a:ext cx="78900" cy="125550"/>
            </a:xfrm>
            <a:custGeom>
              <a:avLst/>
              <a:gdLst/>
              <a:ahLst/>
              <a:cxnLst/>
              <a:rect l="l" t="t" r="r" b="b"/>
              <a:pathLst>
                <a:path w="3156" h="5022" extrusionOk="0">
                  <a:moveTo>
                    <a:pt x="32" y="0"/>
                  </a:moveTo>
                  <a:cubicBezTo>
                    <a:pt x="16" y="0"/>
                    <a:pt x="1" y="10"/>
                    <a:pt x="3" y="31"/>
                  </a:cubicBezTo>
                  <a:cubicBezTo>
                    <a:pt x="95" y="871"/>
                    <a:pt x="449" y="1660"/>
                    <a:pt x="1015" y="2286"/>
                  </a:cubicBezTo>
                  <a:cubicBezTo>
                    <a:pt x="1140" y="2424"/>
                    <a:pt x="1278" y="2547"/>
                    <a:pt x="1412" y="2675"/>
                  </a:cubicBezTo>
                  <a:cubicBezTo>
                    <a:pt x="1539" y="2798"/>
                    <a:pt x="1662" y="2924"/>
                    <a:pt x="1782" y="3054"/>
                  </a:cubicBezTo>
                  <a:cubicBezTo>
                    <a:pt x="2052" y="3340"/>
                    <a:pt x="2302" y="3644"/>
                    <a:pt x="2533" y="3962"/>
                  </a:cubicBezTo>
                  <a:cubicBezTo>
                    <a:pt x="2738" y="4251"/>
                    <a:pt x="2934" y="4559"/>
                    <a:pt x="3053" y="4894"/>
                  </a:cubicBezTo>
                  <a:cubicBezTo>
                    <a:pt x="3064" y="4929"/>
                    <a:pt x="3076" y="4963"/>
                    <a:pt x="3085" y="4998"/>
                  </a:cubicBezTo>
                  <a:cubicBezTo>
                    <a:pt x="3090" y="5014"/>
                    <a:pt x="3103" y="5022"/>
                    <a:pt x="3116" y="5022"/>
                  </a:cubicBezTo>
                  <a:cubicBezTo>
                    <a:pt x="3136" y="5022"/>
                    <a:pt x="3155" y="5006"/>
                    <a:pt x="3148" y="4981"/>
                  </a:cubicBezTo>
                  <a:lnTo>
                    <a:pt x="3148" y="4980"/>
                  </a:lnTo>
                  <a:cubicBezTo>
                    <a:pt x="3054" y="4648"/>
                    <a:pt x="2871" y="4342"/>
                    <a:pt x="2678" y="4058"/>
                  </a:cubicBezTo>
                  <a:cubicBezTo>
                    <a:pt x="2458" y="3733"/>
                    <a:pt x="2209" y="3427"/>
                    <a:pt x="1947" y="3136"/>
                  </a:cubicBezTo>
                  <a:cubicBezTo>
                    <a:pt x="1824" y="2999"/>
                    <a:pt x="1697" y="2866"/>
                    <a:pt x="1567" y="2736"/>
                  </a:cubicBezTo>
                  <a:cubicBezTo>
                    <a:pt x="1446" y="2614"/>
                    <a:pt x="1316" y="2500"/>
                    <a:pt x="1194" y="2378"/>
                  </a:cubicBezTo>
                  <a:cubicBezTo>
                    <a:pt x="601" y="1782"/>
                    <a:pt x="213" y="1012"/>
                    <a:pt x="88" y="181"/>
                  </a:cubicBezTo>
                  <a:cubicBezTo>
                    <a:pt x="80" y="132"/>
                    <a:pt x="74" y="81"/>
                    <a:pt x="69" y="31"/>
                  </a:cubicBezTo>
                  <a:cubicBezTo>
                    <a:pt x="66" y="11"/>
                    <a:pt x="48" y="0"/>
                    <a:pt x="3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9" name="Google Shape;2916;p64">
              <a:extLst>
                <a:ext uri="{FF2B5EF4-FFF2-40B4-BE49-F238E27FC236}">
                  <a16:creationId xmlns:a16="http://schemas.microsoft.com/office/drawing/2014/main" id="{CBAF870C-FC41-9CE4-26EA-6724D9798F89}"/>
                </a:ext>
              </a:extLst>
            </p:cNvPr>
            <p:cNvSpPr/>
            <p:nvPr/>
          </p:nvSpPr>
          <p:spPr>
            <a:xfrm>
              <a:off x="4861638" y="1177175"/>
              <a:ext cx="52350" cy="121575"/>
            </a:xfrm>
            <a:custGeom>
              <a:avLst/>
              <a:gdLst/>
              <a:ahLst/>
              <a:cxnLst/>
              <a:rect l="l" t="t" r="r" b="b"/>
              <a:pathLst>
                <a:path w="2094" h="4863" extrusionOk="0">
                  <a:moveTo>
                    <a:pt x="73" y="1"/>
                  </a:moveTo>
                  <a:cubicBezTo>
                    <a:pt x="57" y="1"/>
                    <a:pt x="39" y="11"/>
                    <a:pt x="37" y="32"/>
                  </a:cubicBezTo>
                  <a:cubicBezTo>
                    <a:pt x="1" y="400"/>
                    <a:pt x="15" y="771"/>
                    <a:pt x="82" y="1135"/>
                  </a:cubicBezTo>
                  <a:cubicBezTo>
                    <a:pt x="147" y="1497"/>
                    <a:pt x="263" y="1849"/>
                    <a:pt x="424" y="2181"/>
                  </a:cubicBezTo>
                  <a:cubicBezTo>
                    <a:pt x="505" y="2347"/>
                    <a:pt x="598" y="2508"/>
                    <a:pt x="702" y="2661"/>
                  </a:cubicBezTo>
                  <a:cubicBezTo>
                    <a:pt x="797" y="2801"/>
                    <a:pt x="901" y="2934"/>
                    <a:pt x="1009" y="3064"/>
                  </a:cubicBezTo>
                  <a:cubicBezTo>
                    <a:pt x="1220" y="3322"/>
                    <a:pt x="1443" y="3570"/>
                    <a:pt x="1634" y="3845"/>
                  </a:cubicBezTo>
                  <a:cubicBezTo>
                    <a:pt x="1815" y="4106"/>
                    <a:pt x="1966" y="4394"/>
                    <a:pt x="2014" y="4712"/>
                  </a:cubicBezTo>
                  <a:cubicBezTo>
                    <a:pt x="2019" y="4752"/>
                    <a:pt x="2023" y="4790"/>
                    <a:pt x="2027" y="4831"/>
                  </a:cubicBezTo>
                  <a:cubicBezTo>
                    <a:pt x="2028" y="4852"/>
                    <a:pt x="2045" y="4863"/>
                    <a:pt x="2062" y="4863"/>
                  </a:cubicBezTo>
                  <a:cubicBezTo>
                    <a:pt x="2078" y="4863"/>
                    <a:pt x="2094" y="4852"/>
                    <a:pt x="2093" y="4831"/>
                  </a:cubicBezTo>
                  <a:cubicBezTo>
                    <a:pt x="2070" y="4507"/>
                    <a:pt x="1944" y="4207"/>
                    <a:pt x="1772" y="3934"/>
                  </a:cubicBezTo>
                  <a:cubicBezTo>
                    <a:pt x="1594" y="3653"/>
                    <a:pt x="1374" y="3401"/>
                    <a:pt x="1161" y="3146"/>
                  </a:cubicBezTo>
                  <a:cubicBezTo>
                    <a:pt x="937" y="2878"/>
                    <a:pt x="724" y="2604"/>
                    <a:pt x="556" y="2295"/>
                  </a:cubicBezTo>
                  <a:cubicBezTo>
                    <a:pt x="382" y="1971"/>
                    <a:pt x="253" y="1624"/>
                    <a:pt x="175" y="1265"/>
                  </a:cubicBezTo>
                  <a:cubicBezTo>
                    <a:pt x="95" y="905"/>
                    <a:pt x="68" y="536"/>
                    <a:pt x="92" y="169"/>
                  </a:cubicBezTo>
                  <a:cubicBezTo>
                    <a:pt x="94" y="123"/>
                    <a:pt x="98" y="77"/>
                    <a:pt x="103" y="32"/>
                  </a:cubicBezTo>
                  <a:cubicBezTo>
                    <a:pt x="105" y="11"/>
                    <a:pt x="90" y="1"/>
                    <a:pt x="73"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0" name="Google Shape;2917;p64">
              <a:extLst>
                <a:ext uri="{FF2B5EF4-FFF2-40B4-BE49-F238E27FC236}">
                  <a16:creationId xmlns:a16="http://schemas.microsoft.com/office/drawing/2014/main" id="{28D4A77C-47BA-B866-60E2-4A8990774CD0}"/>
                </a:ext>
              </a:extLst>
            </p:cNvPr>
            <p:cNvSpPr/>
            <p:nvPr/>
          </p:nvSpPr>
          <p:spPr>
            <a:xfrm>
              <a:off x="4869313" y="1197700"/>
              <a:ext cx="53575" cy="138800"/>
            </a:xfrm>
            <a:custGeom>
              <a:avLst/>
              <a:gdLst/>
              <a:ahLst/>
              <a:cxnLst/>
              <a:rect l="l" t="t" r="r" b="b"/>
              <a:pathLst>
                <a:path w="2143" h="5552" extrusionOk="0">
                  <a:moveTo>
                    <a:pt x="122" y="1"/>
                  </a:moveTo>
                  <a:cubicBezTo>
                    <a:pt x="105" y="1"/>
                    <a:pt x="88" y="11"/>
                    <a:pt x="86" y="32"/>
                  </a:cubicBezTo>
                  <a:cubicBezTo>
                    <a:pt x="1" y="894"/>
                    <a:pt x="198" y="1761"/>
                    <a:pt x="648" y="2502"/>
                  </a:cubicBezTo>
                  <a:cubicBezTo>
                    <a:pt x="741" y="2655"/>
                    <a:pt x="849" y="2799"/>
                    <a:pt x="948" y="2947"/>
                  </a:cubicBezTo>
                  <a:cubicBezTo>
                    <a:pt x="1046" y="3093"/>
                    <a:pt x="1139" y="3242"/>
                    <a:pt x="1228" y="3392"/>
                  </a:cubicBezTo>
                  <a:cubicBezTo>
                    <a:pt x="1426" y="3722"/>
                    <a:pt x="1603" y="4064"/>
                    <a:pt x="1758" y="4417"/>
                  </a:cubicBezTo>
                  <a:cubicBezTo>
                    <a:pt x="1896" y="4733"/>
                    <a:pt x="2019" y="5069"/>
                    <a:pt x="2064" y="5414"/>
                  </a:cubicBezTo>
                  <a:cubicBezTo>
                    <a:pt x="2070" y="5449"/>
                    <a:pt x="2073" y="5485"/>
                    <a:pt x="2076" y="5521"/>
                  </a:cubicBezTo>
                  <a:cubicBezTo>
                    <a:pt x="2077" y="5541"/>
                    <a:pt x="2094" y="5552"/>
                    <a:pt x="2110" y="5552"/>
                  </a:cubicBezTo>
                  <a:cubicBezTo>
                    <a:pt x="2127" y="5552"/>
                    <a:pt x="2143" y="5541"/>
                    <a:pt x="2141" y="5521"/>
                  </a:cubicBezTo>
                  <a:cubicBezTo>
                    <a:pt x="2117" y="5183"/>
                    <a:pt x="2008" y="4854"/>
                    <a:pt x="1882" y="4543"/>
                  </a:cubicBezTo>
                  <a:cubicBezTo>
                    <a:pt x="1736" y="4183"/>
                    <a:pt x="1560" y="3837"/>
                    <a:pt x="1368" y="3502"/>
                  </a:cubicBezTo>
                  <a:cubicBezTo>
                    <a:pt x="1278" y="3346"/>
                    <a:pt x="1185" y="3192"/>
                    <a:pt x="1088" y="3041"/>
                  </a:cubicBezTo>
                  <a:cubicBezTo>
                    <a:pt x="997" y="2901"/>
                    <a:pt x="901" y="2766"/>
                    <a:pt x="808" y="2629"/>
                  </a:cubicBezTo>
                  <a:cubicBezTo>
                    <a:pt x="322" y="1911"/>
                    <a:pt x="88" y="1054"/>
                    <a:pt x="138" y="189"/>
                  </a:cubicBezTo>
                  <a:cubicBezTo>
                    <a:pt x="141" y="136"/>
                    <a:pt x="145" y="84"/>
                    <a:pt x="152" y="32"/>
                  </a:cubicBezTo>
                  <a:cubicBezTo>
                    <a:pt x="154" y="11"/>
                    <a:pt x="138" y="1"/>
                    <a:pt x="122"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1" name="Google Shape;2918;p64">
              <a:extLst>
                <a:ext uri="{FF2B5EF4-FFF2-40B4-BE49-F238E27FC236}">
                  <a16:creationId xmlns:a16="http://schemas.microsoft.com/office/drawing/2014/main" id="{65A18C0A-F678-C577-5635-7E2BF24083BA}"/>
                </a:ext>
              </a:extLst>
            </p:cNvPr>
            <p:cNvSpPr/>
            <p:nvPr/>
          </p:nvSpPr>
          <p:spPr>
            <a:xfrm>
              <a:off x="4900788" y="1193500"/>
              <a:ext cx="15525" cy="147625"/>
            </a:xfrm>
            <a:custGeom>
              <a:avLst/>
              <a:gdLst/>
              <a:ahLst/>
              <a:cxnLst/>
              <a:rect l="l" t="t" r="r" b="b"/>
              <a:pathLst>
                <a:path w="621" h="5905" extrusionOk="0">
                  <a:moveTo>
                    <a:pt x="135" y="1"/>
                  </a:moveTo>
                  <a:cubicBezTo>
                    <a:pt x="123" y="1"/>
                    <a:pt x="110" y="8"/>
                    <a:pt x="105" y="24"/>
                  </a:cubicBezTo>
                  <a:lnTo>
                    <a:pt x="105" y="25"/>
                  </a:lnTo>
                  <a:cubicBezTo>
                    <a:pt x="11" y="343"/>
                    <a:pt x="0" y="686"/>
                    <a:pt x="8" y="1016"/>
                  </a:cubicBezTo>
                  <a:cubicBezTo>
                    <a:pt x="17" y="1398"/>
                    <a:pt x="61" y="1778"/>
                    <a:pt x="123" y="2154"/>
                  </a:cubicBezTo>
                  <a:cubicBezTo>
                    <a:pt x="178" y="2490"/>
                    <a:pt x="252" y="2820"/>
                    <a:pt x="337" y="3148"/>
                  </a:cubicBezTo>
                  <a:cubicBezTo>
                    <a:pt x="556" y="4000"/>
                    <a:pt x="484" y="4901"/>
                    <a:pt x="132" y="5707"/>
                  </a:cubicBezTo>
                  <a:cubicBezTo>
                    <a:pt x="109" y="5757"/>
                    <a:pt x="86" y="5806"/>
                    <a:pt x="63" y="5854"/>
                  </a:cubicBezTo>
                  <a:cubicBezTo>
                    <a:pt x="50" y="5880"/>
                    <a:pt x="73" y="5904"/>
                    <a:pt x="95" y="5904"/>
                  </a:cubicBezTo>
                  <a:cubicBezTo>
                    <a:pt x="105" y="5904"/>
                    <a:pt x="114" y="5899"/>
                    <a:pt x="120" y="5888"/>
                  </a:cubicBezTo>
                  <a:cubicBezTo>
                    <a:pt x="506" y="5096"/>
                    <a:pt x="621" y="4201"/>
                    <a:pt x="448" y="3339"/>
                  </a:cubicBezTo>
                  <a:cubicBezTo>
                    <a:pt x="413" y="3165"/>
                    <a:pt x="363" y="2995"/>
                    <a:pt x="322" y="2822"/>
                  </a:cubicBezTo>
                  <a:cubicBezTo>
                    <a:pt x="282" y="2653"/>
                    <a:pt x="247" y="2482"/>
                    <a:pt x="216" y="2312"/>
                  </a:cubicBezTo>
                  <a:cubicBezTo>
                    <a:pt x="146" y="1934"/>
                    <a:pt x="100" y="1554"/>
                    <a:pt x="79" y="1172"/>
                  </a:cubicBezTo>
                  <a:cubicBezTo>
                    <a:pt x="62" y="832"/>
                    <a:pt x="63" y="481"/>
                    <a:pt x="141" y="146"/>
                  </a:cubicBezTo>
                  <a:cubicBezTo>
                    <a:pt x="149" y="112"/>
                    <a:pt x="158" y="76"/>
                    <a:pt x="168" y="41"/>
                  </a:cubicBezTo>
                  <a:cubicBezTo>
                    <a:pt x="175" y="17"/>
                    <a:pt x="155" y="1"/>
                    <a:pt x="135"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2" name="Google Shape;2919;p64">
              <a:extLst>
                <a:ext uri="{FF2B5EF4-FFF2-40B4-BE49-F238E27FC236}">
                  <a16:creationId xmlns:a16="http://schemas.microsoft.com/office/drawing/2014/main" id="{9A71A2B7-C1B6-64D2-677C-BDF4CADEDFBA}"/>
                </a:ext>
              </a:extLst>
            </p:cNvPr>
            <p:cNvSpPr/>
            <p:nvPr/>
          </p:nvSpPr>
          <p:spPr>
            <a:xfrm>
              <a:off x="4872538" y="1174475"/>
              <a:ext cx="53550" cy="138825"/>
            </a:xfrm>
            <a:custGeom>
              <a:avLst/>
              <a:gdLst/>
              <a:ahLst/>
              <a:cxnLst/>
              <a:rect l="l" t="t" r="r" b="b"/>
              <a:pathLst>
                <a:path w="2142" h="5553" extrusionOk="0">
                  <a:moveTo>
                    <a:pt x="121" y="1"/>
                  </a:moveTo>
                  <a:cubicBezTo>
                    <a:pt x="105" y="1"/>
                    <a:pt x="88" y="11"/>
                    <a:pt x="86" y="32"/>
                  </a:cubicBezTo>
                  <a:cubicBezTo>
                    <a:pt x="1" y="895"/>
                    <a:pt x="198" y="1761"/>
                    <a:pt x="647" y="2502"/>
                  </a:cubicBezTo>
                  <a:cubicBezTo>
                    <a:pt x="741" y="2655"/>
                    <a:pt x="849" y="2799"/>
                    <a:pt x="947" y="2948"/>
                  </a:cubicBezTo>
                  <a:cubicBezTo>
                    <a:pt x="1045" y="3094"/>
                    <a:pt x="1138" y="3242"/>
                    <a:pt x="1228" y="3392"/>
                  </a:cubicBezTo>
                  <a:cubicBezTo>
                    <a:pt x="1426" y="3722"/>
                    <a:pt x="1603" y="4064"/>
                    <a:pt x="1758" y="4417"/>
                  </a:cubicBezTo>
                  <a:cubicBezTo>
                    <a:pt x="1896" y="4734"/>
                    <a:pt x="2019" y="5069"/>
                    <a:pt x="2064" y="5413"/>
                  </a:cubicBezTo>
                  <a:cubicBezTo>
                    <a:pt x="2069" y="5449"/>
                    <a:pt x="2073" y="5485"/>
                    <a:pt x="2075" y="5521"/>
                  </a:cubicBezTo>
                  <a:cubicBezTo>
                    <a:pt x="2076" y="5542"/>
                    <a:pt x="2093" y="5552"/>
                    <a:pt x="2110" y="5552"/>
                  </a:cubicBezTo>
                  <a:cubicBezTo>
                    <a:pt x="2126" y="5552"/>
                    <a:pt x="2142" y="5542"/>
                    <a:pt x="2141" y="5521"/>
                  </a:cubicBezTo>
                  <a:lnTo>
                    <a:pt x="2140" y="5521"/>
                  </a:lnTo>
                  <a:cubicBezTo>
                    <a:pt x="2117" y="5183"/>
                    <a:pt x="2007" y="4854"/>
                    <a:pt x="1881" y="4543"/>
                  </a:cubicBezTo>
                  <a:cubicBezTo>
                    <a:pt x="1736" y="4184"/>
                    <a:pt x="1560" y="3838"/>
                    <a:pt x="1367" y="3502"/>
                  </a:cubicBezTo>
                  <a:cubicBezTo>
                    <a:pt x="1278" y="3346"/>
                    <a:pt x="1184" y="3192"/>
                    <a:pt x="1086" y="3041"/>
                  </a:cubicBezTo>
                  <a:cubicBezTo>
                    <a:pt x="996" y="2902"/>
                    <a:pt x="900" y="2767"/>
                    <a:pt x="807" y="2629"/>
                  </a:cubicBezTo>
                  <a:cubicBezTo>
                    <a:pt x="321" y="1911"/>
                    <a:pt x="87" y="1054"/>
                    <a:pt x="138" y="189"/>
                  </a:cubicBezTo>
                  <a:cubicBezTo>
                    <a:pt x="141" y="137"/>
                    <a:pt x="145" y="84"/>
                    <a:pt x="151" y="32"/>
                  </a:cubicBezTo>
                  <a:cubicBezTo>
                    <a:pt x="153" y="11"/>
                    <a:pt x="138" y="1"/>
                    <a:pt x="121"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3" name="Google Shape;2920;p64">
              <a:extLst>
                <a:ext uri="{FF2B5EF4-FFF2-40B4-BE49-F238E27FC236}">
                  <a16:creationId xmlns:a16="http://schemas.microsoft.com/office/drawing/2014/main" id="{4BC8DE88-9859-B0A5-5E59-B1F299219948}"/>
                </a:ext>
              </a:extLst>
            </p:cNvPr>
            <p:cNvSpPr/>
            <p:nvPr/>
          </p:nvSpPr>
          <p:spPr>
            <a:xfrm>
              <a:off x="5042138" y="997575"/>
              <a:ext cx="52375" cy="121600"/>
            </a:xfrm>
            <a:custGeom>
              <a:avLst/>
              <a:gdLst/>
              <a:ahLst/>
              <a:cxnLst/>
              <a:rect l="l" t="t" r="r" b="b"/>
              <a:pathLst>
                <a:path w="2095" h="4864" extrusionOk="0">
                  <a:moveTo>
                    <a:pt x="74" y="1"/>
                  </a:moveTo>
                  <a:cubicBezTo>
                    <a:pt x="57" y="1"/>
                    <a:pt x="40" y="11"/>
                    <a:pt x="38" y="32"/>
                  </a:cubicBezTo>
                  <a:cubicBezTo>
                    <a:pt x="1" y="400"/>
                    <a:pt x="16" y="771"/>
                    <a:pt x="83" y="1135"/>
                  </a:cubicBezTo>
                  <a:cubicBezTo>
                    <a:pt x="148" y="1498"/>
                    <a:pt x="263" y="1850"/>
                    <a:pt x="424" y="2181"/>
                  </a:cubicBezTo>
                  <a:cubicBezTo>
                    <a:pt x="505" y="2348"/>
                    <a:pt x="598" y="2508"/>
                    <a:pt x="702" y="2661"/>
                  </a:cubicBezTo>
                  <a:cubicBezTo>
                    <a:pt x="798" y="2801"/>
                    <a:pt x="902" y="2935"/>
                    <a:pt x="1009" y="3064"/>
                  </a:cubicBezTo>
                  <a:cubicBezTo>
                    <a:pt x="1220" y="3322"/>
                    <a:pt x="1444" y="3572"/>
                    <a:pt x="1634" y="3845"/>
                  </a:cubicBezTo>
                  <a:cubicBezTo>
                    <a:pt x="1815" y="4106"/>
                    <a:pt x="1966" y="4395"/>
                    <a:pt x="2014" y="4713"/>
                  </a:cubicBezTo>
                  <a:cubicBezTo>
                    <a:pt x="2021" y="4752"/>
                    <a:pt x="2025" y="4792"/>
                    <a:pt x="2028" y="4832"/>
                  </a:cubicBezTo>
                  <a:cubicBezTo>
                    <a:pt x="2030" y="4853"/>
                    <a:pt x="2047" y="4863"/>
                    <a:pt x="2063" y="4863"/>
                  </a:cubicBezTo>
                  <a:cubicBezTo>
                    <a:pt x="2079" y="4863"/>
                    <a:pt x="2095" y="4853"/>
                    <a:pt x="2093" y="4832"/>
                  </a:cubicBezTo>
                  <a:lnTo>
                    <a:pt x="2093" y="4832"/>
                  </a:lnTo>
                  <a:lnTo>
                    <a:pt x="2093" y="4833"/>
                  </a:lnTo>
                  <a:cubicBezTo>
                    <a:pt x="2070" y="4509"/>
                    <a:pt x="1944" y="4207"/>
                    <a:pt x="1772" y="3935"/>
                  </a:cubicBezTo>
                  <a:cubicBezTo>
                    <a:pt x="1594" y="3655"/>
                    <a:pt x="1374" y="3402"/>
                    <a:pt x="1161" y="3147"/>
                  </a:cubicBezTo>
                  <a:cubicBezTo>
                    <a:pt x="937" y="2879"/>
                    <a:pt x="724" y="2604"/>
                    <a:pt x="557" y="2296"/>
                  </a:cubicBezTo>
                  <a:cubicBezTo>
                    <a:pt x="382" y="1971"/>
                    <a:pt x="254" y="1624"/>
                    <a:pt x="175" y="1265"/>
                  </a:cubicBezTo>
                  <a:cubicBezTo>
                    <a:pt x="95" y="905"/>
                    <a:pt x="68" y="536"/>
                    <a:pt x="92" y="170"/>
                  </a:cubicBezTo>
                  <a:cubicBezTo>
                    <a:pt x="95" y="124"/>
                    <a:pt x="98" y="77"/>
                    <a:pt x="104" y="32"/>
                  </a:cubicBezTo>
                  <a:cubicBezTo>
                    <a:pt x="106" y="11"/>
                    <a:pt x="90" y="1"/>
                    <a:pt x="74"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4" name="Google Shape;2921;p64">
              <a:extLst>
                <a:ext uri="{FF2B5EF4-FFF2-40B4-BE49-F238E27FC236}">
                  <a16:creationId xmlns:a16="http://schemas.microsoft.com/office/drawing/2014/main" id="{2792479F-66D1-B033-D0BA-B8896B3E06AD}"/>
                </a:ext>
              </a:extLst>
            </p:cNvPr>
            <p:cNvSpPr/>
            <p:nvPr/>
          </p:nvSpPr>
          <p:spPr>
            <a:xfrm>
              <a:off x="5049838" y="1018125"/>
              <a:ext cx="53550" cy="138825"/>
            </a:xfrm>
            <a:custGeom>
              <a:avLst/>
              <a:gdLst/>
              <a:ahLst/>
              <a:cxnLst/>
              <a:rect l="l" t="t" r="r" b="b"/>
              <a:pathLst>
                <a:path w="2142" h="5553" extrusionOk="0">
                  <a:moveTo>
                    <a:pt x="121" y="1"/>
                  </a:moveTo>
                  <a:cubicBezTo>
                    <a:pt x="105" y="1"/>
                    <a:pt x="87" y="11"/>
                    <a:pt x="85" y="32"/>
                  </a:cubicBezTo>
                  <a:cubicBezTo>
                    <a:pt x="0" y="895"/>
                    <a:pt x="198" y="1761"/>
                    <a:pt x="648" y="2502"/>
                  </a:cubicBezTo>
                  <a:cubicBezTo>
                    <a:pt x="741" y="2655"/>
                    <a:pt x="848" y="2798"/>
                    <a:pt x="948" y="2948"/>
                  </a:cubicBezTo>
                  <a:cubicBezTo>
                    <a:pt x="1045" y="3094"/>
                    <a:pt x="1138" y="3241"/>
                    <a:pt x="1227" y="3392"/>
                  </a:cubicBezTo>
                  <a:cubicBezTo>
                    <a:pt x="1425" y="3722"/>
                    <a:pt x="1603" y="4064"/>
                    <a:pt x="1758" y="4416"/>
                  </a:cubicBezTo>
                  <a:cubicBezTo>
                    <a:pt x="1895" y="4734"/>
                    <a:pt x="2020" y="5069"/>
                    <a:pt x="2065" y="5413"/>
                  </a:cubicBezTo>
                  <a:cubicBezTo>
                    <a:pt x="2069" y="5449"/>
                    <a:pt x="2072" y="5485"/>
                    <a:pt x="2075" y="5521"/>
                  </a:cubicBezTo>
                  <a:cubicBezTo>
                    <a:pt x="2077" y="5542"/>
                    <a:pt x="2094" y="5552"/>
                    <a:pt x="2110" y="5552"/>
                  </a:cubicBezTo>
                  <a:cubicBezTo>
                    <a:pt x="2126" y="5552"/>
                    <a:pt x="2142" y="5542"/>
                    <a:pt x="2140" y="5521"/>
                  </a:cubicBezTo>
                  <a:lnTo>
                    <a:pt x="2140" y="5520"/>
                  </a:lnTo>
                  <a:cubicBezTo>
                    <a:pt x="2116" y="5183"/>
                    <a:pt x="2006" y="4854"/>
                    <a:pt x="1881" y="4543"/>
                  </a:cubicBezTo>
                  <a:cubicBezTo>
                    <a:pt x="1736" y="4184"/>
                    <a:pt x="1561" y="3838"/>
                    <a:pt x="1368" y="3502"/>
                  </a:cubicBezTo>
                  <a:cubicBezTo>
                    <a:pt x="1278" y="3346"/>
                    <a:pt x="1184" y="3192"/>
                    <a:pt x="1087" y="3041"/>
                  </a:cubicBezTo>
                  <a:cubicBezTo>
                    <a:pt x="997" y="2901"/>
                    <a:pt x="900" y="2767"/>
                    <a:pt x="807" y="2629"/>
                  </a:cubicBezTo>
                  <a:cubicBezTo>
                    <a:pt x="322" y="1911"/>
                    <a:pt x="87" y="1054"/>
                    <a:pt x="137" y="189"/>
                  </a:cubicBezTo>
                  <a:cubicBezTo>
                    <a:pt x="140" y="137"/>
                    <a:pt x="145" y="84"/>
                    <a:pt x="151" y="32"/>
                  </a:cubicBezTo>
                  <a:cubicBezTo>
                    <a:pt x="153" y="11"/>
                    <a:pt x="138" y="1"/>
                    <a:pt x="121"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5" name="Google Shape;2922;p64">
              <a:extLst>
                <a:ext uri="{FF2B5EF4-FFF2-40B4-BE49-F238E27FC236}">
                  <a16:creationId xmlns:a16="http://schemas.microsoft.com/office/drawing/2014/main" id="{072C687D-4C8F-2DAE-53FF-96FA3B5783E4}"/>
                </a:ext>
              </a:extLst>
            </p:cNvPr>
            <p:cNvSpPr/>
            <p:nvPr/>
          </p:nvSpPr>
          <p:spPr>
            <a:xfrm>
              <a:off x="5081288" y="1013950"/>
              <a:ext cx="15550" cy="147600"/>
            </a:xfrm>
            <a:custGeom>
              <a:avLst/>
              <a:gdLst/>
              <a:ahLst/>
              <a:cxnLst/>
              <a:rect l="l" t="t" r="r" b="b"/>
              <a:pathLst>
                <a:path w="622" h="5904" extrusionOk="0">
                  <a:moveTo>
                    <a:pt x="136" y="0"/>
                  </a:moveTo>
                  <a:cubicBezTo>
                    <a:pt x="123" y="0"/>
                    <a:pt x="110" y="7"/>
                    <a:pt x="106" y="23"/>
                  </a:cubicBezTo>
                  <a:lnTo>
                    <a:pt x="106" y="24"/>
                  </a:lnTo>
                  <a:cubicBezTo>
                    <a:pt x="12" y="343"/>
                    <a:pt x="1" y="684"/>
                    <a:pt x="8" y="1014"/>
                  </a:cubicBezTo>
                  <a:cubicBezTo>
                    <a:pt x="18" y="1396"/>
                    <a:pt x="62" y="1776"/>
                    <a:pt x="123" y="2154"/>
                  </a:cubicBezTo>
                  <a:cubicBezTo>
                    <a:pt x="179" y="2488"/>
                    <a:pt x="252" y="2819"/>
                    <a:pt x="337" y="3147"/>
                  </a:cubicBezTo>
                  <a:cubicBezTo>
                    <a:pt x="556" y="3999"/>
                    <a:pt x="484" y="4900"/>
                    <a:pt x="132" y="5707"/>
                  </a:cubicBezTo>
                  <a:cubicBezTo>
                    <a:pt x="110" y="5756"/>
                    <a:pt x="87" y="5805"/>
                    <a:pt x="64" y="5854"/>
                  </a:cubicBezTo>
                  <a:cubicBezTo>
                    <a:pt x="51" y="5879"/>
                    <a:pt x="73" y="5903"/>
                    <a:pt x="95" y="5903"/>
                  </a:cubicBezTo>
                  <a:cubicBezTo>
                    <a:pt x="105" y="5903"/>
                    <a:pt x="114" y="5898"/>
                    <a:pt x="120" y="5886"/>
                  </a:cubicBezTo>
                  <a:cubicBezTo>
                    <a:pt x="506" y="5096"/>
                    <a:pt x="621" y="4201"/>
                    <a:pt x="448" y="3337"/>
                  </a:cubicBezTo>
                  <a:cubicBezTo>
                    <a:pt x="414" y="3164"/>
                    <a:pt x="363" y="2993"/>
                    <a:pt x="323" y="2821"/>
                  </a:cubicBezTo>
                  <a:cubicBezTo>
                    <a:pt x="283" y="2652"/>
                    <a:pt x="248" y="2482"/>
                    <a:pt x="217" y="2310"/>
                  </a:cubicBezTo>
                  <a:cubicBezTo>
                    <a:pt x="146" y="1934"/>
                    <a:pt x="100" y="1553"/>
                    <a:pt x="79" y="1172"/>
                  </a:cubicBezTo>
                  <a:cubicBezTo>
                    <a:pt x="63" y="831"/>
                    <a:pt x="64" y="480"/>
                    <a:pt x="141" y="146"/>
                  </a:cubicBezTo>
                  <a:cubicBezTo>
                    <a:pt x="150" y="110"/>
                    <a:pt x="158" y="75"/>
                    <a:pt x="169" y="41"/>
                  </a:cubicBezTo>
                  <a:cubicBezTo>
                    <a:pt x="175" y="16"/>
                    <a:pt x="155" y="0"/>
                    <a:pt x="136"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6" name="Google Shape;2923;p64">
              <a:extLst>
                <a:ext uri="{FF2B5EF4-FFF2-40B4-BE49-F238E27FC236}">
                  <a16:creationId xmlns:a16="http://schemas.microsoft.com/office/drawing/2014/main" id="{7187F86F-6E7C-73F5-5CCE-26705FA86E14}"/>
                </a:ext>
              </a:extLst>
            </p:cNvPr>
            <p:cNvSpPr/>
            <p:nvPr/>
          </p:nvSpPr>
          <p:spPr>
            <a:xfrm>
              <a:off x="5053038" y="994925"/>
              <a:ext cx="53550" cy="138800"/>
            </a:xfrm>
            <a:custGeom>
              <a:avLst/>
              <a:gdLst/>
              <a:ahLst/>
              <a:cxnLst/>
              <a:rect l="l" t="t" r="r" b="b"/>
              <a:pathLst>
                <a:path w="2142" h="5552" extrusionOk="0">
                  <a:moveTo>
                    <a:pt x="122" y="0"/>
                  </a:moveTo>
                  <a:cubicBezTo>
                    <a:pt x="105" y="0"/>
                    <a:pt x="88" y="11"/>
                    <a:pt x="86" y="31"/>
                  </a:cubicBezTo>
                  <a:cubicBezTo>
                    <a:pt x="1" y="894"/>
                    <a:pt x="198" y="1761"/>
                    <a:pt x="648" y="2502"/>
                  </a:cubicBezTo>
                  <a:cubicBezTo>
                    <a:pt x="741" y="2655"/>
                    <a:pt x="848" y="2798"/>
                    <a:pt x="947" y="2947"/>
                  </a:cubicBezTo>
                  <a:cubicBezTo>
                    <a:pt x="1045" y="3093"/>
                    <a:pt x="1138" y="3242"/>
                    <a:pt x="1227" y="3393"/>
                  </a:cubicBezTo>
                  <a:cubicBezTo>
                    <a:pt x="1426" y="3722"/>
                    <a:pt x="1603" y="4065"/>
                    <a:pt x="1759" y="4417"/>
                  </a:cubicBezTo>
                  <a:cubicBezTo>
                    <a:pt x="1896" y="4733"/>
                    <a:pt x="2020" y="5069"/>
                    <a:pt x="2065" y="5413"/>
                  </a:cubicBezTo>
                  <a:cubicBezTo>
                    <a:pt x="2069" y="5449"/>
                    <a:pt x="2073" y="5485"/>
                    <a:pt x="2075" y="5520"/>
                  </a:cubicBezTo>
                  <a:cubicBezTo>
                    <a:pt x="2077" y="5541"/>
                    <a:pt x="2094" y="5552"/>
                    <a:pt x="2110" y="5552"/>
                  </a:cubicBezTo>
                  <a:cubicBezTo>
                    <a:pt x="2126" y="5552"/>
                    <a:pt x="2142" y="5541"/>
                    <a:pt x="2140" y="5520"/>
                  </a:cubicBezTo>
                  <a:cubicBezTo>
                    <a:pt x="2117" y="5183"/>
                    <a:pt x="2007" y="4854"/>
                    <a:pt x="1881" y="4542"/>
                  </a:cubicBezTo>
                  <a:cubicBezTo>
                    <a:pt x="1737" y="4184"/>
                    <a:pt x="1561" y="3837"/>
                    <a:pt x="1368" y="3502"/>
                  </a:cubicBezTo>
                  <a:cubicBezTo>
                    <a:pt x="1279" y="3346"/>
                    <a:pt x="1184" y="3191"/>
                    <a:pt x="1087" y="3041"/>
                  </a:cubicBezTo>
                  <a:cubicBezTo>
                    <a:pt x="997" y="2901"/>
                    <a:pt x="900" y="2766"/>
                    <a:pt x="807" y="2629"/>
                  </a:cubicBezTo>
                  <a:cubicBezTo>
                    <a:pt x="322" y="1911"/>
                    <a:pt x="87" y="1053"/>
                    <a:pt x="138" y="189"/>
                  </a:cubicBezTo>
                  <a:cubicBezTo>
                    <a:pt x="141" y="136"/>
                    <a:pt x="146" y="84"/>
                    <a:pt x="151" y="31"/>
                  </a:cubicBezTo>
                  <a:cubicBezTo>
                    <a:pt x="153" y="11"/>
                    <a:pt x="138" y="0"/>
                    <a:pt x="12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7" name="Google Shape;2924;p64">
              <a:extLst>
                <a:ext uri="{FF2B5EF4-FFF2-40B4-BE49-F238E27FC236}">
                  <a16:creationId xmlns:a16="http://schemas.microsoft.com/office/drawing/2014/main" id="{D1278E93-F317-96B0-7341-C70D59691979}"/>
                </a:ext>
              </a:extLst>
            </p:cNvPr>
            <p:cNvSpPr/>
            <p:nvPr/>
          </p:nvSpPr>
          <p:spPr>
            <a:xfrm>
              <a:off x="4944863" y="892250"/>
              <a:ext cx="286825" cy="263225"/>
            </a:xfrm>
            <a:custGeom>
              <a:avLst/>
              <a:gdLst/>
              <a:ahLst/>
              <a:cxnLst/>
              <a:rect l="l" t="t" r="r" b="b"/>
              <a:pathLst>
                <a:path w="11473" h="10529" extrusionOk="0">
                  <a:moveTo>
                    <a:pt x="6787" y="0"/>
                  </a:moveTo>
                  <a:cubicBezTo>
                    <a:pt x="6105" y="0"/>
                    <a:pt x="5232" y="52"/>
                    <a:pt x="4022" y="251"/>
                  </a:cubicBezTo>
                  <a:cubicBezTo>
                    <a:pt x="2542" y="493"/>
                    <a:pt x="1243" y="783"/>
                    <a:pt x="82" y="938"/>
                  </a:cubicBezTo>
                  <a:cubicBezTo>
                    <a:pt x="0" y="2265"/>
                    <a:pt x="166" y="3657"/>
                    <a:pt x="897" y="4751"/>
                  </a:cubicBezTo>
                  <a:cubicBezTo>
                    <a:pt x="2900" y="7749"/>
                    <a:pt x="2415" y="10529"/>
                    <a:pt x="2415" y="10529"/>
                  </a:cubicBezTo>
                  <a:cubicBezTo>
                    <a:pt x="3968" y="9647"/>
                    <a:pt x="7288" y="4564"/>
                    <a:pt x="8127" y="2968"/>
                  </a:cubicBezTo>
                  <a:cubicBezTo>
                    <a:pt x="8968" y="1371"/>
                    <a:pt x="11394" y="1747"/>
                    <a:pt x="11435" y="1230"/>
                  </a:cubicBezTo>
                  <a:cubicBezTo>
                    <a:pt x="11473" y="756"/>
                    <a:pt x="10409" y="8"/>
                    <a:pt x="9380" y="8"/>
                  </a:cubicBezTo>
                  <a:cubicBezTo>
                    <a:pt x="9286" y="8"/>
                    <a:pt x="9192" y="15"/>
                    <a:pt x="9100" y="28"/>
                  </a:cubicBezTo>
                  <a:cubicBezTo>
                    <a:pt x="8913" y="55"/>
                    <a:pt x="8731" y="64"/>
                    <a:pt x="8544" y="64"/>
                  </a:cubicBezTo>
                  <a:cubicBezTo>
                    <a:pt x="8062" y="64"/>
                    <a:pt x="7542" y="0"/>
                    <a:pt x="6787"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8" name="Google Shape;2925;p64">
              <a:extLst>
                <a:ext uri="{FF2B5EF4-FFF2-40B4-BE49-F238E27FC236}">
                  <a16:creationId xmlns:a16="http://schemas.microsoft.com/office/drawing/2014/main" id="{AF5475D6-7431-318D-9BBE-DD59695D4031}"/>
                </a:ext>
              </a:extLst>
            </p:cNvPr>
            <p:cNvSpPr/>
            <p:nvPr/>
          </p:nvSpPr>
          <p:spPr>
            <a:xfrm>
              <a:off x="4681038" y="900550"/>
              <a:ext cx="336350" cy="314200"/>
            </a:xfrm>
            <a:custGeom>
              <a:avLst/>
              <a:gdLst/>
              <a:ahLst/>
              <a:cxnLst/>
              <a:rect l="l" t="t" r="r" b="b"/>
              <a:pathLst>
                <a:path w="13454" h="12568" extrusionOk="0">
                  <a:moveTo>
                    <a:pt x="4815" y="0"/>
                  </a:moveTo>
                  <a:cubicBezTo>
                    <a:pt x="3540" y="0"/>
                    <a:pt x="2200" y="199"/>
                    <a:pt x="951" y="267"/>
                  </a:cubicBezTo>
                  <a:cubicBezTo>
                    <a:pt x="647" y="284"/>
                    <a:pt x="327" y="295"/>
                    <a:pt x="0" y="302"/>
                  </a:cubicBezTo>
                  <a:cubicBezTo>
                    <a:pt x="898" y="1138"/>
                    <a:pt x="2130" y="2345"/>
                    <a:pt x="2269" y="2799"/>
                  </a:cubicBezTo>
                  <a:cubicBezTo>
                    <a:pt x="2494" y="3522"/>
                    <a:pt x="5250" y="3833"/>
                    <a:pt x="5228" y="4866"/>
                  </a:cubicBezTo>
                  <a:cubicBezTo>
                    <a:pt x="5207" y="5899"/>
                    <a:pt x="8004" y="6191"/>
                    <a:pt x="8426" y="8028"/>
                  </a:cubicBezTo>
                  <a:cubicBezTo>
                    <a:pt x="8644" y="8977"/>
                    <a:pt x="9119" y="10915"/>
                    <a:pt x="9526" y="12567"/>
                  </a:cubicBezTo>
                  <a:cubicBezTo>
                    <a:pt x="10982" y="11480"/>
                    <a:pt x="12342" y="10551"/>
                    <a:pt x="12968" y="10196"/>
                  </a:cubicBezTo>
                  <a:cubicBezTo>
                    <a:pt x="12968" y="10196"/>
                    <a:pt x="12968" y="10196"/>
                    <a:pt x="12968" y="10196"/>
                  </a:cubicBezTo>
                  <a:cubicBezTo>
                    <a:pt x="12968" y="10196"/>
                    <a:pt x="13453" y="7416"/>
                    <a:pt x="11450" y="4417"/>
                  </a:cubicBezTo>
                  <a:cubicBezTo>
                    <a:pt x="10719" y="3324"/>
                    <a:pt x="10553" y="1932"/>
                    <a:pt x="10635" y="606"/>
                  </a:cubicBezTo>
                  <a:lnTo>
                    <a:pt x="10635" y="606"/>
                  </a:lnTo>
                  <a:cubicBezTo>
                    <a:pt x="10131" y="673"/>
                    <a:pt x="9652" y="714"/>
                    <a:pt x="9196" y="714"/>
                  </a:cubicBezTo>
                  <a:cubicBezTo>
                    <a:pt x="8527" y="714"/>
                    <a:pt x="7907" y="625"/>
                    <a:pt x="7327" y="398"/>
                  </a:cubicBezTo>
                  <a:cubicBezTo>
                    <a:pt x="6555" y="96"/>
                    <a:pt x="5701" y="0"/>
                    <a:pt x="4815"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9" name="Google Shape;2926;p64">
              <a:extLst>
                <a:ext uri="{FF2B5EF4-FFF2-40B4-BE49-F238E27FC236}">
                  <a16:creationId xmlns:a16="http://schemas.microsoft.com/office/drawing/2014/main" id="{0FAE11FD-436F-6F77-7F85-855BB568A718}"/>
                </a:ext>
              </a:extLst>
            </p:cNvPr>
            <p:cNvSpPr/>
            <p:nvPr/>
          </p:nvSpPr>
          <p:spPr>
            <a:xfrm>
              <a:off x="4320888" y="886550"/>
              <a:ext cx="516250" cy="551375"/>
            </a:xfrm>
            <a:custGeom>
              <a:avLst/>
              <a:gdLst/>
              <a:ahLst/>
              <a:cxnLst/>
              <a:rect l="l" t="t" r="r" b="b"/>
              <a:pathLst>
                <a:path w="20650" h="22055" extrusionOk="0">
                  <a:moveTo>
                    <a:pt x="5880" y="0"/>
                  </a:moveTo>
                  <a:lnTo>
                    <a:pt x="5880" y="0"/>
                  </a:lnTo>
                  <a:cubicBezTo>
                    <a:pt x="3762" y="18"/>
                    <a:pt x="240" y="1457"/>
                    <a:pt x="240" y="1457"/>
                  </a:cubicBezTo>
                  <a:cubicBezTo>
                    <a:pt x="0" y="3179"/>
                    <a:pt x="4880" y="3724"/>
                    <a:pt x="5017" y="5545"/>
                  </a:cubicBezTo>
                  <a:cubicBezTo>
                    <a:pt x="5154" y="7366"/>
                    <a:pt x="9433" y="11418"/>
                    <a:pt x="11082" y="13103"/>
                  </a:cubicBezTo>
                  <a:cubicBezTo>
                    <a:pt x="12730" y="14788"/>
                    <a:pt x="15746" y="21634"/>
                    <a:pt x="16599" y="22022"/>
                  </a:cubicBezTo>
                  <a:cubicBezTo>
                    <a:pt x="16648" y="22044"/>
                    <a:pt x="16697" y="22055"/>
                    <a:pt x="16745" y="22055"/>
                  </a:cubicBezTo>
                  <a:cubicBezTo>
                    <a:pt x="17524" y="22055"/>
                    <a:pt x="18119" y="19215"/>
                    <a:pt x="18901" y="17681"/>
                  </a:cubicBezTo>
                  <a:cubicBezTo>
                    <a:pt x="19136" y="17221"/>
                    <a:pt x="19793" y="16536"/>
                    <a:pt x="20650" y="15772"/>
                  </a:cubicBezTo>
                  <a:cubicBezTo>
                    <a:pt x="20374" y="15099"/>
                    <a:pt x="20052" y="14303"/>
                    <a:pt x="19752" y="13539"/>
                  </a:cubicBezTo>
                  <a:cubicBezTo>
                    <a:pt x="19027" y="11694"/>
                    <a:pt x="17023" y="12314"/>
                    <a:pt x="13308" y="10379"/>
                  </a:cubicBezTo>
                  <a:cubicBezTo>
                    <a:pt x="9592" y="8445"/>
                    <a:pt x="8505" y="2775"/>
                    <a:pt x="6870" y="1624"/>
                  </a:cubicBezTo>
                  <a:cubicBezTo>
                    <a:pt x="6027" y="1029"/>
                    <a:pt x="5853" y="436"/>
                    <a:pt x="5880"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0" name="Google Shape;2927;p64">
              <a:extLst>
                <a:ext uri="{FF2B5EF4-FFF2-40B4-BE49-F238E27FC236}">
                  <a16:creationId xmlns:a16="http://schemas.microsoft.com/office/drawing/2014/main" id="{B1DE25F8-0450-64DD-4038-EBC98A57704D}"/>
                </a:ext>
              </a:extLst>
            </p:cNvPr>
            <p:cNvSpPr/>
            <p:nvPr/>
          </p:nvSpPr>
          <p:spPr>
            <a:xfrm>
              <a:off x="4467188" y="886525"/>
              <a:ext cx="452000" cy="394350"/>
            </a:xfrm>
            <a:custGeom>
              <a:avLst/>
              <a:gdLst/>
              <a:ahLst/>
              <a:cxnLst/>
              <a:rect l="l" t="t" r="r" b="b"/>
              <a:pathLst>
                <a:path w="18080" h="15774" extrusionOk="0">
                  <a:moveTo>
                    <a:pt x="262" y="0"/>
                  </a:moveTo>
                  <a:cubicBezTo>
                    <a:pt x="185" y="0"/>
                    <a:pt x="106" y="0"/>
                    <a:pt x="28" y="1"/>
                  </a:cubicBezTo>
                  <a:cubicBezTo>
                    <a:pt x="1" y="438"/>
                    <a:pt x="175" y="1030"/>
                    <a:pt x="1018" y="1625"/>
                  </a:cubicBezTo>
                  <a:cubicBezTo>
                    <a:pt x="2653" y="2777"/>
                    <a:pt x="3740" y="8446"/>
                    <a:pt x="7456" y="10380"/>
                  </a:cubicBezTo>
                  <a:cubicBezTo>
                    <a:pt x="11171" y="12316"/>
                    <a:pt x="13175" y="11695"/>
                    <a:pt x="13900" y="13541"/>
                  </a:cubicBezTo>
                  <a:cubicBezTo>
                    <a:pt x="14200" y="14305"/>
                    <a:pt x="14522" y="15101"/>
                    <a:pt x="14798" y="15774"/>
                  </a:cubicBezTo>
                  <a:cubicBezTo>
                    <a:pt x="15747" y="14925"/>
                    <a:pt x="16943" y="13978"/>
                    <a:pt x="18079" y="13130"/>
                  </a:cubicBezTo>
                  <a:cubicBezTo>
                    <a:pt x="17671" y="11477"/>
                    <a:pt x="17198" y="9539"/>
                    <a:pt x="16980" y="8590"/>
                  </a:cubicBezTo>
                  <a:cubicBezTo>
                    <a:pt x="16558" y="6753"/>
                    <a:pt x="13761" y="6460"/>
                    <a:pt x="13782" y="5428"/>
                  </a:cubicBezTo>
                  <a:cubicBezTo>
                    <a:pt x="13804" y="4395"/>
                    <a:pt x="11048" y="4084"/>
                    <a:pt x="10823" y="3361"/>
                  </a:cubicBezTo>
                  <a:cubicBezTo>
                    <a:pt x="10684" y="2907"/>
                    <a:pt x="9452" y="1700"/>
                    <a:pt x="8553" y="864"/>
                  </a:cubicBezTo>
                  <a:cubicBezTo>
                    <a:pt x="8359" y="868"/>
                    <a:pt x="8161" y="870"/>
                    <a:pt x="7962" y="870"/>
                  </a:cubicBezTo>
                  <a:cubicBezTo>
                    <a:pt x="6148" y="870"/>
                    <a:pt x="4164" y="704"/>
                    <a:pt x="2900" y="258"/>
                  </a:cubicBezTo>
                  <a:cubicBezTo>
                    <a:pt x="2353" y="64"/>
                    <a:pt x="1352" y="0"/>
                    <a:pt x="26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1" name="Google Shape;2928;p64">
              <a:extLst>
                <a:ext uri="{FF2B5EF4-FFF2-40B4-BE49-F238E27FC236}">
                  <a16:creationId xmlns:a16="http://schemas.microsoft.com/office/drawing/2014/main" id="{40EEDAD5-8C1A-B19A-BB22-3332A5070819}"/>
                </a:ext>
              </a:extLst>
            </p:cNvPr>
            <p:cNvSpPr/>
            <p:nvPr/>
          </p:nvSpPr>
          <p:spPr>
            <a:xfrm>
              <a:off x="4467188" y="886500"/>
              <a:ext cx="434550" cy="394350"/>
            </a:xfrm>
            <a:custGeom>
              <a:avLst/>
              <a:gdLst/>
              <a:ahLst/>
              <a:cxnLst/>
              <a:rect l="l" t="t" r="r" b="b"/>
              <a:pathLst>
                <a:path w="17382" h="15774" extrusionOk="0">
                  <a:moveTo>
                    <a:pt x="262" y="0"/>
                  </a:moveTo>
                  <a:cubicBezTo>
                    <a:pt x="185" y="0"/>
                    <a:pt x="106" y="0"/>
                    <a:pt x="28" y="1"/>
                  </a:cubicBezTo>
                  <a:cubicBezTo>
                    <a:pt x="1" y="438"/>
                    <a:pt x="175" y="1030"/>
                    <a:pt x="1018" y="1625"/>
                  </a:cubicBezTo>
                  <a:cubicBezTo>
                    <a:pt x="2653" y="2777"/>
                    <a:pt x="3740" y="8446"/>
                    <a:pt x="7456" y="10380"/>
                  </a:cubicBezTo>
                  <a:cubicBezTo>
                    <a:pt x="11171" y="12316"/>
                    <a:pt x="13175" y="11695"/>
                    <a:pt x="13900" y="13541"/>
                  </a:cubicBezTo>
                  <a:cubicBezTo>
                    <a:pt x="14200" y="14305"/>
                    <a:pt x="14522" y="15101"/>
                    <a:pt x="14798" y="15774"/>
                  </a:cubicBezTo>
                  <a:cubicBezTo>
                    <a:pt x="15554" y="15098"/>
                    <a:pt x="16467" y="14360"/>
                    <a:pt x="17381" y="13658"/>
                  </a:cubicBezTo>
                  <a:cubicBezTo>
                    <a:pt x="15691" y="11571"/>
                    <a:pt x="13166" y="10410"/>
                    <a:pt x="11119" y="8665"/>
                  </a:cubicBezTo>
                  <a:cubicBezTo>
                    <a:pt x="8548" y="6474"/>
                    <a:pt x="6583" y="3679"/>
                    <a:pt x="5007" y="703"/>
                  </a:cubicBezTo>
                  <a:cubicBezTo>
                    <a:pt x="4212" y="605"/>
                    <a:pt x="3479" y="462"/>
                    <a:pt x="2900" y="258"/>
                  </a:cubicBezTo>
                  <a:cubicBezTo>
                    <a:pt x="2353" y="64"/>
                    <a:pt x="1352" y="0"/>
                    <a:pt x="262"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2" name="Google Shape;2929;p64">
              <a:extLst>
                <a:ext uri="{FF2B5EF4-FFF2-40B4-BE49-F238E27FC236}">
                  <a16:creationId xmlns:a16="http://schemas.microsoft.com/office/drawing/2014/main" id="{B4CAF13C-A66C-3DC8-4218-F49129ABED53}"/>
                </a:ext>
              </a:extLst>
            </p:cNvPr>
            <p:cNvSpPr/>
            <p:nvPr/>
          </p:nvSpPr>
          <p:spPr>
            <a:xfrm>
              <a:off x="4814038" y="1297025"/>
              <a:ext cx="24450" cy="130875"/>
            </a:xfrm>
            <a:custGeom>
              <a:avLst/>
              <a:gdLst/>
              <a:ahLst/>
              <a:cxnLst/>
              <a:rect l="l" t="t" r="r" b="b"/>
              <a:pathLst>
                <a:path w="978" h="5235" extrusionOk="0">
                  <a:moveTo>
                    <a:pt x="103" y="0"/>
                  </a:moveTo>
                  <a:cubicBezTo>
                    <a:pt x="90" y="0"/>
                    <a:pt x="77" y="7"/>
                    <a:pt x="74" y="24"/>
                  </a:cubicBezTo>
                  <a:cubicBezTo>
                    <a:pt x="0" y="354"/>
                    <a:pt x="41" y="692"/>
                    <a:pt x="135" y="1014"/>
                  </a:cubicBezTo>
                  <a:cubicBezTo>
                    <a:pt x="234" y="1349"/>
                    <a:pt x="383" y="1667"/>
                    <a:pt x="519" y="1988"/>
                  </a:cubicBezTo>
                  <a:cubicBezTo>
                    <a:pt x="656" y="2312"/>
                    <a:pt x="773" y="2642"/>
                    <a:pt x="836" y="2989"/>
                  </a:cubicBezTo>
                  <a:cubicBezTo>
                    <a:pt x="898" y="3336"/>
                    <a:pt x="914" y="3689"/>
                    <a:pt x="884" y="4040"/>
                  </a:cubicBezTo>
                  <a:cubicBezTo>
                    <a:pt x="852" y="4392"/>
                    <a:pt x="775" y="4739"/>
                    <a:pt x="650" y="5070"/>
                  </a:cubicBezTo>
                  <a:cubicBezTo>
                    <a:pt x="634" y="5111"/>
                    <a:pt x="619" y="5152"/>
                    <a:pt x="602" y="5193"/>
                  </a:cubicBezTo>
                  <a:cubicBezTo>
                    <a:pt x="597" y="5211"/>
                    <a:pt x="607" y="5228"/>
                    <a:pt x="625" y="5234"/>
                  </a:cubicBezTo>
                  <a:cubicBezTo>
                    <a:pt x="627" y="5234"/>
                    <a:pt x="630" y="5235"/>
                    <a:pt x="632" y="5235"/>
                  </a:cubicBezTo>
                  <a:cubicBezTo>
                    <a:pt x="647" y="5235"/>
                    <a:pt x="660" y="5225"/>
                    <a:pt x="665" y="5211"/>
                  </a:cubicBezTo>
                  <a:cubicBezTo>
                    <a:pt x="799" y="4884"/>
                    <a:pt x="890" y="4541"/>
                    <a:pt x="933" y="4190"/>
                  </a:cubicBezTo>
                  <a:cubicBezTo>
                    <a:pt x="977" y="3839"/>
                    <a:pt x="974" y="3484"/>
                    <a:pt x="925" y="3134"/>
                  </a:cubicBezTo>
                  <a:cubicBezTo>
                    <a:pt x="876" y="2784"/>
                    <a:pt x="777" y="2449"/>
                    <a:pt x="645" y="2123"/>
                  </a:cubicBezTo>
                  <a:cubicBezTo>
                    <a:pt x="514" y="1799"/>
                    <a:pt x="362" y="1484"/>
                    <a:pt x="249" y="1153"/>
                  </a:cubicBezTo>
                  <a:cubicBezTo>
                    <a:pt x="141" y="837"/>
                    <a:pt x="68" y="500"/>
                    <a:pt x="114" y="166"/>
                  </a:cubicBezTo>
                  <a:cubicBezTo>
                    <a:pt x="120" y="124"/>
                    <a:pt x="127" y="82"/>
                    <a:pt x="137" y="41"/>
                  </a:cubicBezTo>
                  <a:cubicBezTo>
                    <a:pt x="143" y="16"/>
                    <a:pt x="122" y="0"/>
                    <a:pt x="103"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3" name="Google Shape;2930;p64">
              <a:extLst>
                <a:ext uri="{FF2B5EF4-FFF2-40B4-BE49-F238E27FC236}">
                  <a16:creationId xmlns:a16="http://schemas.microsoft.com/office/drawing/2014/main" id="{DC25DF9F-7AC7-A9F5-59D7-7F4FE1995B15}"/>
                </a:ext>
              </a:extLst>
            </p:cNvPr>
            <p:cNvSpPr/>
            <p:nvPr/>
          </p:nvSpPr>
          <p:spPr>
            <a:xfrm>
              <a:off x="4803613" y="1281025"/>
              <a:ext cx="52350" cy="121575"/>
            </a:xfrm>
            <a:custGeom>
              <a:avLst/>
              <a:gdLst/>
              <a:ahLst/>
              <a:cxnLst/>
              <a:rect l="l" t="t" r="r" b="b"/>
              <a:pathLst>
                <a:path w="2094" h="4863" extrusionOk="0">
                  <a:moveTo>
                    <a:pt x="72" y="0"/>
                  </a:moveTo>
                  <a:cubicBezTo>
                    <a:pt x="56" y="0"/>
                    <a:pt x="39" y="11"/>
                    <a:pt x="37" y="32"/>
                  </a:cubicBezTo>
                  <a:cubicBezTo>
                    <a:pt x="0" y="399"/>
                    <a:pt x="15" y="771"/>
                    <a:pt x="81" y="1134"/>
                  </a:cubicBezTo>
                  <a:cubicBezTo>
                    <a:pt x="147" y="1497"/>
                    <a:pt x="262" y="1849"/>
                    <a:pt x="424" y="2180"/>
                  </a:cubicBezTo>
                  <a:cubicBezTo>
                    <a:pt x="504" y="2347"/>
                    <a:pt x="598" y="2507"/>
                    <a:pt x="701" y="2660"/>
                  </a:cubicBezTo>
                  <a:cubicBezTo>
                    <a:pt x="796" y="2801"/>
                    <a:pt x="900" y="2934"/>
                    <a:pt x="1007" y="3064"/>
                  </a:cubicBezTo>
                  <a:cubicBezTo>
                    <a:pt x="1218" y="3322"/>
                    <a:pt x="1442" y="3571"/>
                    <a:pt x="1633" y="3845"/>
                  </a:cubicBezTo>
                  <a:cubicBezTo>
                    <a:pt x="1814" y="4107"/>
                    <a:pt x="1964" y="4395"/>
                    <a:pt x="2013" y="4711"/>
                  </a:cubicBezTo>
                  <a:cubicBezTo>
                    <a:pt x="2020" y="4751"/>
                    <a:pt x="2024" y="4791"/>
                    <a:pt x="2026" y="4831"/>
                  </a:cubicBezTo>
                  <a:cubicBezTo>
                    <a:pt x="2028" y="4852"/>
                    <a:pt x="2045" y="4862"/>
                    <a:pt x="2061" y="4862"/>
                  </a:cubicBezTo>
                  <a:cubicBezTo>
                    <a:pt x="2078" y="4862"/>
                    <a:pt x="2094" y="4852"/>
                    <a:pt x="2092" y="4831"/>
                  </a:cubicBezTo>
                  <a:lnTo>
                    <a:pt x="2092" y="4831"/>
                  </a:lnTo>
                  <a:lnTo>
                    <a:pt x="2092" y="4832"/>
                  </a:lnTo>
                  <a:cubicBezTo>
                    <a:pt x="2069" y="4508"/>
                    <a:pt x="1942" y="4206"/>
                    <a:pt x="1770" y="3935"/>
                  </a:cubicBezTo>
                  <a:cubicBezTo>
                    <a:pt x="1592" y="3654"/>
                    <a:pt x="1373" y="3401"/>
                    <a:pt x="1160" y="3147"/>
                  </a:cubicBezTo>
                  <a:cubicBezTo>
                    <a:pt x="936" y="2878"/>
                    <a:pt x="722" y="2604"/>
                    <a:pt x="556" y="2295"/>
                  </a:cubicBezTo>
                  <a:cubicBezTo>
                    <a:pt x="381" y="1971"/>
                    <a:pt x="253" y="1624"/>
                    <a:pt x="173" y="1264"/>
                  </a:cubicBezTo>
                  <a:cubicBezTo>
                    <a:pt x="94" y="905"/>
                    <a:pt x="66" y="536"/>
                    <a:pt x="90" y="169"/>
                  </a:cubicBezTo>
                  <a:cubicBezTo>
                    <a:pt x="93" y="123"/>
                    <a:pt x="98" y="77"/>
                    <a:pt x="102" y="32"/>
                  </a:cubicBezTo>
                  <a:cubicBezTo>
                    <a:pt x="104" y="11"/>
                    <a:pt x="89" y="0"/>
                    <a:pt x="72"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4" name="Google Shape;2931;p64">
              <a:extLst>
                <a:ext uri="{FF2B5EF4-FFF2-40B4-BE49-F238E27FC236}">
                  <a16:creationId xmlns:a16="http://schemas.microsoft.com/office/drawing/2014/main" id="{AE0BB1E4-809A-BF57-50F1-9D5A1AF39D8D}"/>
                </a:ext>
              </a:extLst>
            </p:cNvPr>
            <p:cNvSpPr/>
            <p:nvPr/>
          </p:nvSpPr>
          <p:spPr>
            <a:xfrm>
              <a:off x="4793538" y="1276775"/>
              <a:ext cx="53575" cy="138825"/>
            </a:xfrm>
            <a:custGeom>
              <a:avLst/>
              <a:gdLst/>
              <a:ahLst/>
              <a:cxnLst/>
              <a:rect l="l" t="t" r="r" b="b"/>
              <a:pathLst>
                <a:path w="2143" h="5553" extrusionOk="0">
                  <a:moveTo>
                    <a:pt x="122" y="1"/>
                  </a:moveTo>
                  <a:cubicBezTo>
                    <a:pt x="105" y="1"/>
                    <a:pt x="88" y="11"/>
                    <a:pt x="86" y="32"/>
                  </a:cubicBezTo>
                  <a:cubicBezTo>
                    <a:pt x="1" y="894"/>
                    <a:pt x="198" y="1761"/>
                    <a:pt x="647" y="2502"/>
                  </a:cubicBezTo>
                  <a:cubicBezTo>
                    <a:pt x="741" y="2655"/>
                    <a:pt x="849" y="2799"/>
                    <a:pt x="948" y="2948"/>
                  </a:cubicBezTo>
                  <a:cubicBezTo>
                    <a:pt x="1045" y="3093"/>
                    <a:pt x="1138" y="3242"/>
                    <a:pt x="1228" y="3392"/>
                  </a:cubicBezTo>
                  <a:cubicBezTo>
                    <a:pt x="1426" y="3722"/>
                    <a:pt x="1603" y="4064"/>
                    <a:pt x="1758" y="4417"/>
                  </a:cubicBezTo>
                  <a:cubicBezTo>
                    <a:pt x="1896" y="4734"/>
                    <a:pt x="2020" y="5069"/>
                    <a:pt x="2064" y="5414"/>
                  </a:cubicBezTo>
                  <a:cubicBezTo>
                    <a:pt x="2070" y="5449"/>
                    <a:pt x="2073" y="5485"/>
                    <a:pt x="2075" y="5521"/>
                  </a:cubicBezTo>
                  <a:cubicBezTo>
                    <a:pt x="2076" y="5542"/>
                    <a:pt x="2094" y="5552"/>
                    <a:pt x="2110" y="5552"/>
                  </a:cubicBezTo>
                  <a:cubicBezTo>
                    <a:pt x="2127" y="5552"/>
                    <a:pt x="2142" y="5542"/>
                    <a:pt x="2141" y="5521"/>
                  </a:cubicBezTo>
                  <a:cubicBezTo>
                    <a:pt x="2117" y="5183"/>
                    <a:pt x="2007" y="4854"/>
                    <a:pt x="1881" y="4543"/>
                  </a:cubicBezTo>
                  <a:cubicBezTo>
                    <a:pt x="1737" y="4183"/>
                    <a:pt x="1560" y="3837"/>
                    <a:pt x="1367" y="3502"/>
                  </a:cubicBezTo>
                  <a:cubicBezTo>
                    <a:pt x="1278" y="3346"/>
                    <a:pt x="1185" y="3192"/>
                    <a:pt x="1086" y="3041"/>
                  </a:cubicBezTo>
                  <a:cubicBezTo>
                    <a:pt x="997" y="2901"/>
                    <a:pt x="900" y="2766"/>
                    <a:pt x="807" y="2629"/>
                  </a:cubicBezTo>
                  <a:cubicBezTo>
                    <a:pt x="322" y="1911"/>
                    <a:pt x="87" y="1054"/>
                    <a:pt x="138" y="189"/>
                  </a:cubicBezTo>
                  <a:cubicBezTo>
                    <a:pt x="141" y="137"/>
                    <a:pt x="145" y="84"/>
                    <a:pt x="151" y="32"/>
                  </a:cubicBezTo>
                  <a:cubicBezTo>
                    <a:pt x="153" y="11"/>
                    <a:pt x="138" y="1"/>
                    <a:pt x="122"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5" name="Google Shape;2932;p64">
              <a:extLst>
                <a:ext uri="{FF2B5EF4-FFF2-40B4-BE49-F238E27FC236}">
                  <a16:creationId xmlns:a16="http://schemas.microsoft.com/office/drawing/2014/main" id="{39C392E7-4F1B-4067-04E8-94D61D8EF033}"/>
                </a:ext>
              </a:extLst>
            </p:cNvPr>
            <p:cNvSpPr/>
            <p:nvPr/>
          </p:nvSpPr>
          <p:spPr>
            <a:xfrm>
              <a:off x="5195713" y="912625"/>
              <a:ext cx="31925" cy="129225"/>
            </a:xfrm>
            <a:custGeom>
              <a:avLst/>
              <a:gdLst/>
              <a:ahLst/>
              <a:cxnLst/>
              <a:rect l="l" t="t" r="r" b="b"/>
              <a:pathLst>
                <a:path w="1277" h="5169" extrusionOk="0">
                  <a:moveTo>
                    <a:pt x="77" y="1"/>
                  </a:moveTo>
                  <a:cubicBezTo>
                    <a:pt x="60" y="2"/>
                    <a:pt x="46" y="17"/>
                    <a:pt x="45" y="35"/>
                  </a:cubicBezTo>
                  <a:cubicBezTo>
                    <a:pt x="1" y="362"/>
                    <a:pt x="69" y="689"/>
                    <a:pt x="187" y="994"/>
                  </a:cubicBezTo>
                  <a:cubicBezTo>
                    <a:pt x="310" y="1312"/>
                    <a:pt x="480" y="1610"/>
                    <a:pt x="639" y="1910"/>
                  </a:cubicBezTo>
                  <a:cubicBezTo>
                    <a:pt x="720" y="2058"/>
                    <a:pt x="797" y="2209"/>
                    <a:pt x="867" y="2364"/>
                  </a:cubicBezTo>
                  <a:cubicBezTo>
                    <a:pt x="940" y="2528"/>
                    <a:pt x="1001" y="2696"/>
                    <a:pt x="1050" y="2868"/>
                  </a:cubicBezTo>
                  <a:cubicBezTo>
                    <a:pt x="1148" y="3214"/>
                    <a:pt x="1200" y="3573"/>
                    <a:pt x="1202" y="3933"/>
                  </a:cubicBezTo>
                  <a:cubicBezTo>
                    <a:pt x="1204" y="4294"/>
                    <a:pt x="1157" y="4652"/>
                    <a:pt x="1060" y="4999"/>
                  </a:cubicBezTo>
                  <a:cubicBezTo>
                    <a:pt x="1049" y="5043"/>
                    <a:pt x="1036" y="5086"/>
                    <a:pt x="1023" y="5128"/>
                  </a:cubicBezTo>
                  <a:cubicBezTo>
                    <a:pt x="1015" y="5153"/>
                    <a:pt x="1034" y="5169"/>
                    <a:pt x="1054" y="5169"/>
                  </a:cubicBezTo>
                  <a:cubicBezTo>
                    <a:pt x="1068" y="5169"/>
                    <a:pt x="1081" y="5162"/>
                    <a:pt x="1086" y="5146"/>
                  </a:cubicBezTo>
                  <a:cubicBezTo>
                    <a:pt x="1195" y="4801"/>
                    <a:pt x="1254" y="4443"/>
                    <a:pt x="1266" y="4081"/>
                  </a:cubicBezTo>
                  <a:cubicBezTo>
                    <a:pt x="1276" y="3721"/>
                    <a:pt x="1240" y="3361"/>
                    <a:pt x="1155" y="3011"/>
                  </a:cubicBezTo>
                  <a:cubicBezTo>
                    <a:pt x="1072" y="2665"/>
                    <a:pt x="937" y="2339"/>
                    <a:pt x="774" y="2024"/>
                  </a:cubicBezTo>
                  <a:cubicBezTo>
                    <a:pt x="617" y="1720"/>
                    <a:pt x="443" y="1424"/>
                    <a:pt x="306" y="1111"/>
                  </a:cubicBezTo>
                  <a:cubicBezTo>
                    <a:pt x="175" y="810"/>
                    <a:pt x="80" y="487"/>
                    <a:pt x="98" y="157"/>
                  </a:cubicBezTo>
                  <a:cubicBezTo>
                    <a:pt x="101" y="116"/>
                    <a:pt x="105" y="75"/>
                    <a:pt x="111" y="35"/>
                  </a:cubicBezTo>
                  <a:cubicBezTo>
                    <a:pt x="113" y="17"/>
                    <a:pt x="94" y="2"/>
                    <a:pt x="77"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6" name="Google Shape;2933;p64">
              <a:extLst>
                <a:ext uri="{FF2B5EF4-FFF2-40B4-BE49-F238E27FC236}">
                  <a16:creationId xmlns:a16="http://schemas.microsoft.com/office/drawing/2014/main" id="{13A289C1-96E9-0DC4-9DD6-0048F571606E}"/>
                </a:ext>
              </a:extLst>
            </p:cNvPr>
            <p:cNvSpPr/>
            <p:nvPr/>
          </p:nvSpPr>
          <p:spPr>
            <a:xfrm>
              <a:off x="5184038" y="897700"/>
              <a:ext cx="61875" cy="116825"/>
            </a:xfrm>
            <a:custGeom>
              <a:avLst/>
              <a:gdLst/>
              <a:ahLst/>
              <a:cxnLst/>
              <a:rect l="l" t="t" r="r" b="b"/>
              <a:pathLst>
                <a:path w="2475" h="4673" extrusionOk="0">
                  <a:moveTo>
                    <a:pt x="39" y="1"/>
                  </a:moveTo>
                  <a:cubicBezTo>
                    <a:pt x="22" y="1"/>
                    <a:pt x="6" y="11"/>
                    <a:pt x="6" y="32"/>
                  </a:cubicBezTo>
                  <a:cubicBezTo>
                    <a:pt x="0" y="405"/>
                    <a:pt x="49" y="776"/>
                    <a:pt x="147" y="1136"/>
                  </a:cubicBezTo>
                  <a:cubicBezTo>
                    <a:pt x="246" y="1494"/>
                    <a:pt x="393" y="1838"/>
                    <a:pt x="587" y="2158"/>
                  </a:cubicBezTo>
                  <a:cubicBezTo>
                    <a:pt x="683" y="2316"/>
                    <a:pt x="791" y="2467"/>
                    <a:pt x="908" y="2610"/>
                  </a:cubicBezTo>
                  <a:cubicBezTo>
                    <a:pt x="1015" y="2740"/>
                    <a:pt x="1131" y="2864"/>
                    <a:pt x="1249" y="2983"/>
                  </a:cubicBezTo>
                  <a:cubicBezTo>
                    <a:pt x="1481" y="3221"/>
                    <a:pt x="1724" y="3450"/>
                    <a:pt x="1937" y="3706"/>
                  </a:cubicBezTo>
                  <a:cubicBezTo>
                    <a:pt x="2138" y="3948"/>
                    <a:pt x="2310" y="4221"/>
                    <a:pt x="2384" y="4531"/>
                  </a:cubicBezTo>
                  <a:cubicBezTo>
                    <a:pt x="2393" y="4570"/>
                    <a:pt x="2401" y="4609"/>
                    <a:pt x="2408" y="4649"/>
                  </a:cubicBezTo>
                  <a:cubicBezTo>
                    <a:pt x="2411" y="4664"/>
                    <a:pt x="2425" y="4673"/>
                    <a:pt x="2439" y="4673"/>
                  </a:cubicBezTo>
                  <a:cubicBezTo>
                    <a:pt x="2442" y="4673"/>
                    <a:pt x="2445" y="4673"/>
                    <a:pt x="2448" y="4672"/>
                  </a:cubicBezTo>
                  <a:cubicBezTo>
                    <a:pt x="2464" y="4667"/>
                    <a:pt x="2475" y="4649"/>
                    <a:pt x="2471" y="4632"/>
                  </a:cubicBezTo>
                  <a:lnTo>
                    <a:pt x="2470" y="4631"/>
                  </a:lnTo>
                  <a:cubicBezTo>
                    <a:pt x="2419" y="4315"/>
                    <a:pt x="2268" y="4028"/>
                    <a:pt x="2076" y="3776"/>
                  </a:cubicBezTo>
                  <a:cubicBezTo>
                    <a:pt x="1875" y="3513"/>
                    <a:pt x="1638" y="3282"/>
                    <a:pt x="1405" y="3048"/>
                  </a:cubicBezTo>
                  <a:cubicBezTo>
                    <a:pt x="1160" y="2802"/>
                    <a:pt x="923" y="2551"/>
                    <a:pt x="730" y="2260"/>
                  </a:cubicBezTo>
                  <a:cubicBezTo>
                    <a:pt x="524" y="1951"/>
                    <a:pt x="364" y="1616"/>
                    <a:pt x="253" y="1262"/>
                  </a:cubicBezTo>
                  <a:cubicBezTo>
                    <a:pt x="141" y="909"/>
                    <a:pt x="79" y="541"/>
                    <a:pt x="71" y="171"/>
                  </a:cubicBezTo>
                  <a:cubicBezTo>
                    <a:pt x="70" y="124"/>
                    <a:pt x="70" y="78"/>
                    <a:pt x="71" y="32"/>
                  </a:cubicBezTo>
                  <a:cubicBezTo>
                    <a:pt x="71" y="11"/>
                    <a:pt x="55" y="1"/>
                    <a:pt x="39"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7" name="Google Shape;2934;p64">
              <a:extLst>
                <a:ext uri="{FF2B5EF4-FFF2-40B4-BE49-F238E27FC236}">
                  <a16:creationId xmlns:a16="http://schemas.microsoft.com/office/drawing/2014/main" id="{9AA3B651-FE66-98DF-10E6-5149B02EF1A9}"/>
                </a:ext>
              </a:extLst>
            </p:cNvPr>
            <p:cNvSpPr/>
            <p:nvPr/>
          </p:nvSpPr>
          <p:spPr>
            <a:xfrm>
              <a:off x="5174713" y="894250"/>
              <a:ext cx="63500" cy="133950"/>
            </a:xfrm>
            <a:custGeom>
              <a:avLst/>
              <a:gdLst/>
              <a:ahLst/>
              <a:cxnLst/>
              <a:rect l="l" t="t" r="r" b="b"/>
              <a:pathLst>
                <a:path w="2540" h="5358" extrusionOk="0">
                  <a:moveTo>
                    <a:pt x="43" y="0"/>
                  </a:moveTo>
                  <a:cubicBezTo>
                    <a:pt x="26" y="0"/>
                    <a:pt x="10" y="11"/>
                    <a:pt x="10" y="32"/>
                  </a:cubicBezTo>
                  <a:cubicBezTo>
                    <a:pt x="0" y="894"/>
                    <a:pt x="270" y="1736"/>
                    <a:pt x="776" y="2433"/>
                  </a:cubicBezTo>
                  <a:cubicBezTo>
                    <a:pt x="883" y="2580"/>
                    <a:pt x="1003" y="2714"/>
                    <a:pt x="1116" y="2855"/>
                  </a:cubicBezTo>
                  <a:cubicBezTo>
                    <a:pt x="1227" y="2991"/>
                    <a:pt x="1332" y="3131"/>
                    <a:pt x="1435" y="3273"/>
                  </a:cubicBezTo>
                  <a:cubicBezTo>
                    <a:pt x="1663" y="3586"/>
                    <a:pt x="1871" y="3914"/>
                    <a:pt x="2057" y="4252"/>
                  </a:cubicBezTo>
                  <a:cubicBezTo>
                    <a:pt x="2223" y="4559"/>
                    <a:pt x="2376" y="4883"/>
                    <a:pt x="2452" y="5226"/>
                  </a:cubicBezTo>
                  <a:cubicBezTo>
                    <a:pt x="2459" y="5262"/>
                    <a:pt x="2466" y="5298"/>
                    <a:pt x="2473" y="5334"/>
                  </a:cubicBezTo>
                  <a:cubicBezTo>
                    <a:pt x="2475" y="5351"/>
                    <a:pt x="2487" y="5358"/>
                    <a:pt x="2499" y="5358"/>
                  </a:cubicBezTo>
                  <a:cubicBezTo>
                    <a:pt x="2518" y="5358"/>
                    <a:pt x="2539" y="5342"/>
                    <a:pt x="2536" y="5317"/>
                  </a:cubicBezTo>
                  <a:cubicBezTo>
                    <a:pt x="2482" y="4983"/>
                    <a:pt x="2342" y="4663"/>
                    <a:pt x="2189" y="4363"/>
                  </a:cubicBezTo>
                  <a:cubicBezTo>
                    <a:pt x="2013" y="4019"/>
                    <a:pt x="1806" y="3688"/>
                    <a:pt x="1584" y="3371"/>
                  </a:cubicBezTo>
                  <a:cubicBezTo>
                    <a:pt x="1480" y="3222"/>
                    <a:pt x="1373" y="3076"/>
                    <a:pt x="1261" y="2934"/>
                  </a:cubicBezTo>
                  <a:cubicBezTo>
                    <a:pt x="1158" y="2801"/>
                    <a:pt x="1049" y="2675"/>
                    <a:pt x="944" y="2544"/>
                  </a:cubicBezTo>
                  <a:cubicBezTo>
                    <a:pt x="406" y="1875"/>
                    <a:pt x="102" y="1049"/>
                    <a:pt x="77" y="191"/>
                  </a:cubicBezTo>
                  <a:cubicBezTo>
                    <a:pt x="75" y="139"/>
                    <a:pt x="75" y="85"/>
                    <a:pt x="76" y="32"/>
                  </a:cubicBezTo>
                  <a:cubicBezTo>
                    <a:pt x="76" y="11"/>
                    <a:pt x="59" y="0"/>
                    <a:pt x="43"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8" name="Google Shape;2935;p64">
              <a:extLst>
                <a:ext uri="{FF2B5EF4-FFF2-40B4-BE49-F238E27FC236}">
                  <a16:creationId xmlns:a16="http://schemas.microsoft.com/office/drawing/2014/main" id="{4C560076-E5C4-987A-70AE-60FEDE42E4F7}"/>
                </a:ext>
              </a:extLst>
            </p:cNvPr>
            <p:cNvSpPr/>
            <p:nvPr/>
          </p:nvSpPr>
          <p:spPr>
            <a:xfrm>
              <a:off x="5021688" y="1077375"/>
              <a:ext cx="22650" cy="129900"/>
            </a:xfrm>
            <a:custGeom>
              <a:avLst/>
              <a:gdLst/>
              <a:ahLst/>
              <a:cxnLst/>
              <a:rect l="l" t="t" r="r" b="b"/>
              <a:pathLst>
                <a:path w="906" h="5196" extrusionOk="0">
                  <a:moveTo>
                    <a:pt x="869" y="1"/>
                  </a:moveTo>
                  <a:cubicBezTo>
                    <a:pt x="858" y="1"/>
                    <a:pt x="846" y="6"/>
                    <a:pt x="840" y="17"/>
                  </a:cubicBezTo>
                  <a:cubicBezTo>
                    <a:pt x="630" y="291"/>
                    <a:pt x="457" y="593"/>
                    <a:pt x="326" y="912"/>
                  </a:cubicBezTo>
                  <a:cubicBezTo>
                    <a:pt x="194" y="1231"/>
                    <a:pt x="104" y="1566"/>
                    <a:pt x="58" y="1909"/>
                  </a:cubicBezTo>
                  <a:cubicBezTo>
                    <a:pt x="14" y="2254"/>
                    <a:pt x="13" y="2603"/>
                    <a:pt x="55" y="2949"/>
                  </a:cubicBezTo>
                  <a:cubicBezTo>
                    <a:pt x="97" y="3305"/>
                    <a:pt x="165" y="3658"/>
                    <a:pt x="192" y="4016"/>
                  </a:cubicBezTo>
                  <a:cubicBezTo>
                    <a:pt x="217" y="4356"/>
                    <a:pt x="203" y="4708"/>
                    <a:pt x="71" y="5028"/>
                  </a:cubicBezTo>
                  <a:cubicBezTo>
                    <a:pt x="54" y="5068"/>
                    <a:pt x="35" y="5108"/>
                    <a:pt x="14" y="5147"/>
                  </a:cubicBezTo>
                  <a:cubicBezTo>
                    <a:pt x="0" y="5172"/>
                    <a:pt x="23" y="5196"/>
                    <a:pt x="45" y="5196"/>
                  </a:cubicBezTo>
                  <a:cubicBezTo>
                    <a:pt x="55" y="5196"/>
                    <a:pt x="65" y="5191"/>
                    <a:pt x="71" y="5179"/>
                  </a:cubicBezTo>
                  <a:cubicBezTo>
                    <a:pt x="231" y="4872"/>
                    <a:pt x="277" y="4525"/>
                    <a:pt x="267" y="4182"/>
                  </a:cubicBezTo>
                  <a:cubicBezTo>
                    <a:pt x="255" y="3825"/>
                    <a:pt x="190" y="3471"/>
                    <a:pt x="142" y="3117"/>
                  </a:cubicBezTo>
                  <a:cubicBezTo>
                    <a:pt x="95" y="2769"/>
                    <a:pt x="73" y="2423"/>
                    <a:pt x="105" y="2072"/>
                  </a:cubicBezTo>
                  <a:cubicBezTo>
                    <a:pt x="138" y="1728"/>
                    <a:pt x="215" y="1389"/>
                    <a:pt x="336" y="1065"/>
                  </a:cubicBezTo>
                  <a:cubicBezTo>
                    <a:pt x="456" y="741"/>
                    <a:pt x="619" y="434"/>
                    <a:pt x="820" y="153"/>
                  </a:cubicBezTo>
                  <a:cubicBezTo>
                    <a:pt x="845" y="119"/>
                    <a:pt x="870" y="84"/>
                    <a:pt x="897" y="50"/>
                  </a:cubicBezTo>
                  <a:cubicBezTo>
                    <a:pt x="906" y="34"/>
                    <a:pt x="901" y="14"/>
                    <a:pt x="885" y="5"/>
                  </a:cubicBezTo>
                  <a:cubicBezTo>
                    <a:pt x="880" y="2"/>
                    <a:pt x="875" y="1"/>
                    <a:pt x="869"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9" name="Google Shape;2936;p64">
              <a:extLst>
                <a:ext uri="{FF2B5EF4-FFF2-40B4-BE49-F238E27FC236}">
                  <a16:creationId xmlns:a16="http://schemas.microsoft.com/office/drawing/2014/main" id="{D2228024-5985-6EEB-0F39-AB6681A682D1}"/>
                </a:ext>
              </a:extLst>
            </p:cNvPr>
            <p:cNvSpPr/>
            <p:nvPr/>
          </p:nvSpPr>
          <p:spPr>
            <a:xfrm>
              <a:off x="5010138" y="1095275"/>
              <a:ext cx="27000" cy="130350"/>
            </a:xfrm>
            <a:custGeom>
              <a:avLst/>
              <a:gdLst/>
              <a:ahLst/>
              <a:cxnLst/>
              <a:rect l="l" t="t" r="r" b="b"/>
              <a:pathLst>
                <a:path w="1080" h="5214" extrusionOk="0">
                  <a:moveTo>
                    <a:pt x="90" y="1"/>
                  </a:moveTo>
                  <a:cubicBezTo>
                    <a:pt x="77" y="1"/>
                    <a:pt x="65" y="8"/>
                    <a:pt x="62" y="24"/>
                  </a:cubicBezTo>
                  <a:lnTo>
                    <a:pt x="63" y="23"/>
                  </a:lnTo>
                  <a:lnTo>
                    <a:pt x="63" y="23"/>
                  </a:lnTo>
                  <a:cubicBezTo>
                    <a:pt x="0" y="351"/>
                    <a:pt x="48" y="685"/>
                    <a:pt x="150" y="1000"/>
                  </a:cubicBezTo>
                  <a:cubicBezTo>
                    <a:pt x="256" y="1327"/>
                    <a:pt x="411" y="1637"/>
                    <a:pt x="555" y="1950"/>
                  </a:cubicBezTo>
                  <a:cubicBezTo>
                    <a:pt x="702" y="2269"/>
                    <a:pt x="831" y="2594"/>
                    <a:pt x="908" y="2939"/>
                  </a:cubicBezTo>
                  <a:cubicBezTo>
                    <a:pt x="983" y="3287"/>
                    <a:pt x="1012" y="3644"/>
                    <a:pt x="993" y="4001"/>
                  </a:cubicBezTo>
                  <a:cubicBezTo>
                    <a:pt x="974" y="4357"/>
                    <a:pt x="905" y="4710"/>
                    <a:pt x="790" y="5049"/>
                  </a:cubicBezTo>
                  <a:cubicBezTo>
                    <a:pt x="776" y="5091"/>
                    <a:pt x="761" y="5133"/>
                    <a:pt x="745" y="5175"/>
                  </a:cubicBezTo>
                  <a:cubicBezTo>
                    <a:pt x="736" y="5198"/>
                    <a:pt x="755" y="5213"/>
                    <a:pt x="776" y="5213"/>
                  </a:cubicBezTo>
                  <a:cubicBezTo>
                    <a:pt x="789" y="5213"/>
                    <a:pt x="802" y="5207"/>
                    <a:pt x="808" y="5191"/>
                  </a:cubicBezTo>
                  <a:cubicBezTo>
                    <a:pt x="934" y="4857"/>
                    <a:pt x="1015" y="4507"/>
                    <a:pt x="1047" y="4151"/>
                  </a:cubicBezTo>
                  <a:cubicBezTo>
                    <a:pt x="1080" y="3794"/>
                    <a:pt x="1065" y="3436"/>
                    <a:pt x="1002" y="3084"/>
                  </a:cubicBezTo>
                  <a:cubicBezTo>
                    <a:pt x="941" y="2735"/>
                    <a:pt x="828" y="2402"/>
                    <a:pt x="685" y="2080"/>
                  </a:cubicBezTo>
                  <a:cubicBezTo>
                    <a:pt x="545" y="1765"/>
                    <a:pt x="386" y="1457"/>
                    <a:pt x="265" y="1134"/>
                  </a:cubicBezTo>
                  <a:cubicBezTo>
                    <a:pt x="150" y="825"/>
                    <a:pt x="71" y="496"/>
                    <a:pt x="107" y="165"/>
                  </a:cubicBezTo>
                  <a:cubicBezTo>
                    <a:pt x="111" y="123"/>
                    <a:pt x="118" y="82"/>
                    <a:pt x="126" y="41"/>
                  </a:cubicBezTo>
                  <a:cubicBezTo>
                    <a:pt x="130" y="17"/>
                    <a:pt x="109" y="1"/>
                    <a:pt x="90"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0" name="Google Shape;2937;p64">
              <a:extLst>
                <a:ext uri="{FF2B5EF4-FFF2-40B4-BE49-F238E27FC236}">
                  <a16:creationId xmlns:a16="http://schemas.microsoft.com/office/drawing/2014/main" id="{33A5EF2C-CFB7-077C-7FEB-635A5C278B1A}"/>
                </a:ext>
              </a:extLst>
            </p:cNvPr>
            <p:cNvSpPr/>
            <p:nvPr/>
          </p:nvSpPr>
          <p:spPr>
            <a:xfrm>
              <a:off x="5022063" y="1085000"/>
              <a:ext cx="24225" cy="147000"/>
            </a:xfrm>
            <a:custGeom>
              <a:avLst/>
              <a:gdLst/>
              <a:ahLst/>
              <a:cxnLst/>
              <a:rect l="l" t="t" r="r" b="b"/>
              <a:pathLst>
                <a:path w="969" h="5880" extrusionOk="0">
                  <a:moveTo>
                    <a:pt x="90" y="0"/>
                  </a:moveTo>
                  <a:cubicBezTo>
                    <a:pt x="78" y="0"/>
                    <a:pt x="66" y="8"/>
                    <a:pt x="63" y="24"/>
                  </a:cubicBezTo>
                  <a:cubicBezTo>
                    <a:pt x="0" y="348"/>
                    <a:pt x="19" y="687"/>
                    <a:pt x="58" y="1013"/>
                  </a:cubicBezTo>
                  <a:cubicBezTo>
                    <a:pt x="102" y="1388"/>
                    <a:pt x="179" y="1760"/>
                    <a:pt x="275" y="2125"/>
                  </a:cubicBezTo>
                  <a:cubicBezTo>
                    <a:pt x="359" y="2451"/>
                    <a:pt x="460" y="2773"/>
                    <a:pt x="577" y="3089"/>
                  </a:cubicBezTo>
                  <a:cubicBezTo>
                    <a:pt x="885" y="3924"/>
                    <a:pt x="900" y="4839"/>
                    <a:pt x="622" y="5684"/>
                  </a:cubicBezTo>
                  <a:cubicBezTo>
                    <a:pt x="604" y="5737"/>
                    <a:pt x="586" y="5789"/>
                    <a:pt x="566" y="5840"/>
                  </a:cubicBezTo>
                  <a:cubicBezTo>
                    <a:pt x="557" y="5864"/>
                    <a:pt x="577" y="5880"/>
                    <a:pt x="597" y="5880"/>
                  </a:cubicBezTo>
                  <a:cubicBezTo>
                    <a:pt x="610" y="5880"/>
                    <a:pt x="623" y="5873"/>
                    <a:pt x="629" y="5858"/>
                  </a:cubicBezTo>
                  <a:cubicBezTo>
                    <a:pt x="942" y="5025"/>
                    <a:pt x="969" y="4112"/>
                    <a:pt x="705" y="3262"/>
                  </a:cubicBezTo>
                  <a:cubicBezTo>
                    <a:pt x="653" y="3096"/>
                    <a:pt x="589" y="2935"/>
                    <a:pt x="534" y="2770"/>
                  </a:cubicBezTo>
                  <a:cubicBezTo>
                    <a:pt x="479" y="2606"/>
                    <a:pt x="428" y="2438"/>
                    <a:pt x="382" y="2271"/>
                  </a:cubicBezTo>
                  <a:cubicBezTo>
                    <a:pt x="279" y="1907"/>
                    <a:pt x="199" y="1537"/>
                    <a:pt x="143" y="1164"/>
                  </a:cubicBezTo>
                  <a:cubicBezTo>
                    <a:pt x="94" y="829"/>
                    <a:pt x="64" y="482"/>
                    <a:pt x="109" y="146"/>
                  </a:cubicBezTo>
                  <a:cubicBezTo>
                    <a:pt x="113" y="111"/>
                    <a:pt x="119" y="77"/>
                    <a:pt x="126" y="41"/>
                  </a:cubicBezTo>
                  <a:cubicBezTo>
                    <a:pt x="130" y="17"/>
                    <a:pt x="109" y="0"/>
                    <a:pt x="90"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1" name="Google Shape;2938;p64">
              <a:extLst>
                <a:ext uri="{FF2B5EF4-FFF2-40B4-BE49-F238E27FC236}">
                  <a16:creationId xmlns:a16="http://schemas.microsoft.com/office/drawing/2014/main" id="{412AB67D-2FEC-AE3C-35F7-378C05C0EFAC}"/>
                </a:ext>
              </a:extLst>
            </p:cNvPr>
            <p:cNvSpPr/>
            <p:nvPr/>
          </p:nvSpPr>
          <p:spPr>
            <a:xfrm>
              <a:off x="4731463" y="1395975"/>
              <a:ext cx="24450" cy="130875"/>
            </a:xfrm>
            <a:custGeom>
              <a:avLst/>
              <a:gdLst/>
              <a:ahLst/>
              <a:cxnLst/>
              <a:rect l="l" t="t" r="r" b="b"/>
              <a:pathLst>
                <a:path w="978" h="5235" extrusionOk="0">
                  <a:moveTo>
                    <a:pt x="103" y="1"/>
                  </a:moveTo>
                  <a:cubicBezTo>
                    <a:pt x="90" y="1"/>
                    <a:pt x="78" y="8"/>
                    <a:pt x="74" y="24"/>
                  </a:cubicBezTo>
                  <a:cubicBezTo>
                    <a:pt x="1" y="355"/>
                    <a:pt x="42" y="693"/>
                    <a:pt x="136" y="1015"/>
                  </a:cubicBezTo>
                  <a:cubicBezTo>
                    <a:pt x="234" y="1350"/>
                    <a:pt x="383" y="1668"/>
                    <a:pt x="520" y="1988"/>
                  </a:cubicBezTo>
                  <a:cubicBezTo>
                    <a:pt x="657" y="2313"/>
                    <a:pt x="773" y="2642"/>
                    <a:pt x="837" y="2989"/>
                  </a:cubicBezTo>
                  <a:cubicBezTo>
                    <a:pt x="899" y="3336"/>
                    <a:pt x="915" y="3689"/>
                    <a:pt x="884" y="4041"/>
                  </a:cubicBezTo>
                  <a:cubicBezTo>
                    <a:pt x="853" y="4393"/>
                    <a:pt x="775" y="4739"/>
                    <a:pt x="651" y="5070"/>
                  </a:cubicBezTo>
                  <a:cubicBezTo>
                    <a:pt x="635" y="5112"/>
                    <a:pt x="619" y="5153"/>
                    <a:pt x="602" y="5193"/>
                  </a:cubicBezTo>
                  <a:cubicBezTo>
                    <a:pt x="597" y="5210"/>
                    <a:pt x="608" y="5228"/>
                    <a:pt x="625" y="5233"/>
                  </a:cubicBezTo>
                  <a:cubicBezTo>
                    <a:pt x="628" y="5234"/>
                    <a:pt x="631" y="5234"/>
                    <a:pt x="633" y="5234"/>
                  </a:cubicBezTo>
                  <a:cubicBezTo>
                    <a:pt x="647" y="5234"/>
                    <a:pt x="661" y="5225"/>
                    <a:pt x="665" y="5210"/>
                  </a:cubicBezTo>
                  <a:cubicBezTo>
                    <a:pt x="800" y="4884"/>
                    <a:pt x="891" y="4541"/>
                    <a:pt x="934" y="4190"/>
                  </a:cubicBezTo>
                  <a:cubicBezTo>
                    <a:pt x="978" y="3839"/>
                    <a:pt x="974" y="3484"/>
                    <a:pt x="926" y="3135"/>
                  </a:cubicBezTo>
                  <a:cubicBezTo>
                    <a:pt x="877" y="2785"/>
                    <a:pt x="777" y="2450"/>
                    <a:pt x="645" y="2123"/>
                  </a:cubicBezTo>
                  <a:cubicBezTo>
                    <a:pt x="514" y="1800"/>
                    <a:pt x="362" y="1484"/>
                    <a:pt x="249" y="1154"/>
                  </a:cubicBezTo>
                  <a:cubicBezTo>
                    <a:pt x="141" y="838"/>
                    <a:pt x="69" y="502"/>
                    <a:pt x="115" y="167"/>
                  </a:cubicBezTo>
                  <a:cubicBezTo>
                    <a:pt x="120" y="125"/>
                    <a:pt x="128" y="83"/>
                    <a:pt x="137" y="42"/>
                  </a:cubicBezTo>
                  <a:cubicBezTo>
                    <a:pt x="143" y="17"/>
                    <a:pt x="123" y="1"/>
                    <a:pt x="103"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2" name="Google Shape;2939;p64">
              <a:extLst>
                <a:ext uri="{FF2B5EF4-FFF2-40B4-BE49-F238E27FC236}">
                  <a16:creationId xmlns:a16="http://schemas.microsoft.com/office/drawing/2014/main" id="{87DF2967-7DC2-290A-BA66-A33B69C6F276}"/>
                </a:ext>
              </a:extLst>
            </p:cNvPr>
            <p:cNvSpPr/>
            <p:nvPr/>
          </p:nvSpPr>
          <p:spPr>
            <a:xfrm>
              <a:off x="4742713" y="1362000"/>
              <a:ext cx="52350" cy="121575"/>
            </a:xfrm>
            <a:custGeom>
              <a:avLst/>
              <a:gdLst/>
              <a:ahLst/>
              <a:cxnLst/>
              <a:rect l="l" t="t" r="r" b="b"/>
              <a:pathLst>
                <a:path w="2094" h="4863" extrusionOk="0">
                  <a:moveTo>
                    <a:pt x="73" y="1"/>
                  </a:moveTo>
                  <a:cubicBezTo>
                    <a:pt x="57" y="1"/>
                    <a:pt x="39" y="11"/>
                    <a:pt x="37" y="32"/>
                  </a:cubicBezTo>
                  <a:cubicBezTo>
                    <a:pt x="0" y="400"/>
                    <a:pt x="15" y="771"/>
                    <a:pt x="82" y="1135"/>
                  </a:cubicBezTo>
                  <a:cubicBezTo>
                    <a:pt x="147" y="1498"/>
                    <a:pt x="262" y="1850"/>
                    <a:pt x="424" y="2181"/>
                  </a:cubicBezTo>
                  <a:cubicBezTo>
                    <a:pt x="504" y="2348"/>
                    <a:pt x="598" y="2508"/>
                    <a:pt x="702" y="2661"/>
                  </a:cubicBezTo>
                  <a:cubicBezTo>
                    <a:pt x="797" y="2801"/>
                    <a:pt x="901" y="2934"/>
                    <a:pt x="1009" y="3064"/>
                  </a:cubicBezTo>
                  <a:cubicBezTo>
                    <a:pt x="1219" y="3322"/>
                    <a:pt x="1443" y="3572"/>
                    <a:pt x="1633" y="3845"/>
                  </a:cubicBezTo>
                  <a:cubicBezTo>
                    <a:pt x="1815" y="4107"/>
                    <a:pt x="1964" y="4395"/>
                    <a:pt x="2014" y="4712"/>
                  </a:cubicBezTo>
                  <a:cubicBezTo>
                    <a:pt x="2020" y="4752"/>
                    <a:pt x="2024" y="4791"/>
                    <a:pt x="2027" y="4831"/>
                  </a:cubicBezTo>
                  <a:cubicBezTo>
                    <a:pt x="2028" y="4852"/>
                    <a:pt x="2045" y="4863"/>
                    <a:pt x="2062" y="4863"/>
                  </a:cubicBezTo>
                  <a:cubicBezTo>
                    <a:pt x="2078" y="4863"/>
                    <a:pt x="2094" y="4852"/>
                    <a:pt x="2092" y="4831"/>
                  </a:cubicBezTo>
                  <a:cubicBezTo>
                    <a:pt x="2069" y="4509"/>
                    <a:pt x="1944" y="4207"/>
                    <a:pt x="1772" y="3935"/>
                  </a:cubicBezTo>
                  <a:cubicBezTo>
                    <a:pt x="1593" y="3653"/>
                    <a:pt x="1373" y="3402"/>
                    <a:pt x="1161" y="3147"/>
                  </a:cubicBezTo>
                  <a:cubicBezTo>
                    <a:pt x="936" y="2879"/>
                    <a:pt x="724" y="2604"/>
                    <a:pt x="556" y="2295"/>
                  </a:cubicBezTo>
                  <a:cubicBezTo>
                    <a:pt x="382" y="1971"/>
                    <a:pt x="253" y="1624"/>
                    <a:pt x="174" y="1265"/>
                  </a:cubicBezTo>
                  <a:cubicBezTo>
                    <a:pt x="95" y="905"/>
                    <a:pt x="67" y="536"/>
                    <a:pt x="92" y="170"/>
                  </a:cubicBezTo>
                  <a:cubicBezTo>
                    <a:pt x="94" y="123"/>
                    <a:pt x="98" y="77"/>
                    <a:pt x="103" y="32"/>
                  </a:cubicBezTo>
                  <a:cubicBezTo>
                    <a:pt x="105" y="11"/>
                    <a:pt x="90" y="1"/>
                    <a:pt x="73"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3" name="Google Shape;2940;p64">
              <a:extLst>
                <a:ext uri="{FF2B5EF4-FFF2-40B4-BE49-F238E27FC236}">
                  <a16:creationId xmlns:a16="http://schemas.microsoft.com/office/drawing/2014/main" id="{118C9DDF-1282-A92D-B14A-C4414B801135}"/>
                </a:ext>
              </a:extLst>
            </p:cNvPr>
            <p:cNvSpPr/>
            <p:nvPr/>
          </p:nvSpPr>
          <p:spPr>
            <a:xfrm>
              <a:off x="4728388" y="1408250"/>
              <a:ext cx="52375" cy="121600"/>
            </a:xfrm>
            <a:custGeom>
              <a:avLst/>
              <a:gdLst/>
              <a:ahLst/>
              <a:cxnLst/>
              <a:rect l="l" t="t" r="r" b="b"/>
              <a:pathLst>
                <a:path w="2095" h="4864" extrusionOk="0">
                  <a:moveTo>
                    <a:pt x="73" y="1"/>
                  </a:moveTo>
                  <a:cubicBezTo>
                    <a:pt x="57" y="1"/>
                    <a:pt x="39" y="11"/>
                    <a:pt x="38" y="32"/>
                  </a:cubicBezTo>
                  <a:cubicBezTo>
                    <a:pt x="0" y="400"/>
                    <a:pt x="16" y="772"/>
                    <a:pt x="82" y="1136"/>
                  </a:cubicBezTo>
                  <a:cubicBezTo>
                    <a:pt x="148" y="1498"/>
                    <a:pt x="262" y="1850"/>
                    <a:pt x="423" y="2181"/>
                  </a:cubicBezTo>
                  <a:cubicBezTo>
                    <a:pt x="505" y="2347"/>
                    <a:pt x="597" y="2508"/>
                    <a:pt x="702" y="2662"/>
                  </a:cubicBezTo>
                  <a:cubicBezTo>
                    <a:pt x="797" y="2801"/>
                    <a:pt x="901" y="2934"/>
                    <a:pt x="1008" y="3065"/>
                  </a:cubicBezTo>
                  <a:cubicBezTo>
                    <a:pt x="1219" y="3323"/>
                    <a:pt x="1443" y="3572"/>
                    <a:pt x="1633" y="3845"/>
                  </a:cubicBezTo>
                  <a:cubicBezTo>
                    <a:pt x="1815" y="4107"/>
                    <a:pt x="1965" y="4395"/>
                    <a:pt x="2014" y="4713"/>
                  </a:cubicBezTo>
                  <a:cubicBezTo>
                    <a:pt x="2020" y="4752"/>
                    <a:pt x="2024" y="4792"/>
                    <a:pt x="2027" y="4831"/>
                  </a:cubicBezTo>
                  <a:cubicBezTo>
                    <a:pt x="2029" y="4852"/>
                    <a:pt x="2046" y="4863"/>
                    <a:pt x="2062" y="4863"/>
                  </a:cubicBezTo>
                  <a:cubicBezTo>
                    <a:pt x="2079" y="4863"/>
                    <a:pt x="2094" y="4853"/>
                    <a:pt x="2093" y="4831"/>
                  </a:cubicBezTo>
                  <a:lnTo>
                    <a:pt x="2093" y="4831"/>
                  </a:lnTo>
                  <a:lnTo>
                    <a:pt x="2093" y="4832"/>
                  </a:lnTo>
                  <a:cubicBezTo>
                    <a:pt x="2069" y="4509"/>
                    <a:pt x="1943" y="4208"/>
                    <a:pt x="1771" y="3935"/>
                  </a:cubicBezTo>
                  <a:cubicBezTo>
                    <a:pt x="1593" y="3654"/>
                    <a:pt x="1374" y="3402"/>
                    <a:pt x="1160" y="3147"/>
                  </a:cubicBezTo>
                  <a:cubicBezTo>
                    <a:pt x="937" y="2879"/>
                    <a:pt x="723" y="2605"/>
                    <a:pt x="557" y="2296"/>
                  </a:cubicBezTo>
                  <a:cubicBezTo>
                    <a:pt x="382" y="1972"/>
                    <a:pt x="253" y="1625"/>
                    <a:pt x="174" y="1265"/>
                  </a:cubicBezTo>
                  <a:cubicBezTo>
                    <a:pt x="95" y="905"/>
                    <a:pt x="67" y="537"/>
                    <a:pt x="91" y="169"/>
                  </a:cubicBezTo>
                  <a:cubicBezTo>
                    <a:pt x="94" y="123"/>
                    <a:pt x="98" y="78"/>
                    <a:pt x="103" y="32"/>
                  </a:cubicBezTo>
                  <a:cubicBezTo>
                    <a:pt x="105" y="11"/>
                    <a:pt x="89" y="1"/>
                    <a:pt x="73" y="1"/>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4" name="Google Shape;2941;p64">
              <a:extLst>
                <a:ext uri="{FF2B5EF4-FFF2-40B4-BE49-F238E27FC236}">
                  <a16:creationId xmlns:a16="http://schemas.microsoft.com/office/drawing/2014/main" id="{3BA26575-EB5B-8E82-2BEB-30E0F37EAF43}"/>
                </a:ext>
              </a:extLst>
            </p:cNvPr>
            <p:cNvSpPr/>
            <p:nvPr/>
          </p:nvSpPr>
          <p:spPr>
            <a:xfrm>
              <a:off x="4734113" y="1362025"/>
              <a:ext cx="53575" cy="138800"/>
            </a:xfrm>
            <a:custGeom>
              <a:avLst/>
              <a:gdLst/>
              <a:ahLst/>
              <a:cxnLst/>
              <a:rect l="l" t="t" r="r" b="b"/>
              <a:pathLst>
                <a:path w="2143" h="5552" extrusionOk="0">
                  <a:moveTo>
                    <a:pt x="121" y="0"/>
                  </a:moveTo>
                  <a:cubicBezTo>
                    <a:pt x="105" y="0"/>
                    <a:pt x="88" y="11"/>
                    <a:pt x="85" y="31"/>
                  </a:cubicBezTo>
                  <a:cubicBezTo>
                    <a:pt x="1" y="894"/>
                    <a:pt x="198" y="1761"/>
                    <a:pt x="647" y="2502"/>
                  </a:cubicBezTo>
                  <a:cubicBezTo>
                    <a:pt x="741" y="2655"/>
                    <a:pt x="848" y="2798"/>
                    <a:pt x="947" y="2947"/>
                  </a:cubicBezTo>
                  <a:cubicBezTo>
                    <a:pt x="1044" y="3093"/>
                    <a:pt x="1138" y="3242"/>
                    <a:pt x="1228" y="3393"/>
                  </a:cubicBezTo>
                  <a:cubicBezTo>
                    <a:pt x="1426" y="3722"/>
                    <a:pt x="1603" y="4064"/>
                    <a:pt x="1758" y="4416"/>
                  </a:cubicBezTo>
                  <a:cubicBezTo>
                    <a:pt x="1896" y="4733"/>
                    <a:pt x="2019" y="5068"/>
                    <a:pt x="2064" y="5413"/>
                  </a:cubicBezTo>
                  <a:cubicBezTo>
                    <a:pt x="2068" y="5449"/>
                    <a:pt x="2073" y="5485"/>
                    <a:pt x="2075" y="5520"/>
                  </a:cubicBezTo>
                  <a:cubicBezTo>
                    <a:pt x="2076" y="5541"/>
                    <a:pt x="2094" y="5552"/>
                    <a:pt x="2110" y="5552"/>
                  </a:cubicBezTo>
                  <a:cubicBezTo>
                    <a:pt x="2127" y="5552"/>
                    <a:pt x="2142" y="5541"/>
                    <a:pt x="2141" y="5520"/>
                  </a:cubicBezTo>
                  <a:cubicBezTo>
                    <a:pt x="2117" y="5183"/>
                    <a:pt x="2007" y="4854"/>
                    <a:pt x="1881" y="4542"/>
                  </a:cubicBezTo>
                  <a:cubicBezTo>
                    <a:pt x="1736" y="4183"/>
                    <a:pt x="1560" y="3837"/>
                    <a:pt x="1367" y="3502"/>
                  </a:cubicBezTo>
                  <a:cubicBezTo>
                    <a:pt x="1278" y="3345"/>
                    <a:pt x="1184" y="3191"/>
                    <a:pt x="1086" y="3040"/>
                  </a:cubicBezTo>
                  <a:cubicBezTo>
                    <a:pt x="996" y="2901"/>
                    <a:pt x="900" y="2766"/>
                    <a:pt x="807" y="2628"/>
                  </a:cubicBezTo>
                  <a:cubicBezTo>
                    <a:pt x="321" y="1911"/>
                    <a:pt x="87" y="1053"/>
                    <a:pt x="138" y="188"/>
                  </a:cubicBezTo>
                  <a:cubicBezTo>
                    <a:pt x="141" y="136"/>
                    <a:pt x="145" y="84"/>
                    <a:pt x="150" y="31"/>
                  </a:cubicBezTo>
                  <a:cubicBezTo>
                    <a:pt x="153" y="10"/>
                    <a:pt x="138" y="0"/>
                    <a:pt x="121" y="0"/>
                  </a:cubicBezTo>
                  <a:close/>
                </a:path>
              </a:pathLst>
            </a:custGeom>
            <a:solidFill>
              <a:srgbClr val="BD8D5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25" name="Google Shape;2980;p64">
            <a:extLst>
              <a:ext uri="{FF2B5EF4-FFF2-40B4-BE49-F238E27FC236}">
                <a16:creationId xmlns:a16="http://schemas.microsoft.com/office/drawing/2014/main" id="{BF3D9AF8-C45C-6C00-0E3E-75E475D7F537}"/>
              </a:ext>
            </a:extLst>
          </p:cNvPr>
          <p:cNvGrpSpPr/>
          <p:nvPr/>
        </p:nvGrpSpPr>
        <p:grpSpPr>
          <a:xfrm>
            <a:off x="624826" y="-661401"/>
            <a:ext cx="1478714" cy="1756063"/>
            <a:chOff x="3020325" y="3079550"/>
            <a:chExt cx="2016150" cy="2532725"/>
          </a:xfrm>
        </p:grpSpPr>
        <p:sp>
          <p:nvSpPr>
            <p:cNvPr id="926" name="Google Shape;2981;p64">
              <a:extLst>
                <a:ext uri="{FF2B5EF4-FFF2-40B4-BE49-F238E27FC236}">
                  <a16:creationId xmlns:a16="http://schemas.microsoft.com/office/drawing/2014/main" id="{8725B799-7283-004D-4B88-F36DE1225F30}"/>
                </a:ext>
              </a:extLst>
            </p:cNvPr>
            <p:cNvSpPr/>
            <p:nvPr/>
          </p:nvSpPr>
          <p:spPr>
            <a:xfrm>
              <a:off x="3988675" y="3079550"/>
              <a:ext cx="389075" cy="756175"/>
            </a:xfrm>
            <a:custGeom>
              <a:avLst/>
              <a:gdLst/>
              <a:ahLst/>
              <a:cxnLst/>
              <a:rect l="l" t="t" r="r" b="b"/>
              <a:pathLst>
                <a:path w="15563" h="30247" extrusionOk="0">
                  <a:moveTo>
                    <a:pt x="1" y="1"/>
                  </a:moveTo>
                  <a:cubicBezTo>
                    <a:pt x="1" y="1"/>
                    <a:pt x="2568" y="4432"/>
                    <a:pt x="4709" y="8261"/>
                  </a:cubicBezTo>
                  <a:cubicBezTo>
                    <a:pt x="7508" y="13270"/>
                    <a:pt x="8631" y="19039"/>
                    <a:pt x="10557" y="24444"/>
                  </a:cubicBezTo>
                  <a:cubicBezTo>
                    <a:pt x="11086" y="25927"/>
                    <a:pt x="12493" y="30247"/>
                    <a:pt x="13529" y="30247"/>
                  </a:cubicBezTo>
                  <a:cubicBezTo>
                    <a:pt x="13579" y="30247"/>
                    <a:pt x="13629" y="30236"/>
                    <a:pt x="13677" y="30215"/>
                  </a:cubicBezTo>
                  <a:cubicBezTo>
                    <a:pt x="14722" y="29759"/>
                    <a:pt x="14653" y="25209"/>
                    <a:pt x="14653" y="25209"/>
                  </a:cubicBezTo>
                  <a:cubicBezTo>
                    <a:pt x="15563" y="19903"/>
                    <a:pt x="14942" y="14259"/>
                    <a:pt x="12396" y="9516"/>
                  </a:cubicBezTo>
                  <a:cubicBezTo>
                    <a:pt x="9850" y="4773"/>
                    <a:pt x="5283" y="1037"/>
                    <a:pt x="1" y="1"/>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7" name="Google Shape;2982;p64">
              <a:extLst>
                <a:ext uri="{FF2B5EF4-FFF2-40B4-BE49-F238E27FC236}">
                  <a16:creationId xmlns:a16="http://schemas.microsoft.com/office/drawing/2014/main" id="{D1619416-1C67-3979-41DC-BEECF277330E}"/>
                </a:ext>
              </a:extLst>
            </p:cNvPr>
            <p:cNvSpPr/>
            <p:nvPr/>
          </p:nvSpPr>
          <p:spPr>
            <a:xfrm>
              <a:off x="4310500" y="3699550"/>
              <a:ext cx="725975" cy="287300"/>
            </a:xfrm>
            <a:custGeom>
              <a:avLst/>
              <a:gdLst/>
              <a:ahLst/>
              <a:cxnLst/>
              <a:rect l="l" t="t" r="r" b="b"/>
              <a:pathLst>
                <a:path w="29039" h="11492" extrusionOk="0">
                  <a:moveTo>
                    <a:pt x="12086" y="0"/>
                  </a:moveTo>
                  <a:cubicBezTo>
                    <a:pt x="7924" y="0"/>
                    <a:pt x="3753" y="1397"/>
                    <a:pt x="496" y="3995"/>
                  </a:cubicBezTo>
                  <a:lnTo>
                    <a:pt x="0" y="4408"/>
                  </a:lnTo>
                  <a:cubicBezTo>
                    <a:pt x="2217" y="3543"/>
                    <a:pt x="4573" y="3166"/>
                    <a:pt x="6949" y="3166"/>
                  </a:cubicBezTo>
                  <a:cubicBezTo>
                    <a:pt x="9736" y="3166"/>
                    <a:pt x="12553" y="3685"/>
                    <a:pt x="15208" y="4545"/>
                  </a:cubicBezTo>
                  <a:cubicBezTo>
                    <a:pt x="20128" y="6139"/>
                    <a:pt x="24607" y="8826"/>
                    <a:pt x="29039" y="11491"/>
                  </a:cubicBezTo>
                  <a:cubicBezTo>
                    <a:pt x="26902" y="6199"/>
                    <a:pt x="22167" y="2031"/>
                    <a:pt x="16648" y="582"/>
                  </a:cubicBezTo>
                  <a:cubicBezTo>
                    <a:pt x="15159" y="191"/>
                    <a:pt x="13623" y="0"/>
                    <a:pt x="12086" y="0"/>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8" name="Google Shape;2983;p64">
              <a:extLst>
                <a:ext uri="{FF2B5EF4-FFF2-40B4-BE49-F238E27FC236}">
                  <a16:creationId xmlns:a16="http://schemas.microsoft.com/office/drawing/2014/main" id="{740DA7F1-3EEE-CA9C-D5FB-369BCCEF9455}"/>
                </a:ext>
              </a:extLst>
            </p:cNvPr>
            <p:cNvSpPr/>
            <p:nvPr/>
          </p:nvSpPr>
          <p:spPr>
            <a:xfrm>
              <a:off x="3600750" y="3515400"/>
              <a:ext cx="724100" cy="298425"/>
            </a:xfrm>
            <a:custGeom>
              <a:avLst/>
              <a:gdLst/>
              <a:ahLst/>
              <a:cxnLst/>
              <a:rect l="l" t="t" r="r" b="b"/>
              <a:pathLst>
                <a:path w="28964" h="11937" extrusionOk="0">
                  <a:moveTo>
                    <a:pt x="12896" y="1"/>
                  </a:moveTo>
                  <a:cubicBezTo>
                    <a:pt x="12083" y="1"/>
                    <a:pt x="11270" y="26"/>
                    <a:pt x="10469" y="54"/>
                  </a:cubicBezTo>
                  <a:cubicBezTo>
                    <a:pt x="6736" y="186"/>
                    <a:pt x="2604" y="486"/>
                    <a:pt x="0" y="3165"/>
                  </a:cubicBezTo>
                  <a:cubicBezTo>
                    <a:pt x="882" y="3049"/>
                    <a:pt x="1767" y="2999"/>
                    <a:pt x="2653" y="2999"/>
                  </a:cubicBezTo>
                  <a:cubicBezTo>
                    <a:pt x="5266" y="2999"/>
                    <a:pt x="7887" y="3432"/>
                    <a:pt x="10474" y="3872"/>
                  </a:cubicBezTo>
                  <a:cubicBezTo>
                    <a:pt x="13674" y="4417"/>
                    <a:pt x="16894" y="4981"/>
                    <a:pt x="19930" y="6130"/>
                  </a:cubicBezTo>
                  <a:cubicBezTo>
                    <a:pt x="22966" y="7280"/>
                    <a:pt x="25838" y="9062"/>
                    <a:pt x="27794" y="11653"/>
                  </a:cubicBezTo>
                  <a:lnTo>
                    <a:pt x="28486" y="11937"/>
                  </a:lnTo>
                  <a:cubicBezTo>
                    <a:pt x="28964" y="11343"/>
                    <a:pt x="28524" y="10477"/>
                    <a:pt x="28077" y="9861"/>
                  </a:cubicBezTo>
                  <a:cubicBezTo>
                    <a:pt x="26900" y="8243"/>
                    <a:pt x="25659" y="6674"/>
                    <a:pt x="24354" y="5154"/>
                  </a:cubicBezTo>
                  <a:cubicBezTo>
                    <a:pt x="23205" y="3816"/>
                    <a:pt x="21984" y="2499"/>
                    <a:pt x="20465" y="1602"/>
                  </a:cubicBezTo>
                  <a:cubicBezTo>
                    <a:pt x="18209" y="272"/>
                    <a:pt x="15552" y="1"/>
                    <a:pt x="12896"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9" name="Google Shape;2984;p64">
              <a:extLst>
                <a:ext uri="{FF2B5EF4-FFF2-40B4-BE49-F238E27FC236}">
                  <a16:creationId xmlns:a16="http://schemas.microsoft.com/office/drawing/2014/main" id="{2DEC1ADB-6D31-D4F5-25FB-25BD7B379358}"/>
                </a:ext>
              </a:extLst>
            </p:cNvPr>
            <p:cNvSpPr/>
            <p:nvPr/>
          </p:nvSpPr>
          <p:spPr>
            <a:xfrm>
              <a:off x="4309875" y="3361725"/>
              <a:ext cx="723100" cy="446475"/>
            </a:xfrm>
            <a:custGeom>
              <a:avLst/>
              <a:gdLst/>
              <a:ahLst/>
              <a:cxnLst/>
              <a:rect l="l" t="t" r="r" b="b"/>
              <a:pathLst>
                <a:path w="28924" h="17859" extrusionOk="0">
                  <a:moveTo>
                    <a:pt x="24253" y="0"/>
                  </a:moveTo>
                  <a:cubicBezTo>
                    <a:pt x="20805" y="0"/>
                    <a:pt x="17334" y="934"/>
                    <a:pt x="14245" y="2502"/>
                  </a:cubicBezTo>
                  <a:cubicBezTo>
                    <a:pt x="9745" y="4785"/>
                    <a:pt x="5987" y="8329"/>
                    <a:pt x="2802" y="12244"/>
                  </a:cubicBezTo>
                  <a:cubicBezTo>
                    <a:pt x="1460" y="13892"/>
                    <a:pt x="159" y="15739"/>
                    <a:pt x="0" y="17858"/>
                  </a:cubicBezTo>
                  <a:lnTo>
                    <a:pt x="7682" y="13935"/>
                  </a:lnTo>
                  <a:cubicBezTo>
                    <a:pt x="13660" y="7998"/>
                    <a:pt x="20974" y="3410"/>
                    <a:pt x="28923" y="613"/>
                  </a:cubicBezTo>
                  <a:cubicBezTo>
                    <a:pt x="27397" y="195"/>
                    <a:pt x="25827" y="0"/>
                    <a:pt x="24253" y="0"/>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0" name="Google Shape;2985;p64">
              <a:extLst>
                <a:ext uri="{FF2B5EF4-FFF2-40B4-BE49-F238E27FC236}">
                  <a16:creationId xmlns:a16="http://schemas.microsoft.com/office/drawing/2014/main" id="{219D3CB1-7F33-033C-E3E7-B80423327216}"/>
                </a:ext>
              </a:extLst>
            </p:cNvPr>
            <p:cNvSpPr/>
            <p:nvPr/>
          </p:nvSpPr>
          <p:spPr>
            <a:xfrm>
              <a:off x="4299200" y="3779400"/>
              <a:ext cx="335400" cy="652275"/>
            </a:xfrm>
            <a:custGeom>
              <a:avLst/>
              <a:gdLst/>
              <a:ahLst/>
              <a:cxnLst/>
              <a:rect l="l" t="t" r="r" b="b"/>
              <a:pathLst>
                <a:path w="13416" h="26091" extrusionOk="0">
                  <a:moveTo>
                    <a:pt x="626" y="0"/>
                  </a:moveTo>
                  <a:lnTo>
                    <a:pt x="0" y="840"/>
                  </a:lnTo>
                  <a:cubicBezTo>
                    <a:pt x="1048" y="8499"/>
                    <a:pt x="4879" y="16696"/>
                    <a:pt x="9963" y="22520"/>
                  </a:cubicBezTo>
                  <a:cubicBezTo>
                    <a:pt x="10887" y="23580"/>
                    <a:pt x="11916" y="24694"/>
                    <a:pt x="12068" y="26091"/>
                  </a:cubicBezTo>
                  <a:cubicBezTo>
                    <a:pt x="13415" y="20765"/>
                    <a:pt x="13065" y="15025"/>
                    <a:pt x="11081" y="9903"/>
                  </a:cubicBezTo>
                  <a:cubicBezTo>
                    <a:pt x="10210" y="7657"/>
                    <a:pt x="9014" y="5503"/>
                    <a:pt x="7316" y="3796"/>
                  </a:cubicBezTo>
                  <a:cubicBezTo>
                    <a:pt x="5617" y="2088"/>
                    <a:pt x="3025" y="218"/>
                    <a:pt x="626" y="0"/>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1" name="Google Shape;2986;p64">
              <a:extLst>
                <a:ext uri="{FF2B5EF4-FFF2-40B4-BE49-F238E27FC236}">
                  <a16:creationId xmlns:a16="http://schemas.microsoft.com/office/drawing/2014/main" id="{6E05F8CC-E740-5B22-4EA0-E6EDF250806F}"/>
                </a:ext>
              </a:extLst>
            </p:cNvPr>
            <p:cNvSpPr/>
            <p:nvPr/>
          </p:nvSpPr>
          <p:spPr>
            <a:xfrm>
              <a:off x="3645075" y="3757425"/>
              <a:ext cx="648825" cy="170550"/>
            </a:xfrm>
            <a:custGeom>
              <a:avLst/>
              <a:gdLst/>
              <a:ahLst/>
              <a:cxnLst/>
              <a:rect l="l" t="t" r="r" b="b"/>
              <a:pathLst>
                <a:path w="25953" h="6822" extrusionOk="0">
                  <a:moveTo>
                    <a:pt x="17218" y="1"/>
                  </a:moveTo>
                  <a:cubicBezTo>
                    <a:pt x="16994" y="1"/>
                    <a:pt x="16770" y="4"/>
                    <a:pt x="16546" y="11"/>
                  </a:cubicBezTo>
                  <a:cubicBezTo>
                    <a:pt x="13292" y="108"/>
                    <a:pt x="10092" y="873"/>
                    <a:pt x="6984" y="1840"/>
                  </a:cubicBezTo>
                  <a:cubicBezTo>
                    <a:pt x="4154" y="2720"/>
                    <a:pt x="1071" y="4058"/>
                    <a:pt x="1" y="6821"/>
                  </a:cubicBezTo>
                  <a:cubicBezTo>
                    <a:pt x="8533" y="5392"/>
                    <a:pt x="17785" y="6768"/>
                    <a:pt x="25460" y="2774"/>
                  </a:cubicBezTo>
                  <a:lnTo>
                    <a:pt x="25953" y="2133"/>
                  </a:lnTo>
                  <a:cubicBezTo>
                    <a:pt x="23322" y="625"/>
                    <a:pt x="20255" y="1"/>
                    <a:pt x="17218" y="1"/>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2" name="Google Shape;2987;p64">
              <a:extLst>
                <a:ext uri="{FF2B5EF4-FFF2-40B4-BE49-F238E27FC236}">
                  <a16:creationId xmlns:a16="http://schemas.microsoft.com/office/drawing/2014/main" id="{F4007FC5-79D3-012E-1F4D-D4F3B332EC7E}"/>
                </a:ext>
              </a:extLst>
            </p:cNvPr>
            <p:cNvSpPr/>
            <p:nvPr/>
          </p:nvSpPr>
          <p:spPr>
            <a:xfrm>
              <a:off x="4025500" y="3800400"/>
              <a:ext cx="291825" cy="1759200"/>
            </a:xfrm>
            <a:custGeom>
              <a:avLst/>
              <a:gdLst/>
              <a:ahLst/>
              <a:cxnLst/>
              <a:rect l="l" t="t" r="r" b="b"/>
              <a:pathLst>
                <a:path w="11673" h="70368" extrusionOk="0">
                  <a:moveTo>
                    <a:pt x="10948" y="0"/>
                  </a:moveTo>
                  <a:cubicBezTo>
                    <a:pt x="7667" y="3347"/>
                    <a:pt x="6435" y="8157"/>
                    <a:pt x="5278" y="12756"/>
                  </a:cubicBezTo>
                  <a:cubicBezTo>
                    <a:pt x="1478" y="27858"/>
                    <a:pt x="0" y="61520"/>
                    <a:pt x="1596" y="70367"/>
                  </a:cubicBezTo>
                  <a:lnTo>
                    <a:pt x="8614" y="70160"/>
                  </a:lnTo>
                  <a:cubicBezTo>
                    <a:pt x="5882" y="59705"/>
                    <a:pt x="7520" y="16105"/>
                    <a:pt x="9841" y="5596"/>
                  </a:cubicBezTo>
                  <a:cubicBezTo>
                    <a:pt x="10205" y="3941"/>
                    <a:pt x="10656" y="2251"/>
                    <a:pt x="11673" y="913"/>
                  </a:cubicBezTo>
                  <a:lnTo>
                    <a:pt x="10948" y="0"/>
                  </a:ln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3" name="Google Shape;2988;p64">
              <a:extLst>
                <a:ext uri="{FF2B5EF4-FFF2-40B4-BE49-F238E27FC236}">
                  <a16:creationId xmlns:a16="http://schemas.microsoft.com/office/drawing/2014/main" id="{9971DB7E-CD30-DED2-D0AC-24877F6A819A}"/>
                </a:ext>
              </a:extLst>
            </p:cNvPr>
            <p:cNvSpPr/>
            <p:nvPr/>
          </p:nvSpPr>
          <p:spPr>
            <a:xfrm>
              <a:off x="4104125" y="4833450"/>
              <a:ext cx="14275" cy="10250"/>
            </a:xfrm>
            <a:custGeom>
              <a:avLst/>
              <a:gdLst/>
              <a:ahLst/>
              <a:cxnLst/>
              <a:rect l="l" t="t" r="r" b="b"/>
              <a:pathLst>
                <a:path w="571" h="410" extrusionOk="0">
                  <a:moveTo>
                    <a:pt x="291" y="0"/>
                  </a:moveTo>
                  <a:cubicBezTo>
                    <a:pt x="275" y="0"/>
                    <a:pt x="257" y="2"/>
                    <a:pt x="239" y="7"/>
                  </a:cubicBezTo>
                  <a:cubicBezTo>
                    <a:pt x="0" y="62"/>
                    <a:pt x="65" y="410"/>
                    <a:pt x="282" y="410"/>
                  </a:cubicBezTo>
                  <a:cubicBezTo>
                    <a:pt x="298" y="410"/>
                    <a:pt x="315" y="408"/>
                    <a:pt x="333" y="404"/>
                  </a:cubicBezTo>
                  <a:cubicBezTo>
                    <a:pt x="570" y="347"/>
                    <a:pt x="507" y="0"/>
                    <a:pt x="291" y="0"/>
                  </a:cubicBez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4" name="Google Shape;2989;p64">
              <a:extLst>
                <a:ext uri="{FF2B5EF4-FFF2-40B4-BE49-F238E27FC236}">
                  <a16:creationId xmlns:a16="http://schemas.microsoft.com/office/drawing/2014/main" id="{72266590-9BCB-321B-96BC-15733624209C}"/>
                </a:ext>
              </a:extLst>
            </p:cNvPr>
            <p:cNvSpPr/>
            <p:nvPr/>
          </p:nvSpPr>
          <p:spPr>
            <a:xfrm>
              <a:off x="4328975" y="3797300"/>
              <a:ext cx="302375" cy="666175"/>
            </a:xfrm>
            <a:custGeom>
              <a:avLst/>
              <a:gdLst/>
              <a:ahLst/>
              <a:cxnLst/>
              <a:rect l="l" t="t" r="r" b="b"/>
              <a:pathLst>
                <a:path w="12095" h="26647" extrusionOk="0">
                  <a:moveTo>
                    <a:pt x="285" y="0"/>
                  </a:moveTo>
                  <a:cubicBezTo>
                    <a:pt x="138" y="0"/>
                    <a:pt x="1" y="199"/>
                    <a:pt x="126" y="351"/>
                  </a:cubicBezTo>
                  <a:cubicBezTo>
                    <a:pt x="6291" y="7870"/>
                    <a:pt x="10262" y="16875"/>
                    <a:pt x="11675" y="26493"/>
                  </a:cubicBezTo>
                  <a:cubicBezTo>
                    <a:pt x="11691" y="26600"/>
                    <a:pt x="11767" y="26647"/>
                    <a:pt x="11849" y="26647"/>
                  </a:cubicBezTo>
                  <a:cubicBezTo>
                    <a:pt x="11966" y="26647"/>
                    <a:pt x="12094" y="26551"/>
                    <a:pt x="12072" y="26400"/>
                  </a:cubicBezTo>
                  <a:cubicBezTo>
                    <a:pt x="10648" y="16708"/>
                    <a:pt x="6631" y="7645"/>
                    <a:pt x="421" y="71"/>
                  </a:cubicBezTo>
                  <a:cubicBezTo>
                    <a:pt x="381" y="21"/>
                    <a:pt x="332" y="0"/>
                    <a:pt x="285"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5" name="Google Shape;2990;p64">
              <a:extLst>
                <a:ext uri="{FF2B5EF4-FFF2-40B4-BE49-F238E27FC236}">
                  <a16:creationId xmlns:a16="http://schemas.microsoft.com/office/drawing/2014/main" id="{F20F3E20-EF9B-42BA-6D1F-97CAF9BFC90D}"/>
                </a:ext>
              </a:extLst>
            </p:cNvPr>
            <p:cNvSpPr/>
            <p:nvPr/>
          </p:nvSpPr>
          <p:spPr>
            <a:xfrm>
              <a:off x="4028400" y="3801800"/>
              <a:ext cx="176950" cy="21550"/>
            </a:xfrm>
            <a:custGeom>
              <a:avLst/>
              <a:gdLst/>
              <a:ahLst/>
              <a:cxnLst/>
              <a:rect l="l" t="t" r="r" b="b"/>
              <a:pathLst>
                <a:path w="7078" h="862" extrusionOk="0">
                  <a:moveTo>
                    <a:pt x="6817" y="1"/>
                  </a:moveTo>
                  <a:cubicBezTo>
                    <a:pt x="6816" y="1"/>
                    <a:pt x="6816" y="1"/>
                    <a:pt x="6815" y="1"/>
                  </a:cubicBezTo>
                  <a:cubicBezTo>
                    <a:pt x="4618" y="14"/>
                    <a:pt x="2426" y="168"/>
                    <a:pt x="250" y="462"/>
                  </a:cubicBezTo>
                  <a:cubicBezTo>
                    <a:pt x="1" y="496"/>
                    <a:pt x="78" y="861"/>
                    <a:pt x="312" y="861"/>
                  </a:cubicBezTo>
                  <a:cubicBezTo>
                    <a:pt x="322" y="861"/>
                    <a:pt x="332" y="860"/>
                    <a:pt x="343" y="859"/>
                  </a:cubicBezTo>
                  <a:cubicBezTo>
                    <a:pt x="2483" y="572"/>
                    <a:pt x="4640" y="421"/>
                    <a:pt x="6799" y="408"/>
                  </a:cubicBezTo>
                  <a:cubicBezTo>
                    <a:pt x="7061" y="406"/>
                    <a:pt x="7077" y="1"/>
                    <a:pt x="6817"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6" name="Google Shape;2991;p64">
              <a:extLst>
                <a:ext uri="{FF2B5EF4-FFF2-40B4-BE49-F238E27FC236}">
                  <a16:creationId xmlns:a16="http://schemas.microsoft.com/office/drawing/2014/main" id="{6BC17DED-49E6-3827-0C3C-F45F7DCA2E07}"/>
                </a:ext>
              </a:extLst>
            </p:cNvPr>
            <p:cNvSpPr/>
            <p:nvPr/>
          </p:nvSpPr>
          <p:spPr>
            <a:xfrm>
              <a:off x="3985850" y="3817950"/>
              <a:ext cx="24200" cy="12600"/>
            </a:xfrm>
            <a:custGeom>
              <a:avLst/>
              <a:gdLst/>
              <a:ahLst/>
              <a:cxnLst/>
              <a:rect l="l" t="t" r="r" b="b"/>
              <a:pathLst>
                <a:path w="968" h="504" extrusionOk="0">
                  <a:moveTo>
                    <a:pt x="686" y="0"/>
                  </a:moveTo>
                  <a:cubicBezTo>
                    <a:pt x="670" y="0"/>
                    <a:pt x="653" y="2"/>
                    <a:pt x="635" y="7"/>
                  </a:cubicBezTo>
                  <a:lnTo>
                    <a:pt x="238" y="101"/>
                  </a:lnTo>
                  <a:cubicBezTo>
                    <a:pt x="1" y="156"/>
                    <a:pt x="65" y="503"/>
                    <a:pt x="281" y="503"/>
                  </a:cubicBezTo>
                  <a:cubicBezTo>
                    <a:pt x="297" y="503"/>
                    <a:pt x="314" y="501"/>
                    <a:pt x="333" y="497"/>
                  </a:cubicBezTo>
                  <a:lnTo>
                    <a:pt x="730" y="404"/>
                  </a:lnTo>
                  <a:cubicBezTo>
                    <a:pt x="968" y="348"/>
                    <a:pt x="903" y="0"/>
                    <a:pt x="686"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7" name="Google Shape;2992;p64">
              <a:extLst>
                <a:ext uri="{FF2B5EF4-FFF2-40B4-BE49-F238E27FC236}">
                  <a16:creationId xmlns:a16="http://schemas.microsoft.com/office/drawing/2014/main" id="{C9E13197-1C96-1F61-42A9-B031A61848E2}"/>
                </a:ext>
              </a:extLst>
            </p:cNvPr>
            <p:cNvSpPr/>
            <p:nvPr/>
          </p:nvSpPr>
          <p:spPr>
            <a:xfrm>
              <a:off x="3681400" y="3869425"/>
              <a:ext cx="83550" cy="35325"/>
            </a:xfrm>
            <a:custGeom>
              <a:avLst/>
              <a:gdLst/>
              <a:ahLst/>
              <a:cxnLst/>
              <a:rect l="l" t="t" r="r" b="b"/>
              <a:pathLst>
                <a:path w="3342" h="1413" extrusionOk="0">
                  <a:moveTo>
                    <a:pt x="3094" y="1"/>
                  </a:moveTo>
                  <a:cubicBezTo>
                    <a:pt x="3073" y="1"/>
                    <a:pt x="3051" y="5"/>
                    <a:pt x="3026" y="13"/>
                  </a:cubicBezTo>
                  <a:lnTo>
                    <a:pt x="222" y="1003"/>
                  </a:lnTo>
                  <a:cubicBezTo>
                    <a:pt x="0" y="1080"/>
                    <a:pt x="54" y="1412"/>
                    <a:pt x="248" y="1412"/>
                  </a:cubicBezTo>
                  <a:cubicBezTo>
                    <a:pt x="269" y="1412"/>
                    <a:pt x="292" y="1408"/>
                    <a:pt x="316" y="1400"/>
                  </a:cubicBezTo>
                  <a:lnTo>
                    <a:pt x="3121" y="411"/>
                  </a:lnTo>
                  <a:cubicBezTo>
                    <a:pt x="3342" y="332"/>
                    <a:pt x="3289" y="1"/>
                    <a:pt x="3094"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8" name="Google Shape;2993;p64">
              <a:extLst>
                <a:ext uri="{FF2B5EF4-FFF2-40B4-BE49-F238E27FC236}">
                  <a16:creationId xmlns:a16="http://schemas.microsoft.com/office/drawing/2014/main" id="{C22B2AA7-C362-F372-0797-B8DD8D6014F9}"/>
                </a:ext>
              </a:extLst>
            </p:cNvPr>
            <p:cNvSpPr/>
            <p:nvPr/>
          </p:nvSpPr>
          <p:spPr>
            <a:xfrm>
              <a:off x="3672350" y="3541050"/>
              <a:ext cx="639800" cy="246150"/>
            </a:xfrm>
            <a:custGeom>
              <a:avLst/>
              <a:gdLst/>
              <a:ahLst/>
              <a:cxnLst/>
              <a:rect l="l" t="t" r="r" b="b"/>
              <a:pathLst>
                <a:path w="25592" h="9846" extrusionOk="0">
                  <a:moveTo>
                    <a:pt x="7628" y="1"/>
                  </a:moveTo>
                  <a:cubicBezTo>
                    <a:pt x="5159" y="1"/>
                    <a:pt x="2670" y="320"/>
                    <a:pt x="250" y="651"/>
                  </a:cubicBezTo>
                  <a:cubicBezTo>
                    <a:pt x="0" y="685"/>
                    <a:pt x="78" y="1050"/>
                    <a:pt x="312" y="1050"/>
                  </a:cubicBezTo>
                  <a:cubicBezTo>
                    <a:pt x="322" y="1050"/>
                    <a:pt x="333" y="1049"/>
                    <a:pt x="344" y="1048"/>
                  </a:cubicBezTo>
                  <a:cubicBezTo>
                    <a:pt x="2727" y="723"/>
                    <a:pt x="5182" y="407"/>
                    <a:pt x="7617" y="407"/>
                  </a:cubicBezTo>
                  <a:cubicBezTo>
                    <a:pt x="9724" y="407"/>
                    <a:pt x="11816" y="643"/>
                    <a:pt x="13834" y="1314"/>
                  </a:cubicBezTo>
                  <a:cubicBezTo>
                    <a:pt x="18322" y="2807"/>
                    <a:pt x="21987" y="6412"/>
                    <a:pt x="25158" y="9782"/>
                  </a:cubicBezTo>
                  <a:cubicBezTo>
                    <a:pt x="25200" y="9827"/>
                    <a:pt x="25249" y="9845"/>
                    <a:pt x="25296" y="9845"/>
                  </a:cubicBezTo>
                  <a:cubicBezTo>
                    <a:pt x="25451" y="9845"/>
                    <a:pt x="25592" y="9647"/>
                    <a:pt x="25454" y="9500"/>
                  </a:cubicBezTo>
                  <a:cubicBezTo>
                    <a:pt x="22244" y="6089"/>
                    <a:pt x="18500" y="2436"/>
                    <a:pt x="13954" y="924"/>
                  </a:cubicBezTo>
                  <a:cubicBezTo>
                    <a:pt x="11900" y="242"/>
                    <a:pt x="9772" y="1"/>
                    <a:pt x="7628"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9" name="Google Shape;2994;p64">
              <a:extLst>
                <a:ext uri="{FF2B5EF4-FFF2-40B4-BE49-F238E27FC236}">
                  <a16:creationId xmlns:a16="http://schemas.microsoft.com/office/drawing/2014/main" id="{6E81A412-2135-1CED-30E6-D6CB7A55076A}"/>
                </a:ext>
              </a:extLst>
            </p:cNvPr>
            <p:cNvSpPr/>
            <p:nvPr/>
          </p:nvSpPr>
          <p:spPr>
            <a:xfrm>
              <a:off x="4335625" y="3374450"/>
              <a:ext cx="683000" cy="398800"/>
            </a:xfrm>
            <a:custGeom>
              <a:avLst/>
              <a:gdLst/>
              <a:ahLst/>
              <a:cxnLst/>
              <a:rect l="l" t="t" r="r" b="b"/>
              <a:pathLst>
                <a:path w="27320" h="15952" extrusionOk="0">
                  <a:moveTo>
                    <a:pt x="27081" y="0"/>
                  </a:moveTo>
                  <a:cubicBezTo>
                    <a:pt x="27074" y="0"/>
                    <a:pt x="27067" y="1"/>
                    <a:pt x="27060" y="1"/>
                  </a:cubicBezTo>
                  <a:cubicBezTo>
                    <a:pt x="21840" y="455"/>
                    <a:pt x="17227" y="2793"/>
                    <a:pt x="12942" y="5692"/>
                  </a:cubicBezTo>
                  <a:cubicBezTo>
                    <a:pt x="8480" y="8713"/>
                    <a:pt x="4253" y="12108"/>
                    <a:pt x="159" y="15604"/>
                  </a:cubicBezTo>
                  <a:cubicBezTo>
                    <a:pt x="1" y="15739"/>
                    <a:pt x="143" y="15951"/>
                    <a:pt x="307" y="15951"/>
                  </a:cubicBezTo>
                  <a:cubicBezTo>
                    <a:pt x="352" y="15951"/>
                    <a:pt x="397" y="15936"/>
                    <a:pt x="439" y="15900"/>
                  </a:cubicBezTo>
                  <a:cubicBezTo>
                    <a:pt x="4320" y="12588"/>
                    <a:pt x="8319" y="9382"/>
                    <a:pt x="12516" y="6476"/>
                  </a:cubicBezTo>
                  <a:cubicBezTo>
                    <a:pt x="16893" y="3445"/>
                    <a:pt x="21653" y="878"/>
                    <a:pt x="27044" y="409"/>
                  </a:cubicBezTo>
                  <a:cubicBezTo>
                    <a:pt x="27296" y="388"/>
                    <a:pt x="27320" y="0"/>
                    <a:pt x="27081"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0" name="Google Shape;2995;p64">
              <a:extLst>
                <a:ext uri="{FF2B5EF4-FFF2-40B4-BE49-F238E27FC236}">
                  <a16:creationId xmlns:a16="http://schemas.microsoft.com/office/drawing/2014/main" id="{EB0F31CD-6CEF-E9B1-853B-E8517BC8F930}"/>
                </a:ext>
              </a:extLst>
            </p:cNvPr>
            <p:cNvSpPr/>
            <p:nvPr/>
          </p:nvSpPr>
          <p:spPr>
            <a:xfrm>
              <a:off x="4509350" y="3747775"/>
              <a:ext cx="312575" cy="73200"/>
            </a:xfrm>
            <a:custGeom>
              <a:avLst/>
              <a:gdLst/>
              <a:ahLst/>
              <a:cxnLst/>
              <a:rect l="l" t="t" r="r" b="b"/>
              <a:pathLst>
                <a:path w="12503" h="2928" extrusionOk="0">
                  <a:moveTo>
                    <a:pt x="1657" y="0"/>
                  </a:moveTo>
                  <a:cubicBezTo>
                    <a:pt x="1192" y="0"/>
                    <a:pt x="731" y="10"/>
                    <a:pt x="278" y="27"/>
                  </a:cubicBezTo>
                  <a:cubicBezTo>
                    <a:pt x="19" y="36"/>
                    <a:pt x="1" y="435"/>
                    <a:pt x="252" y="435"/>
                  </a:cubicBezTo>
                  <a:cubicBezTo>
                    <a:pt x="256" y="435"/>
                    <a:pt x="259" y="434"/>
                    <a:pt x="262" y="434"/>
                  </a:cubicBezTo>
                  <a:cubicBezTo>
                    <a:pt x="724" y="417"/>
                    <a:pt x="1193" y="408"/>
                    <a:pt x="1667" y="408"/>
                  </a:cubicBezTo>
                  <a:cubicBezTo>
                    <a:pt x="5246" y="408"/>
                    <a:pt x="9112" y="953"/>
                    <a:pt x="12104" y="2894"/>
                  </a:cubicBezTo>
                  <a:cubicBezTo>
                    <a:pt x="12140" y="2918"/>
                    <a:pt x="12176" y="2928"/>
                    <a:pt x="12210" y="2928"/>
                  </a:cubicBezTo>
                  <a:cubicBezTo>
                    <a:pt x="12383" y="2928"/>
                    <a:pt x="12502" y="2666"/>
                    <a:pt x="12318" y="2547"/>
                  </a:cubicBezTo>
                  <a:cubicBezTo>
                    <a:pt x="9272" y="571"/>
                    <a:pt x="5305" y="0"/>
                    <a:pt x="1657"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1" name="Google Shape;2996;p64">
              <a:extLst>
                <a:ext uri="{FF2B5EF4-FFF2-40B4-BE49-F238E27FC236}">
                  <a16:creationId xmlns:a16="http://schemas.microsoft.com/office/drawing/2014/main" id="{72057B54-99E7-3C93-F9A2-BAF1E4BCAF14}"/>
                </a:ext>
              </a:extLst>
            </p:cNvPr>
            <p:cNvSpPr/>
            <p:nvPr/>
          </p:nvSpPr>
          <p:spPr>
            <a:xfrm>
              <a:off x="4013350" y="3082675"/>
              <a:ext cx="325000" cy="664400"/>
            </a:xfrm>
            <a:custGeom>
              <a:avLst/>
              <a:gdLst/>
              <a:ahLst/>
              <a:cxnLst/>
              <a:rect l="l" t="t" r="r" b="b"/>
              <a:pathLst>
                <a:path w="13000" h="26576" extrusionOk="0">
                  <a:moveTo>
                    <a:pt x="272" y="0"/>
                  </a:moveTo>
                  <a:cubicBezTo>
                    <a:pt x="112" y="0"/>
                    <a:pt x="0" y="258"/>
                    <a:pt x="167" y="389"/>
                  </a:cubicBezTo>
                  <a:cubicBezTo>
                    <a:pt x="8071" y="6587"/>
                    <a:pt x="12585" y="16337"/>
                    <a:pt x="12221" y="26371"/>
                  </a:cubicBezTo>
                  <a:cubicBezTo>
                    <a:pt x="12216" y="26506"/>
                    <a:pt x="12321" y="26576"/>
                    <a:pt x="12426" y="26576"/>
                  </a:cubicBezTo>
                  <a:cubicBezTo>
                    <a:pt x="12525" y="26576"/>
                    <a:pt x="12624" y="26514"/>
                    <a:pt x="12628" y="26386"/>
                  </a:cubicBezTo>
                  <a:cubicBezTo>
                    <a:pt x="12999" y="16196"/>
                    <a:pt x="8403" y="6332"/>
                    <a:pt x="382" y="43"/>
                  </a:cubicBezTo>
                  <a:cubicBezTo>
                    <a:pt x="345" y="13"/>
                    <a:pt x="307" y="0"/>
                    <a:pt x="272"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2" name="Google Shape;2997;p64">
              <a:extLst>
                <a:ext uri="{FF2B5EF4-FFF2-40B4-BE49-F238E27FC236}">
                  <a16:creationId xmlns:a16="http://schemas.microsoft.com/office/drawing/2014/main" id="{691B5681-3F48-21F5-659F-6A24E7445F73}"/>
                </a:ext>
              </a:extLst>
            </p:cNvPr>
            <p:cNvSpPr/>
            <p:nvPr/>
          </p:nvSpPr>
          <p:spPr>
            <a:xfrm>
              <a:off x="4057000" y="3810750"/>
              <a:ext cx="236900" cy="1733700"/>
            </a:xfrm>
            <a:custGeom>
              <a:avLst/>
              <a:gdLst/>
              <a:ahLst/>
              <a:cxnLst/>
              <a:rect l="l" t="t" r="r" b="b"/>
              <a:pathLst>
                <a:path w="9476" h="69348" fill="none" extrusionOk="0">
                  <a:moveTo>
                    <a:pt x="9476" y="0"/>
                  </a:moveTo>
                  <a:cubicBezTo>
                    <a:pt x="9178" y="70"/>
                    <a:pt x="1" y="17135"/>
                    <a:pt x="2247" y="69347"/>
                  </a:cubicBezTo>
                </a:path>
              </a:pathLst>
            </a:custGeom>
            <a:noFill/>
            <a:ln w="3275" cap="flat" cmpd="sng">
              <a:solidFill>
                <a:srgbClr val="BF6A44"/>
              </a:solidFill>
              <a:prstDash val="solid"/>
              <a:miter lim="1048"/>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3" name="Google Shape;2998;p64">
              <a:extLst>
                <a:ext uri="{FF2B5EF4-FFF2-40B4-BE49-F238E27FC236}">
                  <a16:creationId xmlns:a16="http://schemas.microsoft.com/office/drawing/2014/main" id="{A29601ED-97BA-771C-6D67-8C7C8165DC49}"/>
                </a:ext>
              </a:extLst>
            </p:cNvPr>
            <p:cNvSpPr/>
            <p:nvPr/>
          </p:nvSpPr>
          <p:spPr>
            <a:xfrm>
              <a:off x="3275450" y="3623175"/>
              <a:ext cx="379325" cy="571500"/>
            </a:xfrm>
            <a:custGeom>
              <a:avLst/>
              <a:gdLst/>
              <a:ahLst/>
              <a:cxnLst/>
              <a:rect l="l" t="t" r="r" b="b"/>
              <a:pathLst>
                <a:path w="15173" h="22860" extrusionOk="0">
                  <a:moveTo>
                    <a:pt x="0" y="1"/>
                  </a:moveTo>
                  <a:cubicBezTo>
                    <a:pt x="0" y="1"/>
                    <a:pt x="2563" y="3283"/>
                    <a:pt x="4713" y="6130"/>
                  </a:cubicBezTo>
                  <a:cubicBezTo>
                    <a:pt x="7526" y="9852"/>
                    <a:pt x="9072" y="14374"/>
                    <a:pt x="11225" y="18513"/>
                  </a:cubicBezTo>
                  <a:cubicBezTo>
                    <a:pt x="11806" y="19630"/>
                    <a:pt x="13376" y="22859"/>
                    <a:pt x="14222" y="22859"/>
                  </a:cubicBezTo>
                  <a:cubicBezTo>
                    <a:pt x="14279" y="22859"/>
                    <a:pt x="14332" y="22845"/>
                    <a:pt x="14381" y="22815"/>
                  </a:cubicBezTo>
                  <a:cubicBezTo>
                    <a:pt x="15173" y="22331"/>
                    <a:pt x="14610" y="18674"/>
                    <a:pt x="14610" y="18674"/>
                  </a:cubicBezTo>
                  <a:cubicBezTo>
                    <a:pt x="14751" y="14299"/>
                    <a:pt x="13624" y="9820"/>
                    <a:pt x="11044" y="6284"/>
                  </a:cubicBezTo>
                  <a:cubicBezTo>
                    <a:pt x="8466" y="2748"/>
                    <a:pt x="4370" y="247"/>
                    <a:pt x="0"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4" name="Google Shape;2999;p64">
              <a:extLst>
                <a:ext uri="{FF2B5EF4-FFF2-40B4-BE49-F238E27FC236}">
                  <a16:creationId xmlns:a16="http://schemas.microsoft.com/office/drawing/2014/main" id="{94786A01-309C-17CA-87C5-BA32D3B36B84}"/>
                </a:ext>
              </a:extLst>
            </p:cNvPr>
            <p:cNvSpPr/>
            <p:nvPr/>
          </p:nvSpPr>
          <p:spPr>
            <a:xfrm>
              <a:off x="3615975" y="4049550"/>
              <a:ext cx="604475" cy="187725"/>
            </a:xfrm>
            <a:custGeom>
              <a:avLst/>
              <a:gdLst/>
              <a:ahLst/>
              <a:cxnLst/>
              <a:rect l="l" t="t" r="r" b="b"/>
              <a:pathLst>
                <a:path w="24179" h="7509" extrusionOk="0">
                  <a:moveTo>
                    <a:pt x="11277" y="1"/>
                  </a:moveTo>
                  <a:cubicBezTo>
                    <a:pt x="7214" y="1"/>
                    <a:pt x="3157" y="1700"/>
                    <a:pt x="354" y="4650"/>
                  </a:cubicBezTo>
                  <a:lnTo>
                    <a:pt x="0" y="5038"/>
                  </a:lnTo>
                  <a:cubicBezTo>
                    <a:pt x="2477" y="3655"/>
                    <a:pt x="5311" y="3083"/>
                    <a:pt x="8164" y="3083"/>
                  </a:cubicBezTo>
                  <a:cubicBezTo>
                    <a:pt x="9539" y="3083"/>
                    <a:pt x="10919" y="3216"/>
                    <a:pt x="12265" y="3455"/>
                  </a:cubicBezTo>
                  <a:cubicBezTo>
                    <a:pt x="16405" y="4190"/>
                    <a:pt x="20314" y="5855"/>
                    <a:pt x="24179" y="7509"/>
                  </a:cubicBezTo>
                  <a:cubicBezTo>
                    <a:pt x="21869" y="3485"/>
                    <a:pt x="17591" y="654"/>
                    <a:pt x="12983" y="102"/>
                  </a:cubicBezTo>
                  <a:cubicBezTo>
                    <a:pt x="12417" y="34"/>
                    <a:pt x="11847" y="1"/>
                    <a:pt x="11277" y="1"/>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5" name="Google Shape;3000;p64">
              <a:extLst>
                <a:ext uri="{FF2B5EF4-FFF2-40B4-BE49-F238E27FC236}">
                  <a16:creationId xmlns:a16="http://schemas.microsoft.com/office/drawing/2014/main" id="{58D0F2F3-413B-C419-4C58-0BBD51E39831}"/>
                </a:ext>
              </a:extLst>
            </p:cNvPr>
            <p:cNvSpPr/>
            <p:nvPr/>
          </p:nvSpPr>
          <p:spPr>
            <a:xfrm>
              <a:off x="3020325" y="3976375"/>
              <a:ext cx="606025" cy="202150"/>
            </a:xfrm>
            <a:custGeom>
              <a:avLst/>
              <a:gdLst/>
              <a:ahLst/>
              <a:cxnLst/>
              <a:rect l="l" t="t" r="r" b="b"/>
              <a:pathLst>
                <a:path w="24241" h="8086" extrusionOk="0">
                  <a:moveTo>
                    <a:pt x="12682" y="0"/>
                  </a:moveTo>
                  <a:cubicBezTo>
                    <a:pt x="11155" y="0"/>
                    <a:pt x="9594" y="258"/>
                    <a:pt x="8086" y="521"/>
                  </a:cubicBezTo>
                  <a:cubicBezTo>
                    <a:pt x="5093" y="1043"/>
                    <a:pt x="1799" y="1744"/>
                    <a:pt x="0" y="4192"/>
                  </a:cubicBezTo>
                  <a:cubicBezTo>
                    <a:pt x="1902" y="3670"/>
                    <a:pt x="3876" y="3542"/>
                    <a:pt x="5856" y="3542"/>
                  </a:cubicBezTo>
                  <a:cubicBezTo>
                    <a:pt x="6743" y="3542"/>
                    <a:pt x="7632" y="3567"/>
                    <a:pt x="8516" y="3595"/>
                  </a:cubicBezTo>
                  <a:cubicBezTo>
                    <a:pt x="11154" y="3678"/>
                    <a:pt x="13811" y="3774"/>
                    <a:pt x="16384" y="4361"/>
                  </a:cubicBezTo>
                  <a:cubicBezTo>
                    <a:pt x="18957" y="4949"/>
                    <a:pt x="21469" y="6064"/>
                    <a:pt x="23333" y="7933"/>
                  </a:cubicBezTo>
                  <a:lnTo>
                    <a:pt x="23922" y="8085"/>
                  </a:lnTo>
                  <a:cubicBezTo>
                    <a:pt x="24240" y="7555"/>
                    <a:pt x="23791" y="6905"/>
                    <a:pt x="23361" y="6459"/>
                  </a:cubicBezTo>
                  <a:cubicBezTo>
                    <a:pt x="22232" y="5287"/>
                    <a:pt x="21058" y="4162"/>
                    <a:pt x="19838" y="3082"/>
                  </a:cubicBezTo>
                  <a:cubicBezTo>
                    <a:pt x="18764" y="2132"/>
                    <a:pt x="17633" y="1206"/>
                    <a:pt x="16309" y="654"/>
                  </a:cubicBezTo>
                  <a:cubicBezTo>
                    <a:pt x="15155" y="172"/>
                    <a:pt x="13930" y="0"/>
                    <a:pt x="12682" y="0"/>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6" name="Google Shape;3001;p64">
              <a:extLst>
                <a:ext uri="{FF2B5EF4-FFF2-40B4-BE49-F238E27FC236}">
                  <a16:creationId xmlns:a16="http://schemas.microsoft.com/office/drawing/2014/main" id="{8E029D5F-2E2A-7E9A-8C70-78AAD13B4D6A}"/>
                </a:ext>
              </a:extLst>
            </p:cNvPr>
            <p:cNvSpPr/>
            <p:nvPr/>
          </p:nvSpPr>
          <p:spPr>
            <a:xfrm>
              <a:off x="3612625" y="3743600"/>
              <a:ext cx="537125" cy="430725"/>
            </a:xfrm>
            <a:custGeom>
              <a:avLst/>
              <a:gdLst/>
              <a:ahLst/>
              <a:cxnLst/>
              <a:rect l="l" t="t" r="r" b="b"/>
              <a:pathLst>
                <a:path w="21485" h="17229" extrusionOk="0">
                  <a:moveTo>
                    <a:pt x="19692" y="1"/>
                  </a:moveTo>
                  <a:cubicBezTo>
                    <a:pt x="16210" y="1"/>
                    <a:pt x="12748" y="1274"/>
                    <a:pt x="9871" y="3272"/>
                  </a:cubicBezTo>
                  <a:cubicBezTo>
                    <a:pt x="6501" y="5612"/>
                    <a:pt x="3869" y="8887"/>
                    <a:pt x="1739" y="12395"/>
                  </a:cubicBezTo>
                  <a:cubicBezTo>
                    <a:pt x="842" y="13871"/>
                    <a:pt x="0" y="15503"/>
                    <a:pt x="107" y="17228"/>
                  </a:cubicBezTo>
                  <a:lnTo>
                    <a:pt x="5858" y="13213"/>
                  </a:lnTo>
                  <a:cubicBezTo>
                    <a:pt x="10013" y="7764"/>
                    <a:pt x="15393" y="3255"/>
                    <a:pt x="21484" y="116"/>
                  </a:cubicBezTo>
                  <a:cubicBezTo>
                    <a:pt x="20888" y="38"/>
                    <a:pt x="20290" y="1"/>
                    <a:pt x="19692" y="1"/>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7" name="Google Shape;3002;p64">
              <a:extLst>
                <a:ext uri="{FF2B5EF4-FFF2-40B4-BE49-F238E27FC236}">
                  <a16:creationId xmlns:a16="http://schemas.microsoft.com/office/drawing/2014/main" id="{FF110B2C-9934-B9F1-110D-CA5DCAE1D3C3}"/>
                </a:ext>
              </a:extLst>
            </p:cNvPr>
            <p:cNvSpPr/>
            <p:nvPr/>
          </p:nvSpPr>
          <p:spPr>
            <a:xfrm>
              <a:off x="3605825" y="4150425"/>
              <a:ext cx="325675" cy="493675"/>
            </a:xfrm>
            <a:custGeom>
              <a:avLst/>
              <a:gdLst/>
              <a:ahLst/>
              <a:cxnLst/>
              <a:rect l="l" t="t" r="r" b="b"/>
              <a:pathLst>
                <a:path w="13027" h="19747" extrusionOk="0">
                  <a:moveTo>
                    <a:pt x="621" y="1"/>
                  </a:moveTo>
                  <a:cubicBezTo>
                    <a:pt x="551" y="1"/>
                    <a:pt x="481" y="3"/>
                    <a:pt x="412" y="6"/>
                  </a:cubicBezTo>
                  <a:lnTo>
                    <a:pt x="1" y="752"/>
                  </a:lnTo>
                  <a:cubicBezTo>
                    <a:pt x="1698" y="6805"/>
                    <a:pt x="5698" y="12980"/>
                    <a:pt x="10441" y="17105"/>
                  </a:cubicBezTo>
                  <a:cubicBezTo>
                    <a:pt x="11302" y="17856"/>
                    <a:pt x="12256" y="18639"/>
                    <a:pt x="12534" y="19747"/>
                  </a:cubicBezTo>
                  <a:cubicBezTo>
                    <a:pt x="13027" y="15307"/>
                    <a:pt x="12105" y="10721"/>
                    <a:pt x="9936" y="6817"/>
                  </a:cubicBezTo>
                  <a:cubicBezTo>
                    <a:pt x="8984" y="5106"/>
                    <a:pt x="7781" y="3504"/>
                    <a:pt x="6223" y="2318"/>
                  </a:cubicBezTo>
                  <a:cubicBezTo>
                    <a:pt x="4720" y="1174"/>
                    <a:pt x="2531" y="1"/>
                    <a:pt x="621" y="1"/>
                  </a:cubicBezTo>
                  <a:close/>
                </a:path>
              </a:pathLst>
            </a:custGeom>
            <a:solidFill>
              <a:srgbClr val="708C8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8" name="Google Shape;3003;p64">
              <a:extLst>
                <a:ext uri="{FF2B5EF4-FFF2-40B4-BE49-F238E27FC236}">
                  <a16:creationId xmlns:a16="http://schemas.microsoft.com/office/drawing/2014/main" id="{0A52B02B-97C1-7474-E65E-BF0147526032}"/>
                </a:ext>
              </a:extLst>
            </p:cNvPr>
            <p:cNvSpPr/>
            <p:nvPr/>
          </p:nvSpPr>
          <p:spPr>
            <a:xfrm>
              <a:off x="3093150" y="4155450"/>
              <a:ext cx="509600" cy="189375"/>
            </a:xfrm>
            <a:custGeom>
              <a:avLst/>
              <a:gdLst/>
              <a:ahLst/>
              <a:cxnLst/>
              <a:rect l="l" t="t" r="r" b="b"/>
              <a:pathLst>
                <a:path w="20384" h="7575" extrusionOk="0">
                  <a:moveTo>
                    <a:pt x="15423" y="0"/>
                  </a:moveTo>
                  <a:cubicBezTo>
                    <a:pt x="14468" y="0"/>
                    <a:pt x="13510" y="87"/>
                    <a:pt x="12570" y="246"/>
                  </a:cubicBezTo>
                  <a:cubicBezTo>
                    <a:pt x="9960" y="687"/>
                    <a:pt x="7467" y="1659"/>
                    <a:pt x="5070" y="2785"/>
                  </a:cubicBezTo>
                  <a:cubicBezTo>
                    <a:pt x="2890" y="3808"/>
                    <a:pt x="555" y="5230"/>
                    <a:pt x="1" y="7574"/>
                  </a:cubicBezTo>
                  <a:cubicBezTo>
                    <a:pt x="6715" y="5472"/>
                    <a:pt x="14320" y="5550"/>
                    <a:pt x="20057" y="1480"/>
                  </a:cubicBezTo>
                  <a:lnTo>
                    <a:pt x="20383" y="908"/>
                  </a:lnTo>
                  <a:cubicBezTo>
                    <a:pt x="18812" y="275"/>
                    <a:pt x="17121" y="0"/>
                    <a:pt x="15423" y="0"/>
                  </a:cubicBezTo>
                  <a:close/>
                </a:path>
              </a:pathLst>
            </a:custGeom>
            <a:solidFill>
              <a:srgbClr val="A8C0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9" name="Google Shape;3004;p64">
              <a:extLst>
                <a:ext uri="{FF2B5EF4-FFF2-40B4-BE49-F238E27FC236}">
                  <a16:creationId xmlns:a16="http://schemas.microsoft.com/office/drawing/2014/main" id="{044A17C0-3660-DB8A-3BC7-57117A54590D}"/>
                </a:ext>
              </a:extLst>
            </p:cNvPr>
            <p:cNvSpPr/>
            <p:nvPr/>
          </p:nvSpPr>
          <p:spPr>
            <a:xfrm>
              <a:off x="3492725" y="4169225"/>
              <a:ext cx="261500" cy="1443050"/>
            </a:xfrm>
            <a:custGeom>
              <a:avLst/>
              <a:gdLst/>
              <a:ahLst/>
              <a:cxnLst/>
              <a:rect l="l" t="t" r="r" b="b"/>
              <a:pathLst>
                <a:path w="10460" h="57722" extrusionOk="0">
                  <a:moveTo>
                    <a:pt x="4525" y="0"/>
                  </a:moveTo>
                  <a:cubicBezTo>
                    <a:pt x="2255" y="3061"/>
                    <a:pt x="1799" y="7074"/>
                    <a:pt x="1379" y="10906"/>
                  </a:cubicBezTo>
                  <a:cubicBezTo>
                    <a:pt x="0" y="23495"/>
                    <a:pt x="2559" y="50774"/>
                    <a:pt x="4829" y="57722"/>
                  </a:cubicBezTo>
                  <a:lnTo>
                    <a:pt x="10459" y="56773"/>
                  </a:lnTo>
                  <a:cubicBezTo>
                    <a:pt x="7095" y="48656"/>
                    <a:pt x="3557" y="13354"/>
                    <a:pt x="4256" y="4630"/>
                  </a:cubicBezTo>
                  <a:cubicBezTo>
                    <a:pt x="4367" y="3256"/>
                    <a:pt x="4541" y="1846"/>
                    <a:pt x="5210" y="655"/>
                  </a:cubicBezTo>
                  <a:lnTo>
                    <a:pt x="4525" y="0"/>
                  </a:lnTo>
                  <a:close/>
                </a:path>
              </a:pathLst>
            </a:custGeom>
            <a:solidFill>
              <a:srgbClr val="7443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0" name="Google Shape;3005;p64">
              <a:extLst>
                <a:ext uri="{FF2B5EF4-FFF2-40B4-BE49-F238E27FC236}">
                  <a16:creationId xmlns:a16="http://schemas.microsoft.com/office/drawing/2014/main" id="{840C82B3-915C-E067-FCFA-4E17E4CCBD88}"/>
                </a:ext>
              </a:extLst>
            </p:cNvPr>
            <p:cNvSpPr/>
            <p:nvPr/>
          </p:nvSpPr>
          <p:spPr>
            <a:xfrm>
              <a:off x="3625375" y="4163200"/>
              <a:ext cx="317150" cy="504500"/>
            </a:xfrm>
            <a:custGeom>
              <a:avLst/>
              <a:gdLst/>
              <a:ahLst/>
              <a:cxnLst/>
              <a:rect l="l" t="t" r="r" b="b"/>
              <a:pathLst>
                <a:path w="12686" h="20180" extrusionOk="0">
                  <a:moveTo>
                    <a:pt x="232" y="0"/>
                  </a:moveTo>
                  <a:cubicBezTo>
                    <a:pt x="105" y="0"/>
                    <a:pt x="0" y="188"/>
                    <a:pt x="124" y="303"/>
                  </a:cubicBezTo>
                  <a:cubicBezTo>
                    <a:pt x="5927" y="5672"/>
                    <a:pt x="10128" y="12483"/>
                    <a:pt x="12339" y="20073"/>
                  </a:cubicBezTo>
                  <a:cubicBezTo>
                    <a:pt x="12361" y="20148"/>
                    <a:pt x="12415" y="20179"/>
                    <a:pt x="12473" y="20179"/>
                  </a:cubicBezTo>
                  <a:cubicBezTo>
                    <a:pt x="12574" y="20179"/>
                    <a:pt x="12685" y="20083"/>
                    <a:pt x="12648" y="19954"/>
                  </a:cubicBezTo>
                  <a:cubicBezTo>
                    <a:pt x="10421" y="12306"/>
                    <a:pt x="6177" y="5453"/>
                    <a:pt x="331" y="43"/>
                  </a:cubicBezTo>
                  <a:cubicBezTo>
                    <a:pt x="299" y="13"/>
                    <a:pt x="264" y="0"/>
                    <a:pt x="232"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1" name="Google Shape;3006;p64">
              <a:extLst>
                <a:ext uri="{FF2B5EF4-FFF2-40B4-BE49-F238E27FC236}">
                  <a16:creationId xmlns:a16="http://schemas.microsoft.com/office/drawing/2014/main" id="{47DC4741-6EE0-7EBD-014B-5EDA24028861}"/>
                </a:ext>
              </a:extLst>
            </p:cNvPr>
            <p:cNvSpPr/>
            <p:nvPr/>
          </p:nvSpPr>
          <p:spPr>
            <a:xfrm>
              <a:off x="3389450" y="4181475"/>
              <a:ext cx="141550" cy="35575"/>
            </a:xfrm>
            <a:custGeom>
              <a:avLst/>
              <a:gdLst/>
              <a:ahLst/>
              <a:cxnLst/>
              <a:rect l="l" t="t" r="r" b="b"/>
              <a:pathLst>
                <a:path w="5662" h="1423" extrusionOk="0">
                  <a:moveTo>
                    <a:pt x="5452" y="1"/>
                  </a:moveTo>
                  <a:cubicBezTo>
                    <a:pt x="5444" y="1"/>
                    <a:pt x="5435" y="1"/>
                    <a:pt x="5426" y="3"/>
                  </a:cubicBezTo>
                  <a:cubicBezTo>
                    <a:pt x="3658" y="258"/>
                    <a:pt x="1910" y="627"/>
                    <a:pt x="189" y="1105"/>
                  </a:cubicBezTo>
                  <a:cubicBezTo>
                    <a:pt x="1" y="1158"/>
                    <a:pt x="87" y="1422"/>
                    <a:pt x="260" y="1422"/>
                  </a:cubicBezTo>
                  <a:cubicBezTo>
                    <a:pt x="276" y="1422"/>
                    <a:pt x="292" y="1420"/>
                    <a:pt x="309" y="1415"/>
                  </a:cubicBezTo>
                  <a:cubicBezTo>
                    <a:pt x="2001" y="945"/>
                    <a:pt x="3721" y="583"/>
                    <a:pt x="5459" y="333"/>
                  </a:cubicBezTo>
                  <a:cubicBezTo>
                    <a:pt x="5662" y="304"/>
                    <a:pt x="5640" y="1"/>
                    <a:pt x="5452"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2" name="Google Shape;3007;p64">
              <a:extLst>
                <a:ext uri="{FF2B5EF4-FFF2-40B4-BE49-F238E27FC236}">
                  <a16:creationId xmlns:a16="http://schemas.microsoft.com/office/drawing/2014/main" id="{6FB850F7-C0D9-6E7B-1CCA-B9BB447795D5}"/>
                </a:ext>
              </a:extLst>
            </p:cNvPr>
            <p:cNvSpPr/>
            <p:nvPr/>
          </p:nvSpPr>
          <p:spPr>
            <a:xfrm>
              <a:off x="3356050" y="4216300"/>
              <a:ext cx="19625" cy="11375"/>
            </a:xfrm>
            <a:custGeom>
              <a:avLst/>
              <a:gdLst/>
              <a:ahLst/>
              <a:cxnLst/>
              <a:rect l="l" t="t" r="r" b="b"/>
              <a:pathLst>
                <a:path w="785" h="455" extrusionOk="0">
                  <a:moveTo>
                    <a:pt x="549" y="1"/>
                  </a:moveTo>
                  <a:cubicBezTo>
                    <a:pt x="529" y="1"/>
                    <a:pt x="508" y="5"/>
                    <a:pt x="487" y="13"/>
                  </a:cubicBezTo>
                  <a:lnTo>
                    <a:pt x="177" y="132"/>
                  </a:lnTo>
                  <a:cubicBezTo>
                    <a:pt x="0" y="202"/>
                    <a:pt x="75" y="454"/>
                    <a:pt x="234" y="454"/>
                  </a:cubicBezTo>
                  <a:cubicBezTo>
                    <a:pt x="254" y="454"/>
                    <a:pt x="275" y="450"/>
                    <a:pt x="297" y="442"/>
                  </a:cubicBezTo>
                  <a:lnTo>
                    <a:pt x="606" y="322"/>
                  </a:lnTo>
                  <a:cubicBezTo>
                    <a:pt x="784" y="254"/>
                    <a:pt x="708" y="1"/>
                    <a:pt x="549"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3" name="Google Shape;3008;p64">
              <a:extLst>
                <a:ext uri="{FF2B5EF4-FFF2-40B4-BE49-F238E27FC236}">
                  <a16:creationId xmlns:a16="http://schemas.microsoft.com/office/drawing/2014/main" id="{E1F0C26A-8B8B-1E0F-F95B-17BCA35F21CE}"/>
                </a:ext>
              </a:extLst>
            </p:cNvPr>
            <p:cNvSpPr/>
            <p:nvPr/>
          </p:nvSpPr>
          <p:spPr>
            <a:xfrm>
              <a:off x="3069650" y="4004775"/>
              <a:ext cx="540250" cy="153850"/>
            </a:xfrm>
            <a:custGeom>
              <a:avLst/>
              <a:gdLst/>
              <a:ahLst/>
              <a:cxnLst/>
              <a:rect l="l" t="t" r="r" b="b"/>
              <a:pathLst>
                <a:path w="21610" h="6154" extrusionOk="0">
                  <a:moveTo>
                    <a:pt x="8668" y="0"/>
                  </a:moveTo>
                  <a:cubicBezTo>
                    <a:pt x="5798" y="0"/>
                    <a:pt x="2934" y="767"/>
                    <a:pt x="188" y="1536"/>
                  </a:cubicBezTo>
                  <a:cubicBezTo>
                    <a:pt x="0" y="1588"/>
                    <a:pt x="86" y="1852"/>
                    <a:pt x="258" y="1852"/>
                  </a:cubicBezTo>
                  <a:cubicBezTo>
                    <a:pt x="274" y="1852"/>
                    <a:pt x="291" y="1850"/>
                    <a:pt x="308" y="1845"/>
                  </a:cubicBezTo>
                  <a:cubicBezTo>
                    <a:pt x="3009" y="1089"/>
                    <a:pt x="5832" y="332"/>
                    <a:pt x="8658" y="332"/>
                  </a:cubicBezTo>
                  <a:cubicBezTo>
                    <a:pt x="9508" y="332"/>
                    <a:pt x="10357" y="401"/>
                    <a:pt x="11204" y="558"/>
                  </a:cubicBezTo>
                  <a:cubicBezTo>
                    <a:pt x="14985" y="1260"/>
                    <a:pt x="18338" y="3755"/>
                    <a:pt x="21269" y="6117"/>
                  </a:cubicBezTo>
                  <a:cubicBezTo>
                    <a:pt x="21301" y="6143"/>
                    <a:pt x="21335" y="6154"/>
                    <a:pt x="21367" y="6154"/>
                  </a:cubicBezTo>
                  <a:cubicBezTo>
                    <a:pt x="21502" y="6154"/>
                    <a:pt x="21609" y="5965"/>
                    <a:pt x="21475" y="5857"/>
                  </a:cubicBezTo>
                  <a:cubicBezTo>
                    <a:pt x="18509" y="3467"/>
                    <a:pt x="15088" y="941"/>
                    <a:pt x="11257" y="230"/>
                  </a:cubicBezTo>
                  <a:cubicBezTo>
                    <a:pt x="10396" y="70"/>
                    <a:pt x="9531" y="0"/>
                    <a:pt x="8668"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4" name="Google Shape;3009;p64">
              <a:extLst>
                <a:ext uri="{FF2B5EF4-FFF2-40B4-BE49-F238E27FC236}">
                  <a16:creationId xmlns:a16="http://schemas.microsoft.com/office/drawing/2014/main" id="{1E2176BB-B032-B8A0-999E-3EE3619F1F81}"/>
                </a:ext>
              </a:extLst>
            </p:cNvPr>
            <p:cNvSpPr/>
            <p:nvPr/>
          </p:nvSpPr>
          <p:spPr>
            <a:xfrm>
              <a:off x="3627200" y="3747250"/>
              <a:ext cx="506600" cy="395825"/>
            </a:xfrm>
            <a:custGeom>
              <a:avLst/>
              <a:gdLst/>
              <a:ahLst/>
              <a:cxnLst/>
              <a:rect l="l" t="t" r="r" b="b"/>
              <a:pathLst>
                <a:path w="20264" h="15833" extrusionOk="0">
                  <a:moveTo>
                    <a:pt x="20076" y="0"/>
                  </a:moveTo>
                  <a:cubicBezTo>
                    <a:pt x="20064" y="0"/>
                    <a:pt x="20051" y="2"/>
                    <a:pt x="20037" y="5"/>
                  </a:cubicBezTo>
                  <a:cubicBezTo>
                    <a:pt x="15884" y="952"/>
                    <a:pt x="12427" y="3348"/>
                    <a:pt x="9300" y="6161"/>
                  </a:cubicBezTo>
                  <a:cubicBezTo>
                    <a:pt x="6041" y="9091"/>
                    <a:pt x="3015" y="12297"/>
                    <a:pt x="107" y="15569"/>
                  </a:cubicBezTo>
                  <a:cubicBezTo>
                    <a:pt x="1" y="15688"/>
                    <a:pt x="118" y="15833"/>
                    <a:pt x="243" y="15833"/>
                  </a:cubicBezTo>
                  <a:cubicBezTo>
                    <a:pt x="286" y="15833"/>
                    <a:pt x="330" y="15816"/>
                    <a:pt x="366" y="15775"/>
                  </a:cubicBezTo>
                  <a:cubicBezTo>
                    <a:pt x="3122" y="12676"/>
                    <a:pt x="5988" y="9648"/>
                    <a:pt x="9044" y="6840"/>
                  </a:cubicBezTo>
                  <a:cubicBezTo>
                    <a:pt x="12232" y="3912"/>
                    <a:pt x="15780" y="1314"/>
                    <a:pt x="20071" y="335"/>
                  </a:cubicBezTo>
                  <a:cubicBezTo>
                    <a:pt x="20264" y="291"/>
                    <a:pt x="20248" y="0"/>
                    <a:pt x="20076"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5" name="Google Shape;3010;p64">
              <a:extLst>
                <a:ext uri="{FF2B5EF4-FFF2-40B4-BE49-F238E27FC236}">
                  <a16:creationId xmlns:a16="http://schemas.microsoft.com/office/drawing/2014/main" id="{31ABC1CC-81B0-DC0F-26A6-E507C75AB911}"/>
                </a:ext>
              </a:extLst>
            </p:cNvPr>
            <p:cNvSpPr/>
            <p:nvPr/>
          </p:nvSpPr>
          <p:spPr>
            <a:xfrm>
              <a:off x="4058550" y="4139000"/>
              <a:ext cx="138125" cy="75200"/>
            </a:xfrm>
            <a:custGeom>
              <a:avLst/>
              <a:gdLst/>
              <a:ahLst/>
              <a:cxnLst/>
              <a:rect l="l" t="t" r="r" b="b"/>
              <a:pathLst>
                <a:path w="5525" h="3008" extrusionOk="0">
                  <a:moveTo>
                    <a:pt x="236" y="0"/>
                  </a:moveTo>
                  <a:cubicBezTo>
                    <a:pt x="82" y="0"/>
                    <a:pt x="1" y="242"/>
                    <a:pt x="172" y="319"/>
                  </a:cubicBezTo>
                  <a:cubicBezTo>
                    <a:pt x="1894" y="1096"/>
                    <a:pt x="3562" y="1985"/>
                    <a:pt x="5168" y="2980"/>
                  </a:cubicBezTo>
                  <a:cubicBezTo>
                    <a:pt x="5199" y="2999"/>
                    <a:pt x="5230" y="3007"/>
                    <a:pt x="5260" y="3007"/>
                  </a:cubicBezTo>
                  <a:cubicBezTo>
                    <a:pt x="5407" y="3007"/>
                    <a:pt x="5525" y="2814"/>
                    <a:pt x="5374" y="2721"/>
                  </a:cubicBezTo>
                  <a:cubicBezTo>
                    <a:pt x="3747" y="1709"/>
                    <a:pt x="2053" y="805"/>
                    <a:pt x="306" y="16"/>
                  </a:cubicBezTo>
                  <a:cubicBezTo>
                    <a:pt x="281" y="5"/>
                    <a:pt x="258" y="0"/>
                    <a:pt x="236"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6" name="Google Shape;3011;p64">
              <a:extLst>
                <a:ext uri="{FF2B5EF4-FFF2-40B4-BE49-F238E27FC236}">
                  <a16:creationId xmlns:a16="http://schemas.microsoft.com/office/drawing/2014/main" id="{B892E135-3EDF-8346-E304-1BC64A26A4F9}"/>
                </a:ext>
              </a:extLst>
            </p:cNvPr>
            <p:cNvSpPr/>
            <p:nvPr/>
          </p:nvSpPr>
          <p:spPr>
            <a:xfrm>
              <a:off x="3765450" y="4093525"/>
              <a:ext cx="258675" cy="35550"/>
            </a:xfrm>
            <a:custGeom>
              <a:avLst/>
              <a:gdLst/>
              <a:ahLst/>
              <a:cxnLst/>
              <a:rect l="l" t="t" r="r" b="b"/>
              <a:pathLst>
                <a:path w="10347" h="1422" extrusionOk="0">
                  <a:moveTo>
                    <a:pt x="4539" y="1"/>
                  </a:moveTo>
                  <a:cubicBezTo>
                    <a:pt x="3058" y="1"/>
                    <a:pt x="1577" y="169"/>
                    <a:pt x="199" y="412"/>
                  </a:cubicBezTo>
                  <a:cubicBezTo>
                    <a:pt x="0" y="447"/>
                    <a:pt x="19" y="745"/>
                    <a:pt x="200" y="745"/>
                  </a:cubicBezTo>
                  <a:cubicBezTo>
                    <a:pt x="210" y="745"/>
                    <a:pt x="220" y="744"/>
                    <a:pt x="231" y="742"/>
                  </a:cubicBezTo>
                  <a:cubicBezTo>
                    <a:pt x="1606" y="500"/>
                    <a:pt x="3078" y="330"/>
                    <a:pt x="4547" y="330"/>
                  </a:cubicBezTo>
                  <a:cubicBezTo>
                    <a:pt x="6457" y="330"/>
                    <a:pt x="8363" y="617"/>
                    <a:pt x="10044" y="1405"/>
                  </a:cubicBezTo>
                  <a:cubicBezTo>
                    <a:pt x="10068" y="1416"/>
                    <a:pt x="10092" y="1421"/>
                    <a:pt x="10114" y="1421"/>
                  </a:cubicBezTo>
                  <a:cubicBezTo>
                    <a:pt x="10265" y="1421"/>
                    <a:pt x="10346" y="1179"/>
                    <a:pt x="10178" y="1101"/>
                  </a:cubicBezTo>
                  <a:cubicBezTo>
                    <a:pt x="8460" y="296"/>
                    <a:pt x="6500" y="1"/>
                    <a:pt x="4539" y="1"/>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7" name="Google Shape;3012;p64">
              <a:extLst>
                <a:ext uri="{FF2B5EF4-FFF2-40B4-BE49-F238E27FC236}">
                  <a16:creationId xmlns:a16="http://schemas.microsoft.com/office/drawing/2014/main" id="{E3F7C8C4-BD1C-08A1-F090-B1254886210B}"/>
                </a:ext>
              </a:extLst>
            </p:cNvPr>
            <p:cNvSpPr/>
            <p:nvPr/>
          </p:nvSpPr>
          <p:spPr>
            <a:xfrm>
              <a:off x="3291675" y="3622775"/>
              <a:ext cx="327550" cy="501400"/>
            </a:xfrm>
            <a:custGeom>
              <a:avLst/>
              <a:gdLst/>
              <a:ahLst/>
              <a:cxnLst/>
              <a:rect l="l" t="t" r="r" b="b"/>
              <a:pathLst>
                <a:path w="13102" h="20056" extrusionOk="0">
                  <a:moveTo>
                    <a:pt x="215" y="0"/>
                  </a:moveTo>
                  <a:cubicBezTo>
                    <a:pt x="75" y="0"/>
                    <a:pt x="1" y="236"/>
                    <a:pt x="157" y="326"/>
                  </a:cubicBezTo>
                  <a:cubicBezTo>
                    <a:pt x="7213" y="4438"/>
                    <a:pt x="11935" y="11789"/>
                    <a:pt x="12760" y="19912"/>
                  </a:cubicBezTo>
                  <a:cubicBezTo>
                    <a:pt x="12769" y="20010"/>
                    <a:pt x="12845" y="20055"/>
                    <a:pt x="12921" y="20055"/>
                  </a:cubicBezTo>
                  <a:cubicBezTo>
                    <a:pt x="13010" y="20055"/>
                    <a:pt x="13101" y="19993"/>
                    <a:pt x="13090" y="19878"/>
                  </a:cubicBezTo>
                  <a:cubicBezTo>
                    <a:pt x="12252" y="11630"/>
                    <a:pt x="7453" y="4195"/>
                    <a:pt x="292" y="23"/>
                  </a:cubicBezTo>
                  <a:cubicBezTo>
                    <a:pt x="264" y="7"/>
                    <a:pt x="239" y="0"/>
                    <a:pt x="215" y="0"/>
                  </a:cubicBezTo>
                  <a:close/>
                </a:path>
              </a:pathLst>
            </a:custGeom>
            <a:solidFill>
              <a:srgbClr val="FEF2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8" name="Google Shape;3013;p64">
              <a:extLst>
                <a:ext uri="{FF2B5EF4-FFF2-40B4-BE49-F238E27FC236}">
                  <a16:creationId xmlns:a16="http://schemas.microsoft.com/office/drawing/2014/main" id="{3780930D-26C6-1167-76B2-2455A9B5FF94}"/>
                </a:ext>
              </a:extLst>
            </p:cNvPr>
            <p:cNvSpPr/>
            <p:nvPr/>
          </p:nvSpPr>
          <p:spPr>
            <a:xfrm>
              <a:off x="3459625" y="4178150"/>
              <a:ext cx="190625" cy="1416600"/>
            </a:xfrm>
            <a:custGeom>
              <a:avLst/>
              <a:gdLst/>
              <a:ahLst/>
              <a:cxnLst/>
              <a:rect l="l" t="t" r="r" b="b"/>
              <a:pathLst>
                <a:path w="7625" h="56664" fill="none" extrusionOk="0">
                  <a:moveTo>
                    <a:pt x="5724" y="0"/>
                  </a:moveTo>
                  <a:cubicBezTo>
                    <a:pt x="5492" y="89"/>
                    <a:pt x="0" y="14858"/>
                    <a:pt x="7624" y="56664"/>
                  </a:cubicBezTo>
                </a:path>
              </a:pathLst>
            </a:custGeom>
            <a:noFill/>
            <a:ln w="3275" cap="rnd" cmpd="sng">
              <a:solidFill>
                <a:srgbClr val="BF6A4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1D50-7A38-0A5A-1247-51FB0370FFA8}"/>
              </a:ext>
            </a:extLst>
          </p:cNvPr>
          <p:cNvSpPr>
            <a:spLocks noGrp="1"/>
          </p:cNvSpPr>
          <p:nvPr>
            <p:ph type="title"/>
          </p:nvPr>
        </p:nvSpPr>
        <p:spPr>
          <a:xfrm>
            <a:off x="270662" y="445025"/>
            <a:ext cx="8152688" cy="676800"/>
          </a:xfrm>
        </p:spPr>
        <p:txBody>
          <a:bodyPr/>
          <a:lstStyle/>
          <a:p>
            <a:r>
              <a:rPr lang="en-US" dirty="0"/>
              <a:t>Data loading And Data information</a:t>
            </a:r>
            <a:br>
              <a:rPr lang="en-US" dirty="0"/>
            </a:br>
            <a:endParaRPr lang="en-US" dirty="0"/>
          </a:p>
        </p:txBody>
      </p:sp>
      <p:sp>
        <p:nvSpPr>
          <p:cNvPr id="6" name="TextBox 5">
            <a:extLst>
              <a:ext uri="{FF2B5EF4-FFF2-40B4-BE49-F238E27FC236}">
                <a16:creationId xmlns:a16="http://schemas.microsoft.com/office/drawing/2014/main" id="{47DD1A7E-332A-A104-C21E-06CD86431256}"/>
              </a:ext>
            </a:extLst>
          </p:cNvPr>
          <p:cNvSpPr txBox="1"/>
          <p:nvPr/>
        </p:nvSpPr>
        <p:spPr>
          <a:xfrm>
            <a:off x="640081" y="1201731"/>
            <a:ext cx="4732934" cy="307777"/>
          </a:xfrm>
          <a:prstGeom prst="rect">
            <a:avLst/>
          </a:prstGeom>
          <a:noFill/>
        </p:spPr>
        <p:txBody>
          <a:bodyPr wrap="square">
            <a:spAutoFit/>
          </a:bodyPr>
          <a:lstStyle/>
          <a:p>
            <a:pPr marL="285750" indent="-285750">
              <a:buFont typeface="Arial" panose="020B0604020202020204" pitchFamily="34" charset="0"/>
              <a:buChar char="•"/>
            </a:pPr>
            <a:r>
              <a:rPr lang="en-US" dirty="0"/>
              <a:t>Skew of columns.</a:t>
            </a:r>
          </a:p>
        </p:txBody>
      </p:sp>
      <p:sp>
        <p:nvSpPr>
          <p:cNvPr id="12" name="TextBox 11">
            <a:extLst>
              <a:ext uri="{FF2B5EF4-FFF2-40B4-BE49-F238E27FC236}">
                <a16:creationId xmlns:a16="http://schemas.microsoft.com/office/drawing/2014/main" id="{0BD87299-0F7D-19CE-DDC5-FD62B575F40C}"/>
              </a:ext>
            </a:extLst>
          </p:cNvPr>
          <p:cNvSpPr txBox="1"/>
          <p:nvPr/>
        </p:nvSpPr>
        <p:spPr>
          <a:xfrm>
            <a:off x="1503274" y="4272129"/>
            <a:ext cx="5220016" cy="523220"/>
          </a:xfrm>
          <a:prstGeom prst="rect">
            <a:avLst/>
          </a:prstGeom>
          <a:noFill/>
        </p:spPr>
        <p:txBody>
          <a:bodyPr wrap="square">
            <a:spAutoFit/>
          </a:bodyPr>
          <a:lstStyle/>
          <a:p>
            <a:pPr marL="285750" indent="-285750">
              <a:buFont typeface="Arial" panose="020B0604020202020204" pitchFamily="34" charset="0"/>
              <a:buChar char="•"/>
            </a:pPr>
            <a:r>
              <a:rPr lang="en-US" b="0" i="0" dirty="0" err="1">
                <a:solidFill>
                  <a:srgbClr val="000000"/>
                </a:solidFill>
                <a:effectLst/>
                <a:latin typeface="Helvetica Neue"/>
              </a:rPr>
              <a:t>trip_duration</a:t>
            </a:r>
            <a:r>
              <a:rPr lang="en-US" b="0" i="0" dirty="0">
                <a:solidFill>
                  <a:srgbClr val="000000"/>
                </a:solidFill>
                <a:effectLst/>
                <a:latin typeface="Helvetica Neue"/>
              </a:rPr>
              <a:t> column is positive skew</a:t>
            </a:r>
          </a:p>
          <a:p>
            <a:pPr marL="285750" indent="-285750">
              <a:buFont typeface="Arial" panose="020B0604020202020204" pitchFamily="34" charset="0"/>
              <a:buChar char="•"/>
            </a:pPr>
            <a:r>
              <a:rPr lang="en-US" b="0" i="0" dirty="0" err="1">
                <a:solidFill>
                  <a:srgbClr val="000000"/>
                </a:solidFill>
                <a:effectLst/>
                <a:latin typeface="Helvetica Neue"/>
              </a:rPr>
              <a:t>pickup_longitude</a:t>
            </a:r>
            <a:r>
              <a:rPr lang="en-US" b="0" i="0" dirty="0">
                <a:solidFill>
                  <a:srgbClr val="000000"/>
                </a:solidFill>
                <a:effectLst/>
                <a:latin typeface="Helvetica Neue"/>
              </a:rPr>
              <a:t> and </a:t>
            </a:r>
            <a:r>
              <a:rPr lang="en-US" b="0" i="0" dirty="0" err="1">
                <a:solidFill>
                  <a:srgbClr val="000000"/>
                </a:solidFill>
                <a:effectLst/>
                <a:latin typeface="Helvetica Neue"/>
              </a:rPr>
              <a:t>dropoff_longitude</a:t>
            </a:r>
            <a:r>
              <a:rPr lang="en-US" b="0" i="0" dirty="0">
                <a:solidFill>
                  <a:srgbClr val="000000"/>
                </a:solidFill>
                <a:effectLst/>
                <a:latin typeface="Helvetica Neue"/>
              </a:rPr>
              <a:t> are negative skew</a:t>
            </a:r>
            <a:endParaRPr lang="en-US" dirty="0"/>
          </a:p>
        </p:txBody>
      </p:sp>
      <p:pic>
        <p:nvPicPr>
          <p:cNvPr id="4" name="Picture 3">
            <a:extLst>
              <a:ext uri="{FF2B5EF4-FFF2-40B4-BE49-F238E27FC236}">
                <a16:creationId xmlns:a16="http://schemas.microsoft.com/office/drawing/2014/main" id="{4B39A09A-4318-D586-1B83-EAE2EECFA2AF}"/>
              </a:ext>
            </a:extLst>
          </p:cNvPr>
          <p:cNvPicPr>
            <a:picLocks noChangeAspect="1"/>
          </p:cNvPicPr>
          <p:nvPr/>
        </p:nvPicPr>
        <p:blipFill>
          <a:blip r:embed="rId2"/>
          <a:stretch>
            <a:fillRect/>
          </a:stretch>
        </p:blipFill>
        <p:spPr>
          <a:xfrm>
            <a:off x="1674558" y="1589414"/>
            <a:ext cx="5048732" cy="2476736"/>
          </a:xfrm>
          <a:prstGeom prst="rect">
            <a:avLst/>
          </a:prstGeom>
        </p:spPr>
      </p:pic>
    </p:spTree>
    <p:extLst>
      <p:ext uri="{BB962C8B-B14F-4D97-AF65-F5344CB8AC3E}">
        <p14:creationId xmlns:p14="http://schemas.microsoft.com/office/powerpoint/2010/main" val="65149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1D50-7A38-0A5A-1247-51FB0370FFA8}"/>
              </a:ext>
            </a:extLst>
          </p:cNvPr>
          <p:cNvSpPr>
            <a:spLocks noGrp="1"/>
          </p:cNvSpPr>
          <p:nvPr>
            <p:ph type="title"/>
          </p:nvPr>
        </p:nvSpPr>
        <p:spPr>
          <a:xfrm>
            <a:off x="270662" y="445025"/>
            <a:ext cx="8152688" cy="676800"/>
          </a:xfrm>
        </p:spPr>
        <p:txBody>
          <a:bodyPr/>
          <a:lstStyle/>
          <a:p>
            <a:pPr marL="0" lvl="0" indent="0" algn="ctr" rtl="0">
              <a:spcBef>
                <a:spcPts val="0"/>
              </a:spcBef>
              <a:spcAft>
                <a:spcPts val="0"/>
              </a:spcAft>
              <a:buNone/>
            </a:pPr>
            <a:r>
              <a:rPr lang="en-US" sz="3600" b="1" dirty="0">
                <a:solidFill>
                  <a:schemeClr val="dk1"/>
                </a:solidFill>
                <a:latin typeface="Neucha"/>
                <a:ea typeface="Neucha"/>
                <a:cs typeface="Neucha"/>
                <a:sym typeface="Neucha"/>
              </a:rPr>
              <a:t>Data Cleaning</a:t>
            </a:r>
          </a:p>
        </p:txBody>
      </p:sp>
      <p:sp>
        <p:nvSpPr>
          <p:cNvPr id="6" name="TextBox 5">
            <a:extLst>
              <a:ext uri="{FF2B5EF4-FFF2-40B4-BE49-F238E27FC236}">
                <a16:creationId xmlns:a16="http://schemas.microsoft.com/office/drawing/2014/main" id="{47DD1A7E-332A-A104-C21E-06CD86431256}"/>
              </a:ext>
            </a:extLst>
          </p:cNvPr>
          <p:cNvSpPr txBox="1"/>
          <p:nvPr/>
        </p:nvSpPr>
        <p:spPr>
          <a:xfrm>
            <a:off x="640081" y="1316467"/>
            <a:ext cx="4732934" cy="523220"/>
          </a:xfrm>
          <a:prstGeom prst="rect">
            <a:avLst/>
          </a:prstGeom>
          <a:noFill/>
        </p:spPr>
        <p:txBody>
          <a:bodyPr wrap="square">
            <a:spAutoFit/>
          </a:bodyPr>
          <a:lstStyle/>
          <a:p>
            <a:pPr marL="285750" indent="-285750">
              <a:buFont typeface="Arial" panose="020B0604020202020204" pitchFamily="34" charset="0"/>
              <a:buChar char="•"/>
            </a:pPr>
            <a:r>
              <a:rPr lang="en-US" dirty="0"/>
              <a:t>Handle missing data</a:t>
            </a:r>
          </a:p>
          <a:p>
            <a:pPr marL="285750" indent="-285750">
              <a:buFont typeface="Arial" panose="020B0604020202020204" pitchFamily="34" charset="0"/>
              <a:buChar char="•"/>
            </a:pPr>
            <a:r>
              <a:rPr lang="en-US" dirty="0"/>
              <a:t>Check for duplicated data </a:t>
            </a:r>
          </a:p>
        </p:txBody>
      </p:sp>
      <p:pic>
        <p:nvPicPr>
          <p:cNvPr id="4" name="Picture 3">
            <a:extLst>
              <a:ext uri="{FF2B5EF4-FFF2-40B4-BE49-F238E27FC236}">
                <a16:creationId xmlns:a16="http://schemas.microsoft.com/office/drawing/2014/main" id="{9605B628-7DAA-80FE-22A3-AAD20EC08558}"/>
              </a:ext>
            </a:extLst>
          </p:cNvPr>
          <p:cNvPicPr>
            <a:picLocks noChangeAspect="1"/>
          </p:cNvPicPr>
          <p:nvPr/>
        </p:nvPicPr>
        <p:blipFill>
          <a:blip r:embed="rId2"/>
          <a:stretch>
            <a:fillRect/>
          </a:stretch>
        </p:blipFill>
        <p:spPr>
          <a:xfrm>
            <a:off x="1799539" y="2183213"/>
            <a:ext cx="4732933" cy="1698787"/>
          </a:xfrm>
          <a:prstGeom prst="rect">
            <a:avLst/>
          </a:prstGeom>
        </p:spPr>
      </p:pic>
      <p:sp>
        <p:nvSpPr>
          <p:cNvPr id="5" name="TextBox 4">
            <a:extLst>
              <a:ext uri="{FF2B5EF4-FFF2-40B4-BE49-F238E27FC236}">
                <a16:creationId xmlns:a16="http://schemas.microsoft.com/office/drawing/2014/main" id="{2E9BDA2F-3DDC-4A7D-CE1F-B4874B3BBD1A}"/>
              </a:ext>
            </a:extLst>
          </p:cNvPr>
          <p:cNvSpPr txBox="1"/>
          <p:nvPr/>
        </p:nvSpPr>
        <p:spPr>
          <a:xfrm>
            <a:off x="2092147" y="4110220"/>
            <a:ext cx="4732934" cy="523220"/>
          </a:xfrm>
          <a:prstGeom prst="rect">
            <a:avLst/>
          </a:prstGeom>
          <a:noFill/>
        </p:spPr>
        <p:txBody>
          <a:bodyPr wrap="square">
            <a:spAutoFit/>
          </a:bodyPr>
          <a:lstStyle/>
          <a:p>
            <a:pPr marL="285750" indent="-285750">
              <a:buFont typeface="Arial" panose="020B0604020202020204" pitchFamily="34" charset="0"/>
              <a:buChar char="•"/>
            </a:pPr>
            <a:r>
              <a:rPr lang="en-US" dirty="0"/>
              <a:t>Data don’t have any missing values </a:t>
            </a:r>
          </a:p>
          <a:p>
            <a:pPr marL="285750" indent="-285750">
              <a:buFont typeface="Arial" panose="020B0604020202020204" pitchFamily="34" charset="0"/>
              <a:buChar char="•"/>
            </a:pPr>
            <a:r>
              <a:rPr lang="en-US" dirty="0"/>
              <a:t>Data don’t have any duplicated values </a:t>
            </a:r>
          </a:p>
        </p:txBody>
      </p:sp>
    </p:spTree>
    <p:extLst>
      <p:ext uri="{BB962C8B-B14F-4D97-AF65-F5344CB8AC3E}">
        <p14:creationId xmlns:p14="http://schemas.microsoft.com/office/powerpoint/2010/main" val="397336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1D50-7A38-0A5A-1247-51FB0370FFA8}"/>
              </a:ext>
            </a:extLst>
          </p:cNvPr>
          <p:cNvSpPr>
            <a:spLocks noGrp="1"/>
          </p:cNvSpPr>
          <p:nvPr>
            <p:ph type="title"/>
          </p:nvPr>
        </p:nvSpPr>
        <p:spPr>
          <a:xfrm>
            <a:off x="270662" y="445025"/>
            <a:ext cx="8152688" cy="676800"/>
          </a:xfrm>
        </p:spPr>
        <p:txBody>
          <a:bodyPr/>
          <a:lstStyle/>
          <a:p>
            <a:r>
              <a:rPr lang="en-US" dirty="0"/>
              <a:t>Data loading And Data information</a:t>
            </a:r>
            <a:br>
              <a:rPr lang="en-US" dirty="0"/>
            </a:br>
            <a:endParaRPr lang="en-US" dirty="0"/>
          </a:p>
        </p:txBody>
      </p:sp>
      <p:sp>
        <p:nvSpPr>
          <p:cNvPr id="6" name="TextBox 5">
            <a:extLst>
              <a:ext uri="{FF2B5EF4-FFF2-40B4-BE49-F238E27FC236}">
                <a16:creationId xmlns:a16="http://schemas.microsoft.com/office/drawing/2014/main" id="{47DD1A7E-332A-A104-C21E-06CD86431256}"/>
              </a:ext>
            </a:extLst>
          </p:cNvPr>
          <p:cNvSpPr txBox="1"/>
          <p:nvPr/>
        </p:nvSpPr>
        <p:spPr>
          <a:xfrm>
            <a:off x="640081" y="1316467"/>
            <a:ext cx="4732934" cy="307777"/>
          </a:xfrm>
          <a:prstGeom prst="rect">
            <a:avLst/>
          </a:prstGeom>
          <a:noFill/>
        </p:spPr>
        <p:txBody>
          <a:bodyPr wrap="square">
            <a:spAutoFit/>
          </a:bodyPr>
          <a:lstStyle/>
          <a:p>
            <a:pPr marL="285750" indent="-285750">
              <a:buFont typeface="Arial" panose="020B0604020202020204" pitchFamily="34" charset="0"/>
              <a:buChar char="•"/>
            </a:pPr>
            <a:r>
              <a:rPr lang="en-US" dirty="0"/>
              <a:t>Import the necessary libraries and load the dataset.</a:t>
            </a:r>
          </a:p>
        </p:txBody>
      </p:sp>
      <p:pic>
        <p:nvPicPr>
          <p:cNvPr id="14" name="Picture 13">
            <a:extLst>
              <a:ext uri="{FF2B5EF4-FFF2-40B4-BE49-F238E27FC236}">
                <a16:creationId xmlns:a16="http://schemas.microsoft.com/office/drawing/2014/main" id="{7AFBD411-4C5F-A7A7-277A-8DACA6547D1B}"/>
              </a:ext>
            </a:extLst>
          </p:cNvPr>
          <p:cNvPicPr>
            <a:picLocks noChangeAspect="1"/>
          </p:cNvPicPr>
          <p:nvPr/>
        </p:nvPicPr>
        <p:blipFill>
          <a:blip r:embed="rId2"/>
          <a:stretch>
            <a:fillRect/>
          </a:stretch>
        </p:blipFill>
        <p:spPr>
          <a:xfrm>
            <a:off x="640080" y="1818886"/>
            <a:ext cx="7863839" cy="2050855"/>
          </a:xfrm>
          <a:prstGeom prst="rect">
            <a:avLst/>
          </a:prstGeom>
        </p:spPr>
      </p:pic>
    </p:spTree>
    <p:extLst>
      <p:ext uri="{BB962C8B-B14F-4D97-AF65-F5344CB8AC3E}">
        <p14:creationId xmlns:p14="http://schemas.microsoft.com/office/powerpoint/2010/main" val="384393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8"/>
          <p:cNvSpPr txBox="1">
            <a:spLocks noGrp="1"/>
          </p:cNvSpPr>
          <p:nvPr>
            <p:ph type="title"/>
          </p:nvPr>
        </p:nvSpPr>
        <p:spPr>
          <a:xfrm>
            <a:off x="720550" y="44502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46" name="Google Shape;746;p18"/>
          <p:cNvSpPr/>
          <p:nvPr/>
        </p:nvSpPr>
        <p:spPr>
          <a:xfrm>
            <a:off x="-25300" y="1365173"/>
            <a:ext cx="1827300" cy="1827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800" b="1" dirty="0">
                <a:solidFill>
                  <a:schemeClr val="accent1"/>
                </a:solidFill>
                <a:latin typeface="Neucha"/>
                <a:ea typeface="Neucha"/>
                <a:cs typeface="Neucha"/>
                <a:sym typeface="Neucha"/>
              </a:rPr>
              <a:t>Budget</a:t>
            </a:r>
            <a:endParaRPr sz="2800" b="1" dirty="0">
              <a:solidFill>
                <a:schemeClr val="accent1"/>
              </a:solidFill>
              <a:latin typeface="Neucha"/>
              <a:ea typeface="Neucha"/>
              <a:cs typeface="Neucha"/>
              <a:sym typeface="Neucha"/>
            </a:endParaRPr>
          </a:p>
        </p:txBody>
      </p:sp>
      <p:grpSp>
        <p:nvGrpSpPr>
          <p:cNvPr id="747" name="Google Shape;747;p18"/>
          <p:cNvGrpSpPr/>
          <p:nvPr/>
        </p:nvGrpSpPr>
        <p:grpSpPr>
          <a:xfrm>
            <a:off x="2801867" y="1946113"/>
            <a:ext cx="1629300" cy="2537608"/>
            <a:chOff x="2806988" y="1972400"/>
            <a:chExt cx="1629300" cy="2537608"/>
          </a:xfrm>
        </p:grpSpPr>
        <p:sp>
          <p:nvSpPr>
            <p:cNvPr id="748" name="Google Shape;748;p18"/>
            <p:cNvSpPr txBox="1"/>
            <p:nvPr/>
          </p:nvSpPr>
          <p:spPr>
            <a:xfrm>
              <a:off x="2806988" y="3327464"/>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Neucha"/>
                  <a:ea typeface="Neucha"/>
                  <a:cs typeface="Neucha"/>
                  <a:sym typeface="Neucha"/>
                </a:rPr>
                <a:t>Destination</a:t>
              </a:r>
              <a:endParaRPr sz="2200" b="1">
                <a:solidFill>
                  <a:schemeClr val="dk1"/>
                </a:solidFill>
                <a:latin typeface="Neucha"/>
                <a:ea typeface="Neucha"/>
                <a:cs typeface="Neucha"/>
                <a:sym typeface="Neucha"/>
              </a:endParaRPr>
            </a:p>
          </p:txBody>
        </p:sp>
        <p:sp>
          <p:nvSpPr>
            <p:cNvPr id="749" name="Google Shape;749;p18"/>
            <p:cNvSpPr txBox="1"/>
            <p:nvPr/>
          </p:nvSpPr>
          <p:spPr>
            <a:xfrm>
              <a:off x="2806988" y="3663408"/>
              <a:ext cx="1629300" cy="84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dk2"/>
                  </a:solidFill>
                  <a:latin typeface="Oxygen"/>
                  <a:ea typeface="Oxygen"/>
                  <a:cs typeface="Oxygen"/>
                  <a:sym typeface="Oxygen"/>
                </a:rPr>
                <a:t>Jupiter is a gas giant and it’s the biggest one</a:t>
              </a:r>
              <a:endParaRPr>
                <a:solidFill>
                  <a:schemeClr val="dk2"/>
                </a:solidFill>
                <a:latin typeface="Oxygen"/>
                <a:ea typeface="Oxygen"/>
                <a:cs typeface="Oxygen"/>
                <a:sym typeface="Oxygen"/>
              </a:endParaRPr>
            </a:p>
          </p:txBody>
        </p:sp>
        <p:sp>
          <p:nvSpPr>
            <p:cNvPr id="750" name="Google Shape;750;p18"/>
            <p:cNvSpPr/>
            <p:nvPr/>
          </p:nvSpPr>
          <p:spPr>
            <a:xfrm>
              <a:off x="3283250" y="1972400"/>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1</a:t>
              </a:r>
              <a:endParaRPr sz="2800" b="1">
                <a:solidFill>
                  <a:schemeClr val="accent1"/>
                </a:solidFill>
                <a:latin typeface="Neucha"/>
                <a:ea typeface="Neucha"/>
                <a:cs typeface="Neucha"/>
                <a:sym typeface="Neucha"/>
              </a:endParaRPr>
            </a:p>
          </p:txBody>
        </p:sp>
      </p:grpSp>
      <p:grpSp>
        <p:nvGrpSpPr>
          <p:cNvPr id="751" name="Google Shape;751;p18"/>
          <p:cNvGrpSpPr/>
          <p:nvPr/>
        </p:nvGrpSpPr>
        <p:grpSpPr>
          <a:xfrm>
            <a:off x="4800518" y="1972400"/>
            <a:ext cx="1629300" cy="2537608"/>
            <a:chOff x="4800518" y="1972400"/>
            <a:chExt cx="1629300" cy="2537608"/>
          </a:xfrm>
        </p:grpSpPr>
        <p:sp>
          <p:nvSpPr>
            <p:cNvPr id="752" name="Google Shape;752;p18"/>
            <p:cNvSpPr txBox="1"/>
            <p:nvPr/>
          </p:nvSpPr>
          <p:spPr>
            <a:xfrm>
              <a:off x="4800518" y="3327464"/>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Neucha"/>
                  <a:ea typeface="Neucha"/>
                  <a:cs typeface="Neucha"/>
                  <a:sym typeface="Neucha"/>
                </a:rPr>
                <a:t>Insurance</a:t>
              </a:r>
              <a:endParaRPr sz="2200" b="1">
                <a:solidFill>
                  <a:schemeClr val="dk1"/>
                </a:solidFill>
                <a:latin typeface="Neucha"/>
                <a:ea typeface="Neucha"/>
                <a:cs typeface="Neucha"/>
                <a:sym typeface="Neucha"/>
              </a:endParaRPr>
            </a:p>
          </p:txBody>
        </p:sp>
        <p:sp>
          <p:nvSpPr>
            <p:cNvPr id="753" name="Google Shape;753;p18"/>
            <p:cNvSpPr txBox="1"/>
            <p:nvPr/>
          </p:nvSpPr>
          <p:spPr>
            <a:xfrm>
              <a:off x="4800518" y="3663408"/>
              <a:ext cx="1629300" cy="84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dk2"/>
                  </a:solidFill>
                  <a:latin typeface="Oxygen"/>
                  <a:ea typeface="Oxygen"/>
                  <a:cs typeface="Oxygen"/>
                  <a:sym typeface="Oxygen"/>
                </a:rPr>
                <a:t>Mercury is the closest planet to the Sun</a:t>
              </a:r>
              <a:endParaRPr>
                <a:solidFill>
                  <a:schemeClr val="dk2"/>
                </a:solidFill>
                <a:latin typeface="Oxygen"/>
                <a:ea typeface="Oxygen"/>
                <a:cs typeface="Oxygen"/>
                <a:sym typeface="Oxygen"/>
              </a:endParaRPr>
            </a:p>
          </p:txBody>
        </p:sp>
        <p:sp>
          <p:nvSpPr>
            <p:cNvPr id="754" name="Google Shape;754;p18"/>
            <p:cNvSpPr/>
            <p:nvPr/>
          </p:nvSpPr>
          <p:spPr>
            <a:xfrm>
              <a:off x="5276775" y="1972400"/>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2</a:t>
              </a:r>
              <a:endParaRPr sz="2800" b="1">
                <a:solidFill>
                  <a:schemeClr val="accent1"/>
                </a:solidFill>
                <a:latin typeface="Neucha"/>
                <a:ea typeface="Neucha"/>
                <a:cs typeface="Neucha"/>
                <a:sym typeface="Neucha"/>
              </a:endParaRPr>
            </a:p>
          </p:txBody>
        </p:sp>
      </p:grpSp>
      <p:grpSp>
        <p:nvGrpSpPr>
          <p:cNvPr id="755" name="Google Shape;755;p18"/>
          <p:cNvGrpSpPr/>
          <p:nvPr/>
        </p:nvGrpSpPr>
        <p:grpSpPr>
          <a:xfrm>
            <a:off x="6794049" y="1972400"/>
            <a:ext cx="1629300" cy="2537608"/>
            <a:chOff x="6794049" y="1972400"/>
            <a:chExt cx="1629300" cy="2537608"/>
          </a:xfrm>
        </p:grpSpPr>
        <p:sp>
          <p:nvSpPr>
            <p:cNvPr id="756" name="Google Shape;756;p18"/>
            <p:cNvSpPr txBox="1"/>
            <p:nvPr/>
          </p:nvSpPr>
          <p:spPr>
            <a:xfrm>
              <a:off x="6794049" y="3327464"/>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Neucha"/>
                  <a:ea typeface="Neucha"/>
                  <a:cs typeface="Neucha"/>
                  <a:sym typeface="Neucha"/>
                </a:rPr>
                <a:t>Transport</a:t>
              </a:r>
              <a:endParaRPr sz="2200" b="1">
                <a:solidFill>
                  <a:schemeClr val="dk1"/>
                </a:solidFill>
                <a:latin typeface="Neucha"/>
                <a:ea typeface="Neucha"/>
                <a:cs typeface="Neucha"/>
                <a:sym typeface="Neucha"/>
              </a:endParaRPr>
            </a:p>
          </p:txBody>
        </p:sp>
        <p:sp>
          <p:nvSpPr>
            <p:cNvPr id="757" name="Google Shape;757;p18"/>
            <p:cNvSpPr txBox="1"/>
            <p:nvPr/>
          </p:nvSpPr>
          <p:spPr>
            <a:xfrm>
              <a:off x="6794049" y="3663408"/>
              <a:ext cx="1629300" cy="84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dk2"/>
                  </a:solidFill>
                  <a:latin typeface="Oxygen"/>
                  <a:ea typeface="Oxygen"/>
                  <a:cs typeface="Oxygen"/>
                  <a:sym typeface="Oxygen"/>
                </a:rPr>
                <a:t>Venus has a nice name but is a very hot place</a:t>
              </a:r>
              <a:endParaRPr>
                <a:solidFill>
                  <a:schemeClr val="dk2"/>
                </a:solidFill>
                <a:latin typeface="Oxygen"/>
                <a:ea typeface="Oxygen"/>
                <a:cs typeface="Oxygen"/>
                <a:sym typeface="Oxygen"/>
              </a:endParaRPr>
            </a:p>
          </p:txBody>
        </p:sp>
        <p:sp>
          <p:nvSpPr>
            <p:cNvPr id="758" name="Google Shape;758;p18"/>
            <p:cNvSpPr/>
            <p:nvPr/>
          </p:nvSpPr>
          <p:spPr>
            <a:xfrm>
              <a:off x="7270300" y="1972400"/>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3</a:t>
              </a:r>
              <a:endParaRPr sz="2800" b="1">
                <a:solidFill>
                  <a:schemeClr val="accent1"/>
                </a:solidFill>
                <a:latin typeface="Neucha"/>
                <a:ea typeface="Neucha"/>
                <a:cs typeface="Neucha"/>
                <a:sym typeface="Neucha"/>
              </a:endParaRPr>
            </a:p>
          </p:txBody>
        </p:sp>
      </p:grpSp>
      <p:cxnSp>
        <p:nvCxnSpPr>
          <p:cNvPr id="759" name="Google Shape;759;p18"/>
          <p:cNvCxnSpPr>
            <a:stCxn id="746" idx="6"/>
            <a:endCxn id="750" idx="2"/>
          </p:cNvCxnSpPr>
          <p:nvPr/>
        </p:nvCxnSpPr>
        <p:spPr>
          <a:xfrm>
            <a:off x="1802000" y="2278823"/>
            <a:ext cx="1476129" cy="5690"/>
          </a:xfrm>
          <a:prstGeom prst="bentConnector3">
            <a:avLst>
              <a:gd name="adj1" fmla="val 50000"/>
            </a:avLst>
          </a:prstGeom>
          <a:noFill/>
          <a:ln w="19050" cap="flat" cmpd="sng">
            <a:solidFill>
              <a:srgbClr val="744327"/>
            </a:solidFill>
            <a:prstDash val="solid"/>
            <a:round/>
            <a:headEnd type="none" w="med" len="med"/>
            <a:tailEnd type="none" w="med" len="med"/>
          </a:ln>
        </p:spPr>
      </p:cxnSp>
      <p:cxnSp>
        <p:nvCxnSpPr>
          <p:cNvPr id="760" name="Google Shape;760;p18"/>
          <p:cNvCxnSpPr>
            <a:stCxn id="750" idx="6"/>
            <a:endCxn id="754" idx="2"/>
          </p:cNvCxnSpPr>
          <p:nvPr/>
        </p:nvCxnSpPr>
        <p:spPr>
          <a:xfrm>
            <a:off x="3954929" y="2284513"/>
            <a:ext cx="1321846" cy="26287"/>
          </a:xfrm>
          <a:prstGeom prst="bentConnector3">
            <a:avLst>
              <a:gd name="adj1" fmla="val 50000"/>
            </a:avLst>
          </a:prstGeom>
          <a:noFill/>
          <a:ln w="19050" cap="flat" cmpd="sng">
            <a:solidFill>
              <a:srgbClr val="744327"/>
            </a:solidFill>
            <a:prstDash val="solid"/>
            <a:round/>
            <a:headEnd type="none" w="med" len="med"/>
            <a:tailEnd type="none" w="med" len="med"/>
          </a:ln>
        </p:spPr>
      </p:cxnSp>
      <p:cxnSp>
        <p:nvCxnSpPr>
          <p:cNvPr id="761" name="Google Shape;761;p18"/>
          <p:cNvCxnSpPr>
            <a:stCxn id="754" idx="6"/>
            <a:endCxn id="758" idx="2"/>
          </p:cNvCxnSpPr>
          <p:nvPr/>
        </p:nvCxnSpPr>
        <p:spPr>
          <a:xfrm>
            <a:off x="5953575" y="2310800"/>
            <a:ext cx="1316700" cy="600"/>
          </a:xfrm>
          <a:prstGeom prst="bentConnector3">
            <a:avLst>
              <a:gd name="adj1" fmla="val 50001"/>
            </a:avLst>
          </a:prstGeom>
          <a:noFill/>
          <a:ln w="19050" cap="flat" cmpd="sng">
            <a:solidFill>
              <a:srgbClr val="744327"/>
            </a:solidFill>
            <a:prstDash val="solid"/>
            <a:round/>
            <a:headEnd type="none" w="med" len="med"/>
            <a:tailEnd type="none" w="med" len="med"/>
          </a:ln>
        </p:spPr>
      </p:cxnSp>
      <p:sp>
        <p:nvSpPr>
          <p:cNvPr id="762" name="Google Shape;762;p18"/>
          <p:cNvSpPr/>
          <p:nvPr/>
        </p:nvSpPr>
        <p:spPr>
          <a:xfrm>
            <a:off x="1869950" y="1397138"/>
            <a:ext cx="676800" cy="67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b="1">
              <a:solidFill>
                <a:schemeClr val="accent1"/>
              </a:solidFill>
              <a:latin typeface="Neucha"/>
              <a:ea typeface="Neucha"/>
              <a:cs typeface="Neucha"/>
              <a:sym typeface="Neucha"/>
            </a:endParaRPr>
          </a:p>
        </p:txBody>
      </p:sp>
      <p:sp>
        <p:nvSpPr>
          <p:cNvPr id="763" name="Google Shape;763;p18"/>
          <p:cNvSpPr/>
          <p:nvPr/>
        </p:nvSpPr>
        <p:spPr>
          <a:xfrm>
            <a:off x="2018228" y="1568090"/>
            <a:ext cx="380241" cy="334935"/>
          </a:xfrm>
          <a:custGeom>
            <a:avLst/>
            <a:gdLst/>
            <a:ahLst/>
            <a:cxnLst/>
            <a:rect l="l" t="t" r="r" b="b"/>
            <a:pathLst>
              <a:path w="14083" h="12405" extrusionOk="0">
                <a:moveTo>
                  <a:pt x="4528" y="1512"/>
                </a:moveTo>
                <a:cubicBezTo>
                  <a:pt x="4756" y="1512"/>
                  <a:pt x="4941" y="1696"/>
                  <a:pt x="4941" y="1925"/>
                </a:cubicBezTo>
                <a:lnTo>
                  <a:pt x="4941" y="2153"/>
                </a:lnTo>
                <a:lnTo>
                  <a:pt x="5177" y="2153"/>
                </a:lnTo>
                <a:cubicBezTo>
                  <a:pt x="5405" y="2153"/>
                  <a:pt x="5589" y="2338"/>
                  <a:pt x="5589" y="2567"/>
                </a:cubicBezTo>
                <a:cubicBezTo>
                  <a:pt x="5589" y="2793"/>
                  <a:pt x="5405" y="2979"/>
                  <a:pt x="5177" y="2979"/>
                </a:cubicBezTo>
                <a:lnTo>
                  <a:pt x="4197" y="2979"/>
                </a:lnTo>
                <a:cubicBezTo>
                  <a:pt x="3966" y="2979"/>
                  <a:pt x="3776" y="3164"/>
                  <a:pt x="3773" y="3395"/>
                </a:cubicBezTo>
                <a:cubicBezTo>
                  <a:pt x="3769" y="3628"/>
                  <a:pt x="3953" y="3819"/>
                  <a:pt x="4184" y="3826"/>
                </a:cubicBezTo>
                <a:lnTo>
                  <a:pt x="4197" y="3826"/>
                </a:lnTo>
                <a:cubicBezTo>
                  <a:pt x="4425" y="3826"/>
                  <a:pt x="4610" y="4010"/>
                  <a:pt x="4610" y="4240"/>
                </a:cubicBezTo>
                <a:cubicBezTo>
                  <a:pt x="4610" y="4468"/>
                  <a:pt x="4425" y="4654"/>
                  <a:pt x="4197" y="4654"/>
                </a:cubicBezTo>
                <a:lnTo>
                  <a:pt x="4184" y="4654"/>
                </a:lnTo>
                <a:cubicBezTo>
                  <a:pt x="3953" y="4659"/>
                  <a:pt x="3769" y="4852"/>
                  <a:pt x="3773" y="5083"/>
                </a:cubicBezTo>
                <a:cubicBezTo>
                  <a:pt x="3776" y="5315"/>
                  <a:pt x="3964" y="5499"/>
                  <a:pt x="4194" y="5499"/>
                </a:cubicBezTo>
                <a:cubicBezTo>
                  <a:pt x="4195" y="5499"/>
                  <a:pt x="4196" y="5499"/>
                  <a:pt x="4197" y="5499"/>
                </a:cubicBezTo>
                <a:lnTo>
                  <a:pt x="5177" y="5499"/>
                </a:lnTo>
                <a:cubicBezTo>
                  <a:pt x="5405" y="5499"/>
                  <a:pt x="5589" y="5685"/>
                  <a:pt x="5589" y="5913"/>
                </a:cubicBezTo>
                <a:cubicBezTo>
                  <a:pt x="5589" y="6141"/>
                  <a:pt x="5405" y="6327"/>
                  <a:pt x="5177" y="6327"/>
                </a:cubicBezTo>
                <a:lnTo>
                  <a:pt x="4941" y="6327"/>
                </a:lnTo>
                <a:lnTo>
                  <a:pt x="4941" y="6612"/>
                </a:lnTo>
                <a:cubicBezTo>
                  <a:pt x="4941" y="6840"/>
                  <a:pt x="4756" y="7024"/>
                  <a:pt x="4528" y="7024"/>
                </a:cubicBezTo>
                <a:cubicBezTo>
                  <a:pt x="4299" y="7024"/>
                  <a:pt x="4115" y="6840"/>
                  <a:pt x="4115" y="6612"/>
                </a:cubicBezTo>
                <a:lnTo>
                  <a:pt x="4115" y="6324"/>
                </a:lnTo>
                <a:cubicBezTo>
                  <a:pt x="3638" y="6291"/>
                  <a:pt x="3220" y="5990"/>
                  <a:pt x="3040" y="5546"/>
                </a:cubicBezTo>
                <a:cubicBezTo>
                  <a:pt x="2860" y="5103"/>
                  <a:pt x="2949" y="4595"/>
                  <a:pt x="3270" y="4240"/>
                </a:cubicBezTo>
                <a:cubicBezTo>
                  <a:pt x="2949" y="3885"/>
                  <a:pt x="2860" y="3377"/>
                  <a:pt x="3040" y="2933"/>
                </a:cubicBezTo>
                <a:cubicBezTo>
                  <a:pt x="3220" y="2490"/>
                  <a:pt x="3638" y="2189"/>
                  <a:pt x="4115" y="2157"/>
                </a:cubicBezTo>
                <a:lnTo>
                  <a:pt x="4115" y="1925"/>
                </a:lnTo>
                <a:cubicBezTo>
                  <a:pt x="4115" y="1696"/>
                  <a:pt x="4299" y="1512"/>
                  <a:pt x="4528" y="1512"/>
                </a:cubicBezTo>
                <a:close/>
                <a:moveTo>
                  <a:pt x="9793" y="5582"/>
                </a:moveTo>
                <a:cubicBezTo>
                  <a:pt x="10021" y="5582"/>
                  <a:pt x="10206" y="5768"/>
                  <a:pt x="10206" y="5996"/>
                </a:cubicBezTo>
                <a:lnTo>
                  <a:pt x="10206" y="6163"/>
                </a:lnTo>
                <a:lnTo>
                  <a:pt x="10381" y="6163"/>
                </a:lnTo>
                <a:cubicBezTo>
                  <a:pt x="10867" y="6163"/>
                  <a:pt x="11262" y="6558"/>
                  <a:pt x="11264" y="7046"/>
                </a:cubicBezTo>
                <a:cubicBezTo>
                  <a:pt x="11264" y="7274"/>
                  <a:pt x="11078" y="7458"/>
                  <a:pt x="10850" y="7458"/>
                </a:cubicBezTo>
                <a:cubicBezTo>
                  <a:pt x="10622" y="7458"/>
                  <a:pt x="10436" y="7274"/>
                  <a:pt x="10436" y="7046"/>
                </a:cubicBezTo>
                <a:cubicBezTo>
                  <a:pt x="10436" y="7014"/>
                  <a:pt x="10412" y="6989"/>
                  <a:pt x="10381" y="6989"/>
                </a:cubicBezTo>
                <a:lnTo>
                  <a:pt x="9495" y="6989"/>
                </a:lnTo>
                <a:cubicBezTo>
                  <a:pt x="9306" y="6993"/>
                  <a:pt x="9157" y="7146"/>
                  <a:pt x="9157" y="7332"/>
                </a:cubicBezTo>
                <a:cubicBezTo>
                  <a:pt x="9157" y="7521"/>
                  <a:pt x="9306" y="7673"/>
                  <a:pt x="9495" y="7678"/>
                </a:cubicBezTo>
                <a:lnTo>
                  <a:pt x="10092" y="7678"/>
                </a:lnTo>
                <a:cubicBezTo>
                  <a:pt x="10716" y="7678"/>
                  <a:pt x="11231" y="8168"/>
                  <a:pt x="11261" y="8792"/>
                </a:cubicBezTo>
                <a:cubicBezTo>
                  <a:pt x="11291" y="9414"/>
                  <a:pt x="10827" y="9951"/>
                  <a:pt x="10206" y="10013"/>
                </a:cubicBezTo>
                <a:lnTo>
                  <a:pt x="10206" y="10237"/>
                </a:lnTo>
                <a:cubicBezTo>
                  <a:pt x="10206" y="10465"/>
                  <a:pt x="10021" y="10650"/>
                  <a:pt x="9793" y="10650"/>
                </a:cubicBezTo>
                <a:cubicBezTo>
                  <a:pt x="9565" y="10650"/>
                  <a:pt x="9381" y="10465"/>
                  <a:pt x="9381" y="10237"/>
                </a:cubicBezTo>
                <a:lnTo>
                  <a:pt x="9381" y="10018"/>
                </a:lnTo>
                <a:lnTo>
                  <a:pt x="9207" y="10018"/>
                </a:lnTo>
                <a:cubicBezTo>
                  <a:pt x="8719" y="10018"/>
                  <a:pt x="8325" y="9623"/>
                  <a:pt x="8324" y="9135"/>
                </a:cubicBezTo>
                <a:cubicBezTo>
                  <a:pt x="8324" y="8907"/>
                  <a:pt x="8509" y="8723"/>
                  <a:pt x="8737" y="8723"/>
                </a:cubicBezTo>
                <a:cubicBezTo>
                  <a:pt x="8965" y="8723"/>
                  <a:pt x="9151" y="8907"/>
                  <a:pt x="9151" y="9135"/>
                </a:cubicBezTo>
                <a:cubicBezTo>
                  <a:pt x="9149" y="9167"/>
                  <a:pt x="9175" y="9193"/>
                  <a:pt x="9207" y="9193"/>
                </a:cubicBezTo>
                <a:lnTo>
                  <a:pt x="10092" y="9193"/>
                </a:lnTo>
                <a:cubicBezTo>
                  <a:pt x="10284" y="9193"/>
                  <a:pt x="10438" y="9038"/>
                  <a:pt x="10438" y="8849"/>
                </a:cubicBezTo>
                <a:cubicBezTo>
                  <a:pt x="10438" y="8658"/>
                  <a:pt x="10284" y="8504"/>
                  <a:pt x="10092" y="8504"/>
                </a:cubicBezTo>
                <a:lnTo>
                  <a:pt x="9495" y="8504"/>
                </a:lnTo>
                <a:cubicBezTo>
                  <a:pt x="8870" y="8502"/>
                  <a:pt x="8356" y="8013"/>
                  <a:pt x="8326" y="7389"/>
                </a:cubicBezTo>
                <a:cubicBezTo>
                  <a:pt x="8296" y="6768"/>
                  <a:pt x="8760" y="6230"/>
                  <a:pt x="9381" y="6168"/>
                </a:cubicBezTo>
                <a:lnTo>
                  <a:pt x="9381" y="5996"/>
                </a:lnTo>
                <a:cubicBezTo>
                  <a:pt x="9381" y="5768"/>
                  <a:pt x="9565" y="5582"/>
                  <a:pt x="9793" y="5582"/>
                </a:cubicBezTo>
                <a:close/>
                <a:moveTo>
                  <a:pt x="3856" y="0"/>
                </a:moveTo>
                <a:cubicBezTo>
                  <a:pt x="3007" y="82"/>
                  <a:pt x="2203" y="415"/>
                  <a:pt x="1545" y="959"/>
                </a:cubicBezTo>
                <a:lnTo>
                  <a:pt x="1883" y="1298"/>
                </a:lnTo>
                <a:cubicBezTo>
                  <a:pt x="2044" y="1460"/>
                  <a:pt x="2044" y="1721"/>
                  <a:pt x="1883" y="1882"/>
                </a:cubicBezTo>
                <a:cubicBezTo>
                  <a:pt x="1802" y="1962"/>
                  <a:pt x="1697" y="2003"/>
                  <a:pt x="1591" y="2003"/>
                </a:cubicBezTo>
                <a:cubicBezTo>
                  <a:pt x="1485" y="2003"/>
                  <a:pt x="1379" y="1962"/>
                  <a:pt x="1298" y="1882"/>
                </a:cubicBezTo>
                <a:lnTo>
                  <a:pt x="960" y="1545"/>
                </a:lnTo>
                <a:cubicBezTo>
                  <a:pt x="417" y="2201"/>
                  <a:pt x="81" y="3007"/>
                  <a:pt x="0" y="3856"/>
                </a:cubicBezTo>
                <a:lnTo>
                  <a:pt x="481" y="3856"/>
                </a:lnTo>
                <a:cubicBezTo>
                  <a:pt x="709" y="3856"/>
                  <a:pt x="893" y="4042"/>
                  <a:pt x="893" y="4270"/>
                </a:cubicBezTo>
                <a:cubicBezTo>
                  <a:pt x="893" y="4498"/>
                  <a:pt x="709" y="4682"/>
                  <a:pt x="481" y="4682"/>
                </a:cubicBezTo>
                <a:lnTo>
                  <a:pt x="0" y="4682"/>
                </a:lnTo>
                <a:cubicBezTo>
                  <a:pt x="81" y="5532"/>
                  <a:pt x="417" y="6337"/>
                  <a:pt x="960" y="6994"/>
                </a:cubicBezTo>
                <a:lnTo>
                  <a:pt x="1298" y="6655"/>
                </a:lnTo>
                <a:cubicBezTo>
                  <a:pt x="1379" y="6574"/>
                  <a:pt x="1484" y="6534"/>
                  <a:pt x="1590" y="6534"/>
                </a:cubicBezTo>
                <a:cubicBezTo>
                  <a:pt x="1696" y="6534"/>
                  <a:pt x="1802" y="6575"/>
                  <a:pt x="1883" y="6656"/>
                </a:cubicBezTo>
                <a:cubicBezTo>
                  <a:pt x="2044" y="6817"/>
                  <a:pt x="2044" y="7079"/>
                  <a:pt x="1883" y="7240"/>
                </a:cubicBezTo>
                <a:lnTo>
                  <a:pt x="1544" y="7578"/>
                </a:lnTo>
                <a:cubicBezTo>
                  <a:pt x="2201" y="8123"/>
                  <a:pt x="3007" y="8456"/>
                  <a:pt x="3856" y="8538"/>
                </a:cubicBezTo>
                <a:lnTo>
                  <a:pt x="3856" y="8058"/>
                </a:lnTo>
                <a:cubicBezTo>
                  <a:pt x="3856" y="7830"/>
                  <a:pt x="4041" y="7645"/>
                  <a:pt x="4270" y="7645"/>
                </a:cubicBezTo>
                <a:cubicBezTo>
                  <a:pt x="4498" y="7645"/>
                  <a:pt x="4682" y="7830"/>
                  <a:pt x="4682" y="8058"/>
                </a:cubicBezTo>
                <a:lnTo>
                  <a:pt x="4682" y="8538"/>
                </a:lnTo>
                <a:cubicBezTo>
                  <a:pt x="4964" y="8511"/>
                  <a:pt x="5242" y="8456"/>
                  <a:pt x="5512" y="8374"/>
                </a:cubicBezTo>
                <a:cubicBezTo>
                  <a:pt x="5646" y="10619"/>
                  <a:pt x="7515" y="12405"/>
                  <a:pt x="9793" y="12405"/>
                </a:cubicBezTo>
                <a:cubicBezTo>
                  <a:pt x="12158" y="12405"/>
                  <a:pt x="14082" y="10482"/>
                  <a:pt x="14082" y="8117"/>
                </a:cubicBezTo>
                <a:cubicBezTo>
                  <a:pt x="14082" y="5752"/>
                  <a:pt x="12158" y="3828"/>
                  <a:pt x="9793" y="3828"/>
                </a:cubicBezTo>
                <a:cubicBezTo>
                  <a:pt x="9790" y="3828"/>
                  <a:pt x="9787" y="3828"/>
                  <a:pt x="9785" y="3828"/>
                </a:cubicBezTo>
                <a:cubicBezTo>
                  <a:pt x="9041" y="3828"/>
                  <a:pt x="8310" y="4024"/>
                  <a:pt x="7665" y="4394"/>
                </a:cubicBezTo>
                <a:cubicBezTo>
                  <a:pt x="7652" y="4354"/>
                  <a:pt x="7645" y="4311"/>
                  <a:pt x="7646" y="4270"/>
                </a:cubicBezTo>
                <a:cubicBezTo>
                  <a:pt x="7645" y="4042"/>
                  <a:pt x="7830" y="3856"/>
                  <a:pt x="8058" y="3856"/>
                </a:cubicBezTo>
                <a:lnTo>
                  <a:pt x="8539" y="3856"/>
                </a:lnTo>
                <a:cubicBezTo>
                  <a:pt x="8456" y="3007"/>
                  <a:pt x="8122" y="2201"/>
                  <a:pt x="7579" y="1545"/>
                </a:cubicBezTo>
                <a:lnTo>
                  <a:pt x="7239" y="1882"/>
                </a:lnTo>
                <a:cubicBezTo>
                  <a:pt x="7159" y="1962"/>
                  <a:pt x="7053" y="2003"/>
                  <a:pt x="6948" y="2003"/>
                </a:cubicBezTo>
                <a:cubicBezTo>
                  <a:pt x="6842" y="2003"/>
                  <a:pt x="6737" y="1962"/>
                  <a:pt x="6656" y="1882"/>
                </a:cubicBezTo>
                <a:cubicBezTo>
                  <a:pt x="6495" y="1721"/>
                  <a:pt x="6495" y="1460"/>
                  <a:pt x="6656" y="1298"/>
                </a:cubicBezTo>
                <a:lnTo>
                  <a:pt x="6994" y="959"/>
                </a:lnTo>
                <a:cubicBezTo>
                  <a:pt x="6336" y="415"/>
                  <a:pt x="5532" y="82"/>
                  <a:pt x="4683" y="0"/>
                </a:cubicBezTo>
                <a:lnTo>
                  <a:pt x="4683" y="480"/>
                </a:lnTo>
                <a:cubicBezTo>
                  <a:pt x="4683" y="708"/>
                  <a:pt x="4498" y="893"/>
                  <a:pt x="4270" y="893"/>
                </a:cubicBezTo>
                <a:cubicBezTo>
                  <a:pt x="4041" y="893"/>
                  <a:pt x="3856" y="708"/>
                  <a:pt x="3856" y="480"/>
                </a:cubicBezTo>
                <a:lnTo>
                  <a:pt x="3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4" name="Google Shape;764;p18"/>
          <p:cNvCxnSpPr>
            <a:stCxn id="750" idx="4"/>
            <a:endCxn id="748" idx="0"/>
          </p:cNvCxnSpPr>
          <p:nvPr/>
        </p:nvCxnSpPr>
        <p:spPr>
          <a:xfrm rot="5400000">
            <a:off x="3277391" y="2962039"/>
            <a:ext cx="678264" cy="12"/>
          </a:xfrm>
          <a:prstGeom prst="bentConnector3">
            <a:avLst>
              <a:gd name="adj1" fmla="val 50000"/>
            </a:avLst>
          </a:prstGeom>
          <a:noFill/>
          <a:ln w="19050" cap="flat" cmpd="sng">
            <a:solidFill>
              <a:srgbClr val="744327"/>
            </a:solidFill>
            <a:prstDash val="solid"/>
            <a:round/>
            <a:headEnd type="none" w="med" len="med"/>
            <a:tailEnd type="none" w="med" len="med"/>
          </a:ln>
        </p:spPr>
      </p:cxnSp>
      <p:cxnSp>
        <p:nvCxnSpPr>
          <p:cNvPr id="765" name="Google Shape;765;p18"/>
          <p:cNvCxnSpPr>
            <a:stCxn id="754" idx="4"/>
            <a:endCxn id="752" idx="0"/>
          </p:cNvCxnSpPr>
          <p:nvPr/>
        </p:nvCxnSpPr>
        <p:spPr>
          <a:xfrm rot="-5400000" flipH="1">
            <a:off x="5276325" y="2988050"/>
            <a:ext cx="678300" cy="600"/>
          </a:xfrm>
          <a:prstGeom prst="bentConnector3">
            <a:avLst>
              <a:gd name="adj1" fmla="val 49997"/>
            </a:avLst>
          </a:prstGeom>
          <a:noFill/>
          <a:ln w="19050" cap="flat" cmpd="sng">
            <a:solidFill>
              <a:srgbClr val="744327"/>
            </a:solidFill>
            <a:prstDash val="solid"/>
            <a:round/>
            <a:headEnd type="none" w="med" len="med"/>
            <a:tailEnd type="none" w="med" len="med"/>
          </a:ln>
        </p:spPr>
      </p:cxnSp>
      <p:cxnSp>
        <p:nvCxnSpPr>
          <p:cNvPr id="766" name="Google Shape;766;p18"/>
          <p:cNvCxnSpPr>
            <a:stCxn id="758" idx="4"/>
            <a:endCxn id="756" idx="0"/>
          </p:cNvCxnSpPr>
          <p:nvPr/>
        </p:nvCxnSpPr>
        <p:spPr>
          <a:xfrm rot="-5400000" flipH="1">
            <a:off x="7269850" y="2988050"/>
            <a:ext cx="678300" cy="600"/>
          </a:xfrm>
          <a:prstGeom prst="bentConnector3">
            <a:avLst>
              <a:gd name="adj1" fmla="val 49997"/>
            </a:avLst>
          </a:prstGeom>
          <a:noFill/>
          <a:ln w="19050" cap="flat" cmpd="sng">
            <a:solidFill>
              <a:srgbClr val="744327"/>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654714" y="24224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167F81E-91B6-54FE-3E8E-FF1F16927609}"/>
              </a:ext>
            </a:extLst>
          </p:cNvPr>
          <p:cNvSpPr txBox="1"/>
          <p:nvPr/>
        </p:nvSpPr>
        <p:spPr>
          <a:xfrm>
            <a:off x="0" y="1231790"/>
            <a:ext cx="9261043" cy="3693319"/>
          </a:xfrm>
          <a:prstGeom prst="rect">
            <a:avLst/>
          </a:prstGeom>
          <a:noFill/>
        </p:spPr>
        <p:txBody>
          <a:bodyPr wrap="square">
            <a:spAutoFit/>
          </a:bodyPr>
          <a:lstStyle/>
          <a:p>
            <a:pPr algn="l" fontAlgn="base"/>
            <a:r>
              <a:rPr lang="en-US" sz="1800" b="1" i="0" dirty="0">
                <a:solidFill>
                  <a:srgbClr val="202124"/>
                </a:solidFill>
                <a:effectLst/>
                <a:latin typeface="+mj-lt"/>
              </a:rPr>
              <a:t>File descriptions</a:t>
            </a:r>
          </a:p>
          <a:p>
            <a:pPr algn="l" fontAlgn="base">
              <a:buFont typeface="Arial" panose="020B0604020202020204" pitchFamily="34" charset="0"/>
              <a:buChar char="•"/>
            </a:pPr>
            <a:r>
              <a:rPr lang="en-US" sz="1800" b="1" i="0" dirty="0">
                <a:solidFill>
                  <a:srgbClr val="3C4043"/>
                </a:solidFill>
                <a:effectLst/>
                <a:latin typeface="+mj-lt"/>
              </a:rPr>
              <a:t>train.csv</a:t>
            </a:r>
            <a:r>
              <a:rPr lang="en-US" sz="1800" b="0" i="0" dirty="0">
                <a:solidFill>
                  <a:srgbClr val="3C4043"/>
                </a:solidFill>
                <a:effectLst/>
                <a:latin typeface="+mj-lt"/>
              </a:rPr>
              <a:t> - the training set (contains 1458644 trip records)</a:t>
            </a:r>
          </a:p>
          <a:p>
            <a:pPr algn="l" fontAlgn="base">
              <a:buFont typeface="Arial" panose="020B0604020202020204" pitchFamily="34" charset="0"/>
              <a:buChar char="•"/>
            </a:pPr>
            <a:r>
              <a:rPr lang="en-US" sz="1800" b="1" i="0" dirty="0">
                <a:solidFill>
                  <a:srgbClr val="3C4043"/>
                </a:solidFill>
                <a:effectLst/>
                <a:latin typeface="+mj-lt"/>
              </a:rPr>
              <a:t>test.csv</a:t>
            </a:r>
            <a:r>
              <a:rPr lang="en-US" sz="1800" b="0" i="0" dirty="0">
                <a:solidFill>
                  <a:srgbClr val="3C4043"/>
                </a:solidFill>
                <a:effectLst/>
                <a:latin typeface="+mj-lt"/>
              </a:rPr>
              <a:t> - the testing set (contains 625134 trip records)</a:t>
            </a:r>
          </a:p>
          <a:p>
            <a:pPr algn="l" fontAlgn="base">
              <a:buFont typeface="Arial" panose="020B0604020202020204" pitchFamily="34" charset="0"/>
              <a:buChar char="•"/>
            </a:pPr>
            <a:r>
              <a:rPr lang="en-US" sz="1800" b="1" i="0" dirty="0">
                <a:solidFill>
                  <a:srgbClr val="3C4043"/>
                </a:solidFill>
                <a:effectLst/>
                <a:latin typeface="+mj-lt"/>
              </a:rPr>
              <a:t>sample_submission.csv</a:t>
            </a:r>
            <a:r>
              <a:rPr lang="en-US" sz="1800" b="0" i="0" dirty="0">
                <a:solidFill>
                  <a:srgbClr val="3C4043"/>
                </a:solidFill>
                <a:effectLst/>
                <a:latin typeface="+mj-lt"/>
              </a:rPr>
              <a:t> - a sample submission file in the correct format</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r>
              <a:rPr lang="en-US" sz="1800" b="1" i="0" dirty="0">
                <a:solidFill>
                  <a:srgbClr val="202124"/>
                </a:solidFill>
                <a:effectLst/>
                <a:latin typeface="+mj-lt"/>
              </a:rPr>
              <a:t>Data fields</a:t>
            </a:r>
          </a:p>
          <a:p>
            <a:pPr algn="l" fontAlgn="base">
              <a:buFont typeface="Arial" panose="020B0604020202020204" pitchFamily="34" charset="0"/>
              <a:buChar char="•"/>
            </a:pPr>
            <a:r>
              <a:rPr lang="en-US" sz="1800" b="1" i="0" dirty="0">
                <a:solidFill>
                  <a:srgbClr val="3C4043"/>
                </a:solidFill>
                <a:effectLst/>
                <a:latin typeface="+mj-lt"/>
              </a:rPr>
              <a:t>id</a:t>
            </a:r>
            <a:r>
              <a:rPr lang="en-US" sz="1800" b="0" i="0" dirty="0">
                <a:solidFill>
                  <a:srgbClr val="3C4043"/>
                </a:solidFill>
                <a:effectLst/>
                <a:latin typeface="+mj-lt"/>
              </a:rPr>
              <a:t> - a unique identifier for each trip</a:t>
            </a:r>
          </a:p>
          <a:p>
            <a:pPr algn="l" fontAlgn="base">
              <a:buFont typeface="Arial" panose="020B0604020202020204" pitchFamily="34" charset="0"/>
              <a:buChar char="•"/>
            </a:pPr>
            <a:r>
              <a:rPr lang="en-US" sz="1800" b="1" i="0" dirty="0" err="1">
                <a:solidFill>
                  <a:srgbClr val="3C4043"/>
                </a:solidFill>
                <a:effectLst/>
                <a:latin typeface="+mj-lt"/>
              </a:rPr>
              <a:t>vendor_id</a:t>
            </a:r>
            <a:r>
              <a:rPr lang="en-US" sz="1800" b="0" i="0" dirty="0">
                <a:solidFill>
                  <a:srgbClr val="3C4043"/>
                </a:solidFill>
                <a:effectLst/>
                <a:latin typeface="+mj-lt"/>
              </a:rPr>
              <a:t> - a code indicating the provider associated with the trip record</a:t>
            </a:r>
          </a:p>
          <a:p>
            <a:pPr algn="l" fontAlgn="base">
              <a:buFont typeface="Arial" panose="020B0604020202020204" pitchFamily="34" charset="0"/>
              <a:buChar char="•"/>
            </a:pPr>
            <a:r>
              <a:rPr lang="en-US" sz="1800" b="1" i="0" dirty="0" err="1">
                <a:solidFill>
                  <a:srgbClr val="3C4043"/>
                </a:solidFill>
                <a:effectLst/>
                <a:latin typeface="+mj-lt"/>
              </a:rPr>
              <a:t>pickup_datetime</a:t>
            </a:r>
            <a:r>
              <a:rPr lang="en-US" sz="1800" b="0" i="0" dirty="0">
                <a:solidFill>
                  <a:srgbClr val="3C4043"/>
                </a:solidFill>
                <a:effectLst/>
                <a:latin typeface="+mj-lt"/>
              </a:rPr>
              <a:t> - date and time when the meter was engaged</a:t>
            </a:r>
          </a:p>
          <a:p>
            <a:pPr algn="l" fontAlgn="base">
              <a:buFont typeface="Arial" panose="020B0604020202020204" pitchFamily="34" charset="0"/>
              <a:buChar char="•"/>
            </a:pPr>
            <a:r>
              <a:rPr lang="en-US" sz="1800" b="1" i="0" dirty="0" err="1">
                <a:solidFill>
                  <a:srgbClr val="3C4043"/>
                </a:solidFill>
                <a:effectLst/>
                <a:latin typeface="+mj-lt"/>
              </a:rPr>
              <a:t>dropoff_datetime</a:t>
            </a:r>
            <a:r>
              <a:rPr lang="en-US" sz="1800" b="0" i="0" dirty="0">
                <a:solidFill>
                  <a:srgbClr val="3C4043"/>
                </a:solidFill>
                <a:effectLst/>
                <a:latin typeface="+mj-lt"/>
              </a:rPr>
              <a:t> - date and time when the meter was disengaged</a:t>
            </a:r>
          </a:p>
          <a:p>
            <a:pPr algn="l" fontAlgn="base">
              <a:buFont typeface="Arial" panose="020B0604020202020204" pitchFamily="34" charset="0"/>
              <a:buChar char="•"/>
            </a:pPr>
            <a:r>
              <a:rPr lang="en-US" sz="1800" b="1" i="0" dirty="0" err="1">
                <a:solidFill>
                  <a:srgbClr val="3C4043"/>
                </a:solidFill>
                <a:effectLst/>
                <a:latin typeface="+mj-lt"/>
              </a:rPr>
              <a:t>passenger_count</a:t>
            </a:r>
            <a:r>
              <a:rPr lang="en-US" sz="1800" b="0" i="0" dirty="0">
                <a:solidFill>
                  <a:srgbClr val="3C4043"/>
                </a:solidFill>
                <a:effectLst/>
                <a:latin typeface="+mj-lt"/>
              </a:rPr>
              <a:t> - the number of passengers in the vehicle (driver entered value)</a:t>
            </a:r>
          </a:p>
          <a:p>
            <a:pPr algn="l" fontAlgn="base">
              <a:buFont typeface="Arial" panose="020B0604020202020204" pitchFamily="34" charset="0"/>
              <a:buChar char="•"/>
            </a:pPr>
            <a:r>
              <a:rPr lang="en-US" sz="1800" b="1" i="0" dirty="0" err="1">
                <a:solidFill>
                  <a:srgbClr val="3C4043"/>
                </a:solidFill>
                <a:effectLst/>
                <a:latin typeface="+mj-lt"/>
              </a:rPr>
              <a:t>pickup_longitude</a:t>
            </a:r>
            <a:r>
              <a:rPr lang="en-US" sz="1800" b="0" i="0" dirty="0">
                <a:solidFill>
                  <a:srgbClr val="3C4043"/>
                </a:solidFill>
                <a:effectLst/>
                <a:latin typeface="+mj-lt"/>
              </a:rPr>
              <a:t> - the longitude where the meter was engaged</a:t>
            </a:r>
          </a:p>
          <a:p>
            <a:pPr algn="l" fontAlgn="base">
              <a:buFont typeface="Arial" panose="020B0604020202020204" pitchFamily="34" charset="0"/>
              <a:buChar char="•"/>
            </a:pPr>
            <a:r>
              <a:rPr lang="en-US" sz="1800" b="1" i="0" dirty="0" err="1">
                <a:solidFill>
                  <a:srgbClr val="3C4043"/>
                </a:solidFill>
                <a:effectLst/>
                <a:latin typeface="+mj-lt"/>
              </a:rPr>
              <a:t>pickup_latitude</a:t>
            </a:r>
            <a:r>
              <a:rPr lang="en-US" sz="1800" b="0" i="0" dirty="0">
                <a:solidFill>
                  <a:srgbClr val="3C4043"/>
                </a:solidFill>
                <a:effectLst/>
                <a:latin typeface="+mj-lt"/>
              </a:rPr>
              <a:t> - the latitude where the meter was engaged</a:t>
            </a:r>
          </a:p>
        </p:txBody>
      </p:sp>
    </p:spTree>
    <p:extLst>
      <p:ext uri="{BB962C8B-B14F-4D97-AF65-F5344CB8AC3E}">
        <p14:creationId xmlns:p14="http://schemas.microsoft.com/office/powerpoint/2010/main" val="101956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654714" y="24224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167F81E-91B6-54FE-3E8E-FF1F16927609}"/>
              </a:ext>
            </a:extLst>
          </p:cNvPr>
          <p:cNvSpPr txBox="1"/>
          <p:nvPr/>
        </p:nvSpPr>
        <p:spPr>
          <a:xfrm>
            <a:off x="0" y="1231790"/>
            <a:ext cx="9261043" cy="3693319"/>
          </a:xfrm>
          <a:prstGeom prst="rect">
            <a:avLst/>
          </a:prstGeom>
          <a:noFill/>
        </p:spPr>
        <p:txBody>
          <a:bodyPr wrap="square">
            <a:spAutoFit/>
          </a:bodyPr>
          <a:lstStyle/>
          <a:p>
            <a:pPr algn="l" fontAlgn="base"/>
            <a:r>
              <a:rPr lang="en-US" sz="1800" b="1" i="0" dirty="0">
                <a:solidFill>
                  <a:srgbClr val="202124"/>
                </a:solidFill>
                <a:effectLst/>
                <a:latin typeface="+mj-lt"/>
              </a:rPr>
              <a:t>File descriptions</a:t>
            </a:r>
          </a:p>
          <a:p>
            <a:pPr algn="l" fontAlgn="base">
              <a:buFont typeface="Arial" panose="020B0604020202020204" pitchFamily="34" charset="0"/>
              <a:buChar char="•"/>
            </a:pPr>
            <a:r>
              <a:rPr lang="en-US" sz="1800" b="1" i="0" dirty="0">
                <a:solidFill>
                  <a:srgbClr val="3C4043"/>
                </a:solidFill>
                <a:effectLst/>
                <a:latin typeface="+mj-lt"/>
              </a:rPr>
              <a:t>train.csv</a:t>
            </a:r>
            <a:r>
              <a:rPr lang="en-US" sz="1800" b="0" i="0" dirty="0">
                <a:solidFill>
                  <a:srgbClr val="3C4043"/>
                </a:solidFill>
                <a:effectLst/>
                <a:latin typeface="+mj-lt"/>
              </a:rPr>
              <a:t> - the training set (contains 1458644 trip records)</a:t>
            </a:r>
          </a:p>
          <a:p>
            <a:pPr algn="l" fontAlgn="base">
              <a:buFont typeface="Arial" panose="020B0604020202020204" pitchFamily="34" charset="0"/>
              <a:buChar char="•"/>
            </a:pPr>
            <a:r>
              <a:rPr lang="en-US" sz="1800" b="1" i="0" dirty="0">
                <a:solidFill>
                  <a:srgbClr val="3C4043"/>
                </a:solidFill>
                <a:effectLst/>
                <a:latin typeface="+mj-lt"/>
              </a:rPr>
              <a:t>test.csv</a:t>
            </a:r>
            <a:r>
              <a:rPr lang="en-US" sz="1800" b="0" i="0" dirty="0">
                <a:solidFill>
                  <a:srgbClr val="3C4043"/>
                </a:solidFill>
                <a:effectLst/>
                <a:latin typeface="+mj-lt"/>
              </a:rPr>
              <a:t> - the testing set (contains 625134 trip records)</a:t>
            </a:r>
          </a:p>
          <a:p>
            <a:pPr algn="l" fontAlgn="base">
              <a:buFont typeface="Arial" panose="020B0604020202020204" pitchFamily="34" charset="0"/>
              <a:buChar char="•"/>
            </a:pPr>
            <a:r>
              <a:rPr lang="en-US" sz="1800" b="1" i="0" dirty="0">
                <a:solidFill>
                  <a:srgbClr val="3C4043"/>
                </a:solidFill>
                <a:effectLst/>
                <a:latin typeface="+mj-lt"/>
              </a:rPr>
              <a:t>sample_submission.csv</a:t>
            </a:r>
            <a:r>
              <a:rPr lang="en-US" sz="1800" b="0" i="0" dirty="0">
                <a:solidFill>
                  <a:srgbClr val="3C4043"/>
                </a:solidFill>
                <a:effectLst/>
                <a:latin typeface="+mj-lt"/>
              </a:rPr>
              <a:t> - a sample submission file in the correct format</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r>
              <a:rPr lang="en-US" sz="1800" b="1" i="0" dirty="0">
                <a:solidFill>
                  <a:srgbClr val="202124"/>
                </a:solidFill>
                <a:effectLst/>
                <a:latin typeface="+mj-lt"/>
              </a:rPr>
              <a:t>Data fields</a:t>
            </a:r>
          </a:p>
          <a:p>
            <a:pPr algn="l" fontAlgn="base">
              <a:buFont typeface="Arial" panose="020B0604020202020204" pitchFamily="34" charset="0"/>
              <a:buChar char="•"/>
            </a:pPr>
            <a:r>
              <a:rPr lang="en-US" sz="1800" b="1" i="0" dirty="0">
                <a:solidFill>
                  <a:srgbClr val="3C4043"/>
                </a:solidFill>
                <a:effectLst/>
                <a:latin typeface="+mj-lt"/>
              </a:rPr>
              <a:t>id</a:t>
            </a:r>
            <a:r>
              <a:rPr lang="en-US" sz="1800" b="0" i="0" dirty="0">
                <a:solidFill>
                  <a:srgbClr val="3C4043"/>
                </a:solidFill>
                <a:effectLst/>
                <a:latin typeface="+mj-lt"/>
              </a:rPr>
              <a:t> - a unique identifier for each trip</a:t>
            </a:r>
          </a:p>
          <a:p>
            <a:pPr algn="l" fontAlgn="base">
              <a:buFont typeface="Arial" panose="020B0604020202020204" pitchFamily="34" charset="0"/>
              <a:buChar char="•"/>
            </a:pPr>
            <a:r>
              <a:rPr lang="en-US" sz="1800" b="1" i="0" dirty="0" err="1">
                <a:solidFill>
                  <a:srgbClr val="3C4043"/>
                </a:solidFill>
                <a:effectLst/>
                <a:latin typeface="+mj-lt"/>
              </a:rPr>
              <a:t>vendor_id</a:t>
            </a:r>
            <a:r>
              <a:rPr lang="en-US" sz="1800" b="0" i="0" dirty="0">
                <a:solidFill>
                  <a:srgbClr val="3C4043"/>
                </a:solidFill>
                <a:effectLst/>
                <a:latin typeface="+mj-lt"/>
              </a:rPr>
              <a:t> - a code indicating the provider associated with the trip record</a:t>
            </a:r>
          </a:p>
          <a:p>
            <a:pPr algn="l" fontAlgn="base">
              <a:buFont typeface="Arial" panose="020B0604020202020204" pitchFamily="34" charset="0"/>
              <a:buChar char="•"/>
            </a:pPr>
            <a:r>
              <a:rPr lang="en-US" sz="1800" b="1" i="0" dirty="0" err="1">
                <a:solidFill>
                  <a:srgbClr val="3C4043"/>
                </a:solidFill>
                <a:effectLst/>
                <a:latin typeface="+mj-lt"/>
              </a:rPr>
              <a:t>pickup_datetime</a:t>
            </a:r>
            <a:r>
              <a:rPr lang="en-US" sz="1800" b="0" i="0" dirty="0">
                <a:solidFill>
                  <a:srgbClr val="3C4043"/>
                </a:solidFill>
                <a:effectLst/>
                <a:latin typeface="+mj-lt"/>
              </a:rPr>
              <a:t> - date and time when the meter was engaged</a:t>
            </a:r>
          </a:p>
          <a:p>
            <a:pPr algn="l" fontAlgn="base">
              <a:buFont typeface="Arial" panose="020B0604020202020204" pitchFamily="34" charset="0"/>
              <a:buChar char="•"/>
            </a:pPr>
            <a:r>
              <a:rPr lang="en-US" sz="1800" b="1" i="0" dirty="0" err="1">
                <a:solidFill>
                  <a:srgbClr val="3C4043"/>
                </a:solidFill>
                <a:effectLst/>
                <a:latin typeface="+mj-lt"/>
              </a:rPr>
              <a:t>dropoff_datetime</a:t>
            </a:r>
            <a:r>
              <a:rPr lang="en-US" sz="1800" b="0" i="0" dirty="0">
                <a:solidFill>
                  <a:srgbClr val="3C4043"/>
                </a:solidFill>
                <a:effectLst/>
                <a:latin typeface="+mj-lt"/>
              </a:rPr>
              <a:t> - date and time when the meter was disengaged</a:t>
            </a:r>
          </a:p>
          <a:p>
            <a:pPr algn="l" fontAlgn="base">
              <a:buFont typeface="Arial" panose="020B0604020202020204" pitchFamily="34" charset="0"/>
              <a:buChar char="•"/>
            </a:pPr>
            <a:r>
              <a:rPr lang="en-US" sz="1800" b="1" i="0" dirty="0" err="1">
                <a:solidFill>
                  <a:srgbClr val="3C4043"/>
                </a:solidFill>
                <a:effectLst/>
                <a:latin typeface="+mj-lt"/>
              </a:rPr>
              <a:t>passenger_count</a:t>
            </a:r>
            <a:r>
              <a:rPr lang="en-US" sz="1800" b="0" i="0" dirty="0">
                <a:solidFill>
                  <a:srgbClr val="3C4043"/>
                </a:solidFill>
                <a:effectLst/>
                <a:latin typeface="+mj-lt"/>
              </a:rPr>
              <a:t> - the number of passengers in the vehicle (driver entered value)</a:t>
            </a:r>
          </a:p>
          <a:p>
            <a:pPr algn="l" fontAlgn="base">
              <a:buFont typeface="Arial" panose="020B0604020202020204" pitchFamily="34" charset="0"/>
              <a:buChar char="•"/>
            </a:pPr>
            <a:r>
              <a:rPr lang="en-US" sz="1800" b="1" i="0" dirty="0" err="1">
                <a:solidFill>
                  <a:srgbClr val="3C4043"/>
                </a:solidFill>
                <a:effectLst/>
                <a:latin typeface="+mj-lt"/>
              </a:rPr>
              <a:t>pickup_longitude</a:t>
            </a:r>
            <a:r>
              <a:rPr lang="en-US" sz="1800" b="0" i="0" dirty="0">
                <a:solidFill>
                  <a:srgbClr val="3C4043"/>
                </a:solidFill>
                <a:effectLst/>
                <a:latin typeface="+mj-lt"/>
              </a:rPr>
              <a:t> - the longitude where the meter was engaged</a:t>
            </a:r>
          </a:p>
          <a:p>
            <a:pPr algn="l" fontAlgn="base">
              <a:buFont typeface="Arial" panose="020B0604020202020204" pitchFamily="34" charset="0"/>
              <a:buChar char="•"/>
            </a:pPr>
            <a:r>
              <a:rPr lang="en-US" sz="1800" b="1" i="0" dirty="0" err="1">
                <a:solidFill>
                  <a:srgbClr val="3C4043"/>
                </a:solidFill>
                <a:effectLst/>
                <a:latin typeface="+mj-lt"/>
              </a:rPr>
              <a:t>pickup_latitude</a:t>
            </a:r>
            <a:r>
              <a:rPr lang="en-US" sz="1800" b="0" i="0" dirty="0">
                <a:solidFill>
                  <a:srgbClr val="3C4043"/>
                </a:solidFill>
                <a:effectLst/>
                <a:latin typeface="+mj-lt"/>
              </a:rPr>
              <a:t> - the latitude where the meter was engaged</a:t>
            </a:r>
          </a:p>
        </p:txBody>
      </p:sp>
    </p:spTree>
    <p:extLst>
      <p:ext uri="{BB962C8B-B14F-4D97-AF65-F5344CB8AC3E}">
        <p14:creationId xmlns:p14="http://schemas.microsoft.com/office/powerpoint/2010/main" val="97827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22"/>
          <p:cNvSpPr txBox="1">
            <a:spLocks noGrp="1"/>
          </p:cNvSpPr>
          <p:nvPr>
            <p:ph type="title"/>
          </p:nvPr>
        </p:nvSpPr>
        <p:spPr>
          <a:xfrm>
            <a:off x="720550" y="445025"/>
            <a:ext cx="77028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 </a:t>
            </a:r>
            <a:endParaRPr dirty="0"/>
          </a:p>
        </p:txBody>
      </p:sp>
      <p:grpSp>
        <p:nvGrpSpPr>
          <p:cNvPr id="898" name="Google Shape;898;p22"/>
          <p:cNvGrpSpPr/>
          <p:nvPr/>
        </p:nvGrpSpPr>
        <p:grpSpPr>
          <a:xfrm>
            <a:off x="719450" y="1465500"/>
            <a:ext cx="2652000" cy="738000"/>
            <a:chOff x="719450" y="1465500"/>
            <a:chExt cx="2652000" cy="738000"/>
          </a:xfrm>
        </p:grpSpPr>
        <p:sp>
          <p:nvSpPr>
            <p:cNvPr id="899" name="Google Shape;899;p22"/>
            <p:cNvSpPr/>
            <p:nvPr/>
          </p:nvSpPr>
          <p:spPr>
            <a:xfrm>
              <a:off x="719450" y="1491600"/>
              <a:ext cx="685800" cy="68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800" b="1">
                  <a:solidFill>
                    <a:schemeClr val="accent1"/>
                  </a:solidFill>
                  <a:latin typeface="Neucha"/>
                  <a:ea typeface="Neucha"/>
                  <a:cs typeface="Neucha"/>
                  <a:sym typeface="Neucha"/>
                </a:rPr>
                <a:t>1</a:t>
              </a:r>
              <a:endParaRPr sz="2800" b="1">
                <a:solidFill>
                  <a:schemeClr val="accent1"/>
                </a:solidFill>
                <a:latin typeface="Neucha"/>
                <a:ea typeface="Neucha"/>
                <a:cs typeface="Neucha"/>
                <a:sym typeface="Neucha"/>
              </a:endParaRPr>
            </a:p>
          </p:txBody>
        </p:sp>
        <p:sp>
          <p:nvSpPr>
            <p:cNvPr id="900" name="Google Shape;900;p22"/>
            <p:cNvSpPr txBox="1"/>
            <p:nvPr/>
          </p:nvSpPr>
          <p:spPr>
            <a:xfrm>
              <a:off x="1405250" y="1465500"/>
              <a:ext cx="1966200" cy="7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dk1"/>
                  </a:solidFill>
                  <a:latin typeface="Neucha"/>
                  <a:ea typeface="Neucha"/>
                  <a:cs typeface="Neucha"/>
                  <a:sym typeface="Neucha"/>
                </a:rPr>
                <a:t>M</a:t>
              </a:r>
              <a:r>
                <a:rPr lang="en" sz="2200" b="1" dirty="0">
                  <a:solidFill>
                    <a:schemeClr val="dk1"/>
                  </a:solidFill>
                  <a:latin typeface="Neucha"/>
                  <a:ea typeface="Neucha"/>
                  <a:cs typeface="Neucha"/>
                  <a:sym typeface="Neucha"/>
                </a:rPr>
                <a:t>issing values </a:t>
              </a:r>
              <a:endParaRPr sz="2200" b="1" dirty="0">
                <a:solidFill>
                  <a:schemeClr val="dk1"/>
                </a:solidFill>
                <a:latin typeface="Neucha"/>
                <a:ea typeface="Neucha"/>
                <a:cs typeface="Neucha"/>
                <a:sym typeface="Neucha"/>
              </a:endParaRPr>
            </a:p>
          </p:txBody>
        </p:sp>
      </p:grpSp>
      <p:grpSp>
        <p:nvGrpSpPr>
          <p:cNvPr id="902" name="Google Shape;902;p22"/>
          <p:cNvGrpSpPr/>
          <p:nvPr/>
        </p:nvGrpSpPr>
        <p:grpSpPr>
          <a:xfrm>
            <a:off x="3352140" y="3731700"/>
            <a:ext cx="2652000" cy="738000"/>
            <a:chOff x="3352140" y="3731700"/>
            <a:chExt cx="2652000" cy="738000"/>
          </a:xfrm>
        </p:grpSpPr>
        <p:sp>
          <p:nvSpPr>
            <p:cNvPr id="903" name="Google Shape;903;p22"/>
            <p:cNvSpPr/>
            <p:nvPr/>
          </p:nvSpPr>
          <p:spPr>
            <a:xfrm>
              <a:off x="3352140" y="3757800"/>
              <a:ext cx="685800" cy="68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3</a:t>
              </a:r>
              <a:endParaRPr sz="2800" b="1">
                <a:solidFill>
                  <a:schemeClr val="accent1"/>
                </a:solidFill>
                <a:latin typeface="Neucha"/>
                <a:ea typeface="Neucha"/>
                <a:cs typeface="Neucha"/>
                <a:sym typeface="Neucha"/>
              </a:endParaRPr>
            </a:p>
          </p:txBody>
        </p:sp>
        <p:sp>
          <p:nvSpPr>
            <p:cNvPr id="905" name="Google Shape;905;p22"/>
            <p:cNvSpPr txBox="1"/>
            <p:nvPr/>
          </p:nvSpPr>
          <p:spPr>
            <a:xfrm>
              <a:off x="4037940" y="3731700"/>
              <a:ext cx="1966200" cy="7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dk1"/>
                  </a:solidFill>
                  <a:latin typeface="Neucha"/>
                  <a:ea typeface="Neucha"/>
                  <a:cs typeface="Neucha"/>
                  <a:sym typeface="Neucha"/>
                </a:rPr>
                <a:t>Eliminate outliers</a:t>
              </a:r>
              <a:endParaRPr sz="2200" b="1" dirty="0">
                <a:solidFill>
                  <a:schemeClr val="dk1"/>
                </a:solidFill>
                <a:latin typeface="Neucha"/>
                <a:ea typeface="Neucha"/>
                <a:cs typeface="Neucha"/>
                <a:sym typeface="Neucha"/>
              </a:endParaRPr>
            </a:p>
          </p:txBody>
        </p:sp>
      </p:grpSp>
      <p:grpSp>
        <p:nvGrpSpPr>
          <p:cNvPr id="906" name="Google Shape;906;p22"/>
          <p:cNvGrpSpPr/>
          <p:nvPr/>
        </p:nvGrpSpPr>
        <p:grpSpPr>
          <a:xfrm>
            <a:off x="2031070" y="2601875"/>
            <a:ext cx="2652000" cy="738000"/>
            <a:chOff x="2031070" y="2601875"/>
            <a:chExt cx="2652000" cy="738000"/>
          </a:xfrm>
        </p:grpSpPr>
        <p:sp>
          <p:nvSpPr>
            <p:cNvPr id="907" name="Google Shape;907;p22"/>
            <p:cNvSpPr/>
            <p:nvPr/>
          </p:nvSpPr>
          <p:spPr>
            <a:xfrm>
              <a:off x="2031070" y="2627975"/>
              <a:ext cx="685800" cy="68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2</a:t>
              </a:r>
              <a:endParaRPr sz="2800" b="1">
                <a:solidFill>
                  <a:schemeClr val="accent1"/>
                </a:solidFill>
                <a:latin typeface="Neucha"/>
                <a:ea typeface="Neucha"/>
                <a:cs typeface="Neucha"/>
                <a:sym typeface="Neucha"/>
              </a:endParaRPr>
            </a:p>
          </p:txBody>
        </p:sp>
        <p:sp>
          <p:nvSpPr>
            <p:cNvPr id="908" name="Google Shape;908;p22"/>
            <p:cNvSpPr txBox="1"/>
            <p:nvPr/>
          </p:nvSpPr>
          <p:spPr>
            <a:xfrm>
              <a:off x="2716870" y="2601875"/>
              <a:ext cx="1966200" cy="7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Neucha"/>
                  <a:ea typeface="Neucha"/>
                  <a:cs typeface="Neucha"/>
                  <a:sym typeface="Neucha"/>
                </a:rPr>
                <a:t>doublicates</a:t>
              </a:r>
              <a:endParaRPr sz="2200" b="1" dirty="0">
                <a:solidFill>
                  <a:schemeClr val="dk1"/>
                </a:solidFill>
                <a:latin typeface="Neucha"/>
                <a:ea typeface="Neucha"/>
                <a:cs typeface="Neucha"/>
                <a:sym typeface="Neucha"/>
              </a:endParaRPr>
            </a:p>
          </p:txBody>
        </p:sp>
      </p:grpSp>
      <p:cxnSp>
        <p:nvCxnSpPr>
          <p:cNvPr id="931" name="Google Shape;931;p22"/>
          <p:cNvCxnSpPr>
            <a:stCxn id="899" idx="4"/>
            <a:endCxn id="907" idx="2"/>
          </p:cNvCxnSpPr>
          <p:nvPr/>
        </p:nvCxnSpPr>
        <p:spPr>
          <a:xfrm rot="-5400000" flipH="1">
            <a:off x="1149950" y="2089800"/>
            <a:ext cx="793500" cy="968700"/>
          </a:xfrm>
          <a:prstGeom prst="curvedConnector2">
            <a:avLst/>
          </a:prstGeom>
          <a:noFill/>
          <a:ln w="19050" cap="flat" cmpd="sng">
            <a:solidFill>
              <a:srgbClr val="744327"/>
            </a:solidFill>
            <a:prstDash val="solid"/>
            <a:round/>
            <a:headEnd type="none" w="med" len="med"/>
            <a:tailEnd type="none" w="med" len="med"/>
          </a:ln>
        </p:spPr>
      </p:cxnSp>
      <p:cxnSp>
        <p:nvCxnSpPr>
          <p:cNvPr id="932" name="Google Shape;932;p22"/>
          <p:cNvCxnSpPr>
            <a:stCxn id="907" idx="4"/>
            <a:endCxn id="903" idx="2"/>
          </p:cNvCxnSpPr>
          <p:nvPr/>
        </p:nvCxnSpPr>
        <p:spPr>
          <a:xfrm rot="-5400000" flipH="1">
            <a:off x="2469670" y="3218075"/>
            <a:ext cx="786900" cy="978300"/>
          </a:xfrm>
          <a:prstGeom prst="curvedConnector2">
            <a:avLst/>
          </a:prstGeom>
          <a:noFill/>
          <a:ln w="19050" cap="flat" cmpd="sng">
            <a:solidFill>
              <a:srgbClr val="744327"/>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CDF9-48EC-BB53-506A-C2E3230C1B6B}"/>
              </a:ext>
            </a:extLst>
          </p:cNvPr>
          <p:cNvSpPr>
            <a:spLocks noGrp="1"/>
          </p:cNvSpPr>
          <p:nvPr>
            <p:ph type="title"/>
          </p:nvPr>
        </p:nvSpPr>
        <p:spPr/>
        <p:txBody>
          <a:bodyPr/>
          <a:lstStyle/>
          <a:p>
            <a:r>
              <a:rPr lang="en-US" sz="3600" b="1" dirty="0">
                <a:solidFill>
                  <a:schemeClr val="dk1"/>
                </a:solidFill>
                <a:latin typeface="Neucha"/>
                <a:ea typeface="Neucha"/>
                <a:cs typeface="Neucha"/>
                <a:sym typeface="Neucha"/>
              </a:rPr>
              <a:t>Missing values </a:t>
            </a:r>
            <a:r>
              <a:rPr lang="ar-EG" sz="3600" b="1" dirty="0">
                <a:solidFill>
                  <a:schemeClr val="dk1"/>
                </a:solidFill>
                <a:latin typeface="Neucha"/>
                <a:ea typeface="Neucha"/>
                <a:cs typeface="Neucha"/>
                <a:sym typeface="Neucha"/>
              </a:rPr>
              <a:t>&amp;</a:t>
            </a:r>
            <a:r>
              <a:rPr lang="en" sz="3600" b="1" dirty="0">
                <a:solidFill>
                  <a:schemeClr val="dk1"/>
                </a:solidFill>
                <a:latin typeface="Neucha"/>
                <a:ea typeface="Neucha"/>
                <a:cs typeface="Neucha"/>
                <a:sym typeface="Neucha"/>
              </a:rPr>
              <a:t> doublicates</a:t>
            </a:r>
            <a:br>
              <a:rPr lang="en-US" sz="3600" b="1" dirty="0">
                <a:solidFill>
                  <a:schemeClr val="dk1"/>
                </a:solidFill>
                <a:latin typeface="Neucha"/>
                <a:ea typeface="Neucha"/>
                <a:cs typeface="Neucha"/>
                <a:sym typeface="Neucha"/>
              </a:rPr>
            </a:br>
            <a:endParaRPr lang="en-US" dirty="0"/>
          </a:p>
        </p:txBody>
      </p:sp>
      <p:sp>
        <p:nvSpPr>
          <p:cNvPr id="4" name="TextBox 3">
            <a:extLst>
              <a:ext uri="{FF2B5EF4-FFF2-40B4-BE49-F238E27FC236}">
                <a16:creationId xmlns:a16="http://schemas.microsoft.com/office/drawing/2014/main" id="{016007CA-EAEE-6623-8838-5B88C4A904D6}"/>
              </a:ext>
            </a:extLst>
          </p:cNvPr>
          <p:cNvSpPr txBox="1"/>
          <p:nvPr/>
        </p:nvSpPr>
        <p:spPr>
          <a:xfrm>
            <a:off x="307238" y="1279892"/>
            <a:ext cx="7007962" cy="369332"/>
          </a:xfrm>
          <a:prstGeom prst="rect">
            <a:avLst/>
          </a:prstGeom>
          <a:noFill/>
        </p:spPr>
        <p:txBody>
          <a:bodyPr wrap="square">
            <a:spAutoFit/>
          </a:bodyPr>
          <a:lstStyle/>
          <a:p>
            <a:pPr marL="285750" indent="-285750">
              <a:buFont typeface="Arial" panose="020B0604020202020204" pitchFamily="34" charset="0"/>
              <a:buChar char="•"/>
            </a:pPr>
            <a:r>
              <a:rPr lang="en-US" sz="1800" b="1" dirty="0"/>
              <a:t> check for any missing values or any duplicates in dataset</a:t>
            </a:r>
          </a:p>
        </p:txBody>
      </p:sp>
      <p:pic>
        <p:nvPicPr>
          <p:cNvPr id="6" name="Picture 5">
            <a:extLst>
              <a:ext uri="{FF2B5EF4-FFF2-40B4-BE49-F238E27FC236}">
                <a16:creationId xmlns:a16="http://schemas.microsoft.com/office/drawing/2014/main" id="{BEFEFD35-D08E-0520-9533-A3B3C8D789BB}"/>
              </a:ext>
            </a:extLst>
          </p:cNvPr>
          <p:cNvPicPr>
            <a:picLocks noChangeAspect="1"/>
          </p:cNvPicPr>
          <p:nvPr/>
        </p:nvPicPr>
        <p:blipFill>
          <a:blip r:embed="rId2"/>
          <a:stretch>
            <a:fillRect/>
          </a:stretch>
        </p:blipFill>
        <p:spPr>
          <a:xfrm>
            <a:off x="-50" y="1938528"/>
            <a:ext cx="9144000" cy="3072384"/>
          </a:xfrm>
          <a:prstGeom prst="rect">
            <a:avLst/>
          </a:prstGeom>
        </p:spPr>
      </p:pic>
    </p:spTree>
    <p:extLst>
      <p:ext uri="{BB962C8B-B14F-4D97-AF65-F5344CB8AC3E}">
        <p14:creationId xmlns:p14="http://schemas.microsoft.com/office/powerpoint/2010/main" val="170651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3853-3B7F-AFBA-C863-4C2341F513E7}"/>
              </a:ext>
            </a:extLst>
          </p:cNvPr>
          <p:cNvSpPr>
            <a:spLocks noGrp="1"/>
          </p:cNvSpPr>
          <p:nvPr>
            <p:ph type="title"/>
          </p:nvPr>
        </p:nvSpPr>
        <p:spPr>
          <a:xfrm>
            <a:off x="720600" y="130471"/>
            <a:ext cx="7702800" cy="676800"/>
          </a:xfrm>
        </p:spPr>
        <p:txBody>
          <a:bodyPr/>
          <a:lstStyle/>
          <a:p>
            <a:pPr marL="0" lvl="0" indent="0" rtl="0">
              <a:spcBef>
                <a:spcPts val="0"/>
              </a:spcBef>
              <a:spcAft>
                <a:spcPts val="0"/>
              </a:spcAft>
            </a:pPr>
            <a:r>
              <a:rPr lang="en-US" sz="3600" b="1" dirty="0">
                <a:solidFill>
                  <a:schemeClr val="dk1"/>
                </a:solidFill>
                <a:latin typeface="Neucha"/>
                <a:ea typeface="Neucha"/>
                <a:cs typeface="Neucha"/>
                <a:sym typeface="Neucha"/>
              </a:rPr>
              <a:t>Eliminate outliers</a:t>
            </a:r>
          </a:p>
        </p:txBody>
      </p:sp>
      <p:sp>
        <p:nvSpPr>
          <p:cNvPr id="6" name="TextBox 5">
            <a:extLst>
              <a:ext uri="{FF2B5EF4-FFF2-40B4-BE49-F238E27FC236}">
                <a16:creationId xmlns:a16="http://schemas.microsoft.com/office/drawing/2014/main" id="{DA2D692B-99AE-32E6-2D5B-914428691969}"/>
              </a:ext>
            </a:extLst>
          </p:cNvPr>
          <p:cNvSpPr txBox="1"/>
          <p:nvPr/>
        </p:nvSpPr>
        <p:spPr>
          <a:xfrm>
            <a:off x="296268" y="807271"/>
            <a:ext cx="6762900" cy="369332"/>
          </a:xfrm>
          <a:prstGeom prst="rect">
            <a:avLst/>
          </a:prstGeom>
          <a:noFill/>
        </p:spPr>
        <p:txBody>
          <a:bodyPr wrap="square">
            <a:spAutoFit/>
          </a:bodyPr>
          <a:lstStyle/>
          <a:p>
            <a:pPr marL="285750" indent="-285750" algn="l">
              <a:buFont typeface="Arial" panose="020B0604020202020204" pitchFamily="34" charset="0"/>
              <a:buChar char="•"/>
            </a:pPr>
            <a:r>
              <a:rPr lang="en-US" sz="1800" b="1" i="0" dirty="0">
                <a:solidFill>
                  <a:srgbClr val="000000"/>
                </a:solidFill>
                <a:effectLst/>
                <a:latin typeface="Helvetica Neue"/>
              </a:rPr>
              <a:t>Remove Trips That Have Improbable Features</a:t>
            </a:r>
          </a:p>
        </p:txBody>
      </p:sp>
      <p:pic>
        <p:nvPicPr>
          <p:cNvPr id="8" name="Picture 7">
            <a:extLst>
              <a:ext uri="{FF2B5EF4-FFF2-40B4-BE49-F238E27FC236}">
                <a16:creationId xmlns:a16="http://schemas.microsoft.com/office/drawing/2014/main" id="{FFD27B49-5906-9AED-2BD7-B3987E731E25}"/>
              </a:ext>
            </a:extLst>
          </p:cNvPr>
          <p:cNvPicPr>
            <a:picLocks noChangeAspect="1"/>
          </p:cNvPicPr>
          <p:nvPr/>
        </p:nvPicPr>
        <p:blipFill>
          <a:blip r:embed="rId2"/>
          <a:stretch>
            <a:fillRect/>
          </a:stretch>
        </p:blipFill>
        <p:spPr>
          <a:xfrm>
            <a:off x="296268" y="1227809"/>
            <a:ext cx="3829505" cy="2993061"/>
          </a:xfrm>
          <a:prstGeom prst="rect">
            <a:avLst/>
          </a:prstGeom>
        </p:spPr>
      </p:pic>
      <p:pic>
        <p:nvPicPr>
          <p:cNvPr id="10" name="Picture 9">
            <a:extLst>
              <a:ext uri="{FF2B5EF4-FFF2-40B4-BE49-F238E27FC236}">
                <a16:creationId xmlns:a16="http://schemas.microsoft.com/office/drawing/2014/main" id="{F55B15D7-A744-AB91-536F-27D442DB4EE6}"/>
              </a:ext>
            </a:extLst>
          </p:cNvPr>
          <p:cNvPicPr>
            <a:picLocks noChangeAspect="1"/>
          </p:cNvPicPr>
          <p:nvPr/>
        </p:nvPicPr>
        <p:blipFill>
          <a:blip r:embed="rId3"/>
          <a:stretch>
            <a:fillRect/>
          </a:stretch>
        </p:blipFill>
        <p:spPr>
          <a:xfrm>
            <a:off x="4681730" y="1234210"/>
            <a:ext cx="4374488" cy="2993061"/>
          </a:xfrm>
          <a:prstGeom prst="rect">
            <a:avLst/>
          </a:prstGeom>
        </p:spPr>
      </p:pic>
      <p:sp>
        <p:nvSpPr>
          <p:cNvPr id="12" name="TextBox 11">
            <a:extLst>
              <a:ext uri="{FF2B5EF4-FFF2-40B4-BE49-F238E27FC236}">
                <a16:creationId xmlns:a16="http://schemas.microsoft.com/office/drawing/2014/main" id="{F08BA076-3D08-6220-AA34-65ECD071A380}"/>
              </a:ext>
            </a:extLst>
          </p:cNvPr>
          <p:cNvSpPr txBox="1"/>
          <p:nvPr/>
        </p:nvSpPr>
        <p:spPr>
          <a:xfrm>
            <a:off x="285293" y="4647809"/>
            <a:ext cx="8770925" cy="307777"/>
          </a:xfrm>
          <a:prstGeom prst="rect">
            <a:avLst/>
          </a:prstGeom>
          <a:noFill/>
        </p:spPr>
        <p:txBody>
          <a:bodyPr wrap="square">
            <a:spAutoFit/>
          </a:bodyPr>
          <a:lstStyle/>
          <a:p>
            <a:r>
              <a:rPr lang="en-US" dirty="0"/>
              <a:t>trip duration :trips duration greater than 22                                 passenger counts :trips have not passenger</a:t>
            </a:r>
          </a:p>
        </p:txBody>
      </p:sp>
      <p:sp>
        <p:nvSpPr>
          <p:cNvPr id="14" name="TextBox 13">
            <a:extLst>
              <a:ext uri="{FF2B5EF4-FFF2-40B4-BE49-F238E27FC236}">
                <a16:creationId xmlns:a16="http://schemas.microsoft.com/office/drawing/2014/main" id="{FCE4B8F2-DE98-78B7-E8F2-407E455DA495}"/>
              </a:ext>
            </a:extLst>
          </p:cNvPr>
          <p:cNvSpPr txBox="1"/>
          <p:nvPr/>
        </p:nvSpPr>
        <p:spPr>
          <a:xfrm>
            <a:off x="2326234" y="4261675"/>
            <a:ext cx="4732934" cy="307777"/>
          </a:xfrm>
          <a:prstGeom prst="rect">
            <a:avLst/>
          </a:prstGeom>
          <a:noFill/>
        </p:spPr>
        <p:txBody>
          <a:bodyPr wrap="square">
            <a:spAutoFit/>
          </a:bodyPr>
          <a:lstStyle/>
          <a:p>
            <a:r>
              <a:rPr lang="en-US" dirty="0"/>
              <a:t>Removed some trips that have </a:t>
            </a:r>
            <a:r>
              <a:rPr lang="en-US" sz="1400" b="1" i="0" dirty="0">
                <a:solidFill>
                  <a:srgbClr val="000000"/>
                </a:solidFill>
                <a:effectLst/>
                <a:latin typeface="Helvetica Neue"/>
              </a:rPr>
              <a:t>Improbable</a:t>
            </a:r>
            <a:r>
              <a:rPr lang="en-US" dirty="0"/>
              <a:t> values </a:t>
            </a:r>
          </a:p>
        </p:txBody>
      </p:sp>
    </p:spTree>
    <p:extLst>
      <p:ext uri="{BB962C8B-B14F-4D97-AF65-F5344CB8AC3E}">
        <p14:creationId xmlns:p14="http://schemas.microsoft.com/office/powerpoint/2010/main" val="4162356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ECED-E81F-02C8-0E02-BCA1999AAA29}"/>
              </a:ext>
            </a:extLst>
          </p:cNvPr>
          <p:cNvSpPr>
            <a:spLocks noGrp="1"/>
          </p:cNvSpPr>
          <p:nvPr>
            <p:ph type="title"/>
          </p:nvPr>
        </p:nvSpPr>
        <p:spPr/>
        <p:txBody>
          <a:bodyPr/>
          <a:lstStyle/>
          <a:p>
            <a:r>
              <a:rPr lang="en-US" dirty="0"/>
              <a:t>Visualization </a:t>
            </a:r>
          </a:p>
        </p:txBody>
      </p:sp>
      <p:sp>
        <p:nvSpPr>
          <p:cNvPr id="14" name="TextBox 13">
            <a:extLst>
              <a:ext uri="{FF2B5EF4-FFF2-40B4-BE49-F238E27FC236}">
                <a16:creationId xmlns:a16="http://schemas.microsoft.com/office/drawing/2014/main" id="{C0F0ACE7-A919-F81C-BA14-368AF73B862F}"/>
              </a:ext>
            </a:extLst>
          </p:cNvPr>
          <p:cNvSpPr txBox="1"/>
          <p:nvPr/>
        </p:nvSpPr>
        <p:spPr>
          <a:xfrm>
            <a:off x="296265" y="1204146"/>
            <a:ext cx="9279332" cy="134504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rgbClr val="000000"/>
                </a:solidFill>
                <a:effectLst/>
                <a:latin typeface="Helvetica Neue"/>
              </a:rPr>
              <a:t>The vendor id is 2 made more trips</a:t>
            </a:r>
          </a:p>
          <a:p>
            <a:pPr algn="l">
              <a:lnSpc>
                <a:spcPct val="150000"/>
              </a:lnSpc>
              <a:buFont typeface="Arial" panose="020B0604020202020204" pitchFamily="34" charset="0"/>
              <a:buChar char="•"/>
            </a:pPr>
            <a:r>
              <a:rPr lang="en-US" b="0" i="0" dirty="0">
                <a:solidFill>
                  <a:srgbClr val="000000"/>
                </a:solidFill>
                <a:effectLst/>
                <a:latin typeface="Helvetica Neue"/>
              </a:rPr>
              <a:t>The largest number of trips was the number of rams in it 1, then the next 2</a:t>
            </a:r>
          </a:p>
          <a:p>
            <a:pPr algn="l">
              <a:lnSpc>
                <a:spcPct val="150000"/>
              </a:lnSpc>
              <a:buFont typeface="Arial" panose="020B0604020202020204" pitchFamily="34" charset="0"/>
              <a:buChar char="•"/>
            </a:pPr>
            <a:r>
              <a:rPr lang="en-US" b="0" i="0" dirty="0">
                <a:solidFill>
                  <a:srgbClr val="000000"/>
                </a:solidFill>
                <a:effectLst/>
                <a:latin typeface="Helvetica Neue"/>
              </a:rPr>
              <a:t>can you have some trips that have zero passenger (38 trips)</a:t>
            </a:r>
          </a:p>
          <a:p>
            <a:pPr algn="l">
              <a:lnSpc>
                <a:spcPct val="150000"/>
              </a:lnSpc>
              <a:buFont typeface="Arial" panose="020B0604020202020204" pitchFamily="34" charset="0"/>
              <a:buChar char="•"/>
            </a:pPr>
            <a:r>
              <a:rPr lang="en-US" b="0" i="0" dirty="0">
                <a:solidFill>
                  <a:srgbClr val="000000"/>
                </a:solidFill>
                <a:effectLst/>
                <a:latin typeface="Helvetica Neue"/>
              </a:rPr>
              <a:t>can you have some trips that have large number passenger (7 passengers) (2 trips)</a:t>
            </a:r>
          </a:p>
        </p:txBody>
      </p:sp>
    </p:spTree>
    <p:extLst>
      <p:ext uri="{BB962C8B-B14F-4D97-AF65-F5344CB8AC3E}">
        <p14:creationId xmlns:p14="http://schemas.microsoft.com/office/powerpoint/2010/main" val="9291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6"/>
          <p:cNvSpPr txBox="1">
            <a:spLocks noGrp="1"/>
          </p:cNvSpPr>
          <p:nvPr>
            <p:ph type="title"/>
          </p:nvPr>
        </p:nvSpPr>
        <p:spPr>
          <a:xfrm>
            <a:off x="713775" y="445025"/>
            <a:ext cx="77097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Presentation outline</a:t>
            </a:r>
            <a:endParaRPr dirty="0"/>
          </a:p>
        </p:txBody>
      </p:sp>
      <p:graphicFrame>
        <p:nvGraphicFramePr>
          <p:cNvPr id="2" name="Google Shape;772;p19">
            <a:extLst>
              <a:ext uri="{FF2B5EF4-FFF2-40B4-BE49-F238E27FC236}">
                <a16:creationId xmlns:a16="http://schemas.microsoft.com/office/drawing/2014/main" id="{23B1F6F8-8E1E-014D-54A0-5340C2FF0538}"/>
              </a:ext>
            </a:extLst>
          </p:cNvPr>
          <p:cNvGraphicFramePr/>
          <p:nvPr>
            <p:extLst>
              <p:ext uri="{D42A27DB-BD31-4B8C-83A1-F6EECF244321}">
                <p14:modId xmlns:p14="http://schemas.microsoft.com/office/powerpoint/2010/main" val="2952041922"/>
              </p:ext>
            </p:extLst>
          </p:nvPr>
        </p:nvGraphicFramePr>
        <p:xfrm>
          <a:off x="607161" y="1204042"/>
          <a:ext cx="7816313" cy="3441110"/>
        </p:xfrm>
        <a:graphic>
          <a:graphicData uri="http://schemas.openxmlformats.org/drawingml/2006/table">
            <a:tbl>
              <a:tblPr>
                <a:noFill/>
                <a:tableStyleId>{B6A21D2D-6DBE-4CFF-85FC-724423FEEF47}</a:tableStyleId>
              </a:tblPr>
              <a:tblGrid>
                <a:gridCol w="815697">
                  <a:extLst>
                    <a:ext uri="{9D8B030D-6E8A-4147-A177-3AD203B41FA5}">
                      <a16:colId xmlns:a16="http://schemas.microsoft.com/office/drawing/2014/main" val="20000"/>
                    </a:ext>
                  </a:extLst>
                </a:gridCol>
                <a:gridCol w="2498836">
                  <a:extLst>
                    <a:ext uri="{9D8B030D-6E8A-4147-A177-3AD203B41FA5}">
                      <a16:colId xmlns:a16="http://schemas.microsoft.com/office/drawing/2014/main" val="20002"/>
                    </a:ext>
                  </a:extLst>
                </a:gridCol>
                <a:gridCol w="4501780">
                  <a:extLst>
                    <a:ext uri="{9D8B030D-6E8A-4147-A177-3AD203B41FA5}">
                      <a16:colId xmlns:a16="http://schemas.microsoft.com/office/drawing/2014/main" val="20003"/>
                    </a:ext>
                  </a:extLst>
                </a:gridCol>
              </a:tblGrid>
              <a:tr h="688222">
                <a:tc>
                  <a:txBody>
                    <a:bodyPr/>
                    <a:lstStyle/>
                    <a:p>
                      <a:pPr marL="0" lvl="0" indent="0" algn="ctr" rtl="0">
                        <a:spcBef>
                          <a:spcPts val="0"/>
                        </a:spcBef>
                        <a:spcAft>
                          <a:spcPts val="0"/>
                        </a:spcAft>
                        <a:buNone/>
                      </a:pPr>
                      <a:r>
                        <a:rPr lang="en" sz="2200" b="1">
                          <a:solidFill>
                            <a:schemeClr val="accent1"/>
                          </a:solidFill>
                          <a:latin typeface="Neucha"/>
                          <a:ea typeface="Neucha"/>
                          <a:cs typeface="Neucha"/>
                          <a:sym typeface="Neucha"/>
                        </a:rPr>
                        <a:t>01</a:t>
                      </a:r>
                      <a:endParaRPr sz="2200" b="1">
                        <a:solidFill>
                          <a:schemeClr val="accent1"/>
                        </a:solidFill>
                        <a:latin typeface="Neucha"/>
                        <a:ea typeface="Neucha"/>
                        <a:cs typeface="Neucha"/>
                        <a:sym typeface="Neuch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2200" b="1" dirty="0">
                          <a:solidFill>
                            <a:schemeClr val="accent1"/>
                          </a:solidFill>
                          <a:latin typeface="Neucha"/>
                          <a:ea typeface="Neucha"/>
                          <a:cs typeface="Neucha"/>
                          <a:sym typeface="Neucha"/>
                        </a:rPr>
                        <a:t>Business objective</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dirty="0">
                          <a:solidFill>
                            <a:schemeClr val="dk2"/>
                          </a:solidFill>
                          <a:latin typeface="Oxygen"/>
                          <a:ea typeface="Oxygen"/>
                          <a:cs typeface="Oxygen"/>
                          <a:sym typeface="Oxygen"/>
                        </a:rPr>
                        <a:t>Problem define </a:t>
                      </a:r>
                      <a:endParaRPr dirty="0">
                        <a:solidFill>
                          <a:schemeClr val="dk2"/>
                        </a:solidFill>
                        <a:latin typeface="Oxygen"/>
                        <a:ea typeface="Oxygen"/>
                        <a:cs typeface="Oxygen"/>
                        <a:sym typeface="Oxyge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8222">
                <a:tc>
                  <a:txBody>
                    <a:bodyPr/>
                    <a:lstStyle/>
                    <a:p>
                      <a:pPr marL="0" lvl="0" indent="0" algn="ctr" rtl="0">
                        <a:spcBef>
                          <a:spcPts val="0"/>
                        </a:spcBef>
                        <a:spcAft>
                          <a:spcPts val="0"/>
                        </a:spcAft>
                        <a:buNone/>
                      </a:pPr>
                      <a:r>
                        <a:rPr lang="en" sz="2200" b="1">
                          <a:solidFill>
                            <a:schemeClr val="accent1"/>
                          </a:solidFill>
                          <a:latin typeface="Neucha"/>
                          <a:ea typeface="Neucha"/>
                          <a:cs typeface="Neucha"/>
                          <a:sym typeface="Neucha"/>
                        </a:rPr>
                        <a:t>02</a:t>
                      </a:r>
                      <a:endParaRPr sz="2200" b="1">
                        <a:solidFill>
                          <a:schemeClr val="accent1"/>
                        </a:solidFill>
                        <a:latin typeface="Neucha"/>
                        <a:ea typeface="Neucha"/>
                        <a:cs typeface="Neucha"/>
                        <a:sym typeface="Neuch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2200" b="1" dirty="0">
                          <a:solidFill>
                            <a:schemeClr val="accent1"/>
                          </a:solidFill>
                          <a:latin typeface="Neucha"/>
                          <a:ea typeface="Neucha"/>
                          <a:cs typeface="Neucha"/>
                          <a:sym typeface="Neucha"/>
                        </a:rPr>
                        <a:t>Data resource</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dirty="0">
                          <a:solidFill>
                            <a:schemeClr val="dk2"/>
                          </a:solidFill>
                          <a:latin typeface="Oxygen"/>
                          <a:ea typeface="Oxygen"/>
                          <a:cs typeface="Oxygen"/>
                          <a:sym typeface="Oxygen"/>
                        </a:rPr>
                        <a:t>All information about dataset</a:t>
                      </a:r>
                      <a:endParaRPr dirty="0">
                        <a:solidFill>
                          <a:schemeClr val="dk2"/>
                        </a:solidFill>
                        <a:latin typeface="Oxygen"/>
                        <a:ea typeface="Oxygen"/>
                        <a:cs typeface="Oxygen"/>
                        <a:sym typeface="Oxyge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8222">
                <a:tc>
                  <a:txBody>
                    <a:bodyPr/>
                    <a:lstStyle/>
                    <a:p>
                      <a:pPr marL="0" lvl="0" indent="0" algn="ctr" rtl="0">
                        <a:spcBef>
                          <a:spcPts val="0"/>
                        </a:spcBef>
                        <a:spcAft>
                          <a:spcPts val="0"/>
                        </a:spcAft>
                        <a:buNone/>
                      </a:pPr>
                      <a:r>
                        <a:rPr lang="en" sz="2200" b="1">
                          <a:solidFill>
                            <a:schemeClr val="accent1"/>
                          </a:solidFill>
                          <a:latin typeface="Neucha"/>
                          <a:ea typeface="Neucha"/>
                          <a:cs typeface="Neucha"/>
                          <a:sym typeface="Neucha"/>
                        </a:rPr>
                        <a:t>03</a:t>
                      </a:r>
                      <a:endParaRPr sz="2200" b="1">
                        <a:solidFill>
                          <a:schemeClr val="accent1"/>
                        </a:solidFill>
                        <a:latin typeface="Neucha"/>
                        <a:ea typeface="Neucha"/>
                        <a:cs typeface="Neucha"/>
                        <a:sym typeface="Neuch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2200" b="1" i="0" u="none" strike="noStrike" cap="none" dirty="0">
                          <a:solidFill>
                            <a:schemeClr val="accent1"/>
                          </a:solidFill>
                          <a:latin typeface="Neucha"/>
                          <a:ea typeface="Neucha"/>
                          <a:cs typeface="Arial"/>
                          <a:sym typeface="Neucha"/>
                        </a:rPr>
                        <a:t>EDA</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dirty="0">
                          <a:solidFill>
                            <a:schemeClr val="dk2"/>
                          </a:solidFill>
                          <a:latin typeface="Oxygen"/>
                          <a:ea typeface="Oxygen"/>
                          <a:cs typeface="Oxygen"/>
                          <a:sym typeface="Oxygen"/>
                        </a:rPr>
                        <a:t>Visualization to discover and  catch new information </a:t>
                      </a:r>
                      <a:endParaRPr dirty="0">
                        <a:solidFill>
                          <a:schemeClr val="dk2"/>
                        </a:solidFill>
                        <a:latin typeface="Oxygen"/>
                        <a:ea typeface="Oxygen"/>
                        <a:cs typeface="Oxygen"/>
                        <a:sym typeface="Oxyge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8222">
                <a:tc>
                  <a:txBody>
                    <a:bodyPr/>
                    <a:lstStyle/>
                    <a:p>
                      <a:pPr marL="0" lvl="0" indent="0" algn="ctr" rtl="0">
                        <a:spcBef>
                          <a:spcPts val="0"/>
                        </a:spcBef>
                        <a:spcAft>
                          <a:spcPts val="0"/>
                        </a:spcAft>
                        <a:buNone/>
                      </a:pPr>
                      <a:r>
                        <a:rPr lang="en" sz="2200" b="1">
                          <a:solidFill>
                            <a:schemeClr val="accent1"/>
                          </a:solidFill>
                          <a:latin typeface="Neucha"/>
                          <a:ea typeface="Neucha"/>
                          <a:cs typeface="Neucha"/>
                          <a:sym typeface="Neucha"/>
                        </a:rPr>
                        <a:t>04</a:t>
                      </a:r>
                      <a:endParaRPr sz="2200" b="1">
                        <a:solidFill>
                          <a:schemeClr val="accent1"/>
                        </a:solidFill>
                        <a:latin typeface="Neucha"/>
                        <a:ea typeface="Neucha"/>
                        <a:cs typeface="Neucha"/>
                        <a:sym typeface="Neuch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b="1" i="0" u="none" strike="noStrike" cap="none" dirty="0">
                          <a:solidFill>
                            <a:schemeClr val="accent1"/>
                          </a:solidFill>
                          <a:latin typeface="Neucha"/>
                          <a:ea typeface="Arial"/>
                          <a:cs typeface="Arial"/>
                          <a:sym typeface="Arial"/>
                        </a:rPr>
                        <a:t>M</a:t>
                      </a:r>
                      <a:r>
                        <a:rPr lang="en" sz="2200" b="1" i="0" u="none" strike="noStrike" cap="none" dirty="0">
                          <a:solidFill>
                            <a:schemeClr val="accent1"/>
                          </a:solidFill>
                          <a:latin typeface="Neucha"/>
                          <a:ea typeface="Arial"/>
                          <a:cs typeface="Arial"/>
                          <a:sym typeface="Arial"/>
                        </a:rPr>
                        <a:t>odel</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dirty="0">
                          <a:solidFill>
                            <a:schemeClr val="dk2"/>
                          </a:solidFill>
                          <a:latin typeface="Oxygen"/>
                          <a:ea typeface="Oxygen"/>
                          <a:cs typeface="Oxygen"/>
                          <a:sym typeface="Oxygen"/>
                        </a:rPr>
                        <a:t>Build model to predict trip duration </a:t>
                      </a:r>
                      <a:endParaRPr dirty="0">
                        <a:solidFill>
                          <a:schemeClr val="dk2"/>
                        </a:solidFill>
                        <a:latin typeface="Oxygen"/>
                        <a:ea typeface="Oxygen"/>
                        <a:cs typeface="Oxygen"/>
                        <a:sym typeface="Oxyge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8222">
                <a:tc>
                  <a:txBody>
                    <a:bodyPr/>
                    <a:lstStyle/>
                    <a:p>
                      <a:pPr marL="0" lvl="0" indent="0" algn="ctr" rtl="0">
                        <a:spcBef>
                          <a:spcPts val="0"/>
                        </a:spcBef>
                        <a:spcAft>
                          <a:spcPts val="0"/>
                        </a:spcAft>
                        <a:buNone/>
                      </a:pPr>
                      <a:r>
                        <a:rPr lang="en" sz="2200" b="1">
                          <a:solidFill>
                            <a:schemeClr val="accent1"/>
                          </a:solidFill>
                          <a:latin typeface="Neucha"/>
                          <a:ea typeface="Neucha"/>
                          <a:cs typeface="Neucha"/>
                          <a:sym typeface="Neucha"/>
                        </a:rPr>
                        <a:t>05</a:t>
                      </a:r>
                      <a:endParaRPr sz="2200" b="1">
                        <a:solidFill>
                          <a:schemeClr val="accent1"/>
                        </a:solidFill>
                        <a:latin typeface="Neucha"/>
                        <a:ea typeface="Neucha"/>
                        <a:cs typeface="Neucha"/>
                        <a:sym typeface="Neuch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2200" b="1" dirty="0">
                          <a:solidFill>
                            <a:schemeClr val="accent1"/>
                          </a:solidFill>
                          <a:latin typeface="Neucha"/>
                          <a:ea typeface="Neucha"/>
                          <a:cs typeface="Neucha"/>
                          <a:sym typeface="Neucha"/>
                        </a:rPr>
                        <a:t>summary</a:t>
                      </a:r>
                      <a:endParaRPr sz="2200" b="1" dirty="0">
                        <a:solidFill>
                          <a:schemeClr val="accent1"/>
                        </a:solidFill>
                        <a:latin typeface="Neucha"/>
                        <a:ea typeface="Neucha"/>
                        <a:cs typeface="Neucha"/>
                        <a:sym typeface="Neucha"/>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dirty="0">
                          <a:solidFill>
                            <a:schemeClr val="dk2"/>
                          </a:solidFill>
                          <a:latin typeface="Oxygen"/>
                          <a:ea typeface="Oxygen"/>
                          <a:cs typeface="Oxygen"/>
                          <a:sym typeface="Oxygen"/>
                        </a:rPr>
                        <a:t>Summarized information that collected from EDA</a:t>
                      </a:r>
                      <a:endParaRPr dirty="0">
                        <a:solidFill>
                          <a:schemeClr val="dk2"/>
                        </a:solidFill>
                        <a:latin typeface="Oxygen"/>
                        <a:ea typeface="Oxygen"/>
                        <a:cs typeface="Oxygen"/>
                        <a:sym typeface="Oxyge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ECED-E81F-02C8-0E02-BCA1999AAA29}"/>
              </a:ext>
            </a:extLst>
          </p:cNvPr>
          <p:cNvSpPr>
            <a:spLocks noGrp="1"/>
          </p:cNvSpPr>
          <p:nvPr>
            <p:ph type="title"/>
          </p:nvPr>
        </p:nvSpPr>
        <p:spPr/>
        <p:txBody>
          <a:bodyPr/>
          <a:lstStyle/>
          <a:p>
            <a:r>
              <a:rPr lang="en-US" dirty="0"/>
              <a:t>analysis numeric features </a:t>
            </a:r>
          </a:p>
        </p:txBody>
      </p:sp>
      <p:sp>
        <p:nvSpPr>
          <p:cNvPr id="4" name="TextBox 3">
            <a:extLst>
              <a:ext uri="{FF2B5EF4-FFF2-40B4-BE49-F238E27FC236}">
                <a16:creationId xmlns:a16="http://schemas.microsoft.com/office/drawing/2014/main" id="{A41FAA7C-EAFE-F4A1-38E8-68797D9136AC}"/>
              </a:ext>
            </a:extLst>
          </p:cNvPr>
          <p:cNvSpPr txBox="1"/>
          <p:nvPr/>
        </p:nvSpPr>
        <p:spPr>
          <a:xfrm>
            <a:off x="91440" y="1137008"/>
            <a:ext cx="5680253" cy="307777"/>
          </a:xfrm>
          <a:prstGeom prst="rect">
            <a:avLst/>
          </a:prstGeom>
          <a:noFill/>
        </p:spPr>
        <p:txBody>
          <a:bodyPr wrap="square">
            <a:spAutoFit/>
          </a:bodyPr>
          <a:lstStyle/>
          <a:p>
            <a:r>
              <a:rPr lang="en-US" b="1" dirty="0"/>
              <a:t>analysis discrete features</a:t>
            </a:r>
          </a:p>
        </p:txBody>
      </p:sp>
      <p:pic>
        <p:nvPicPr>
          <p:cNvPr id="5" name="Picture 4">
            <a:extLst>
              <a:ext uri="{FF2B5EF4-FFF2-40B4-BE49-F238E27FC236}">
                <a16:creationId xmlns:a16="http://schemas.microsoft.com/office/drawing/2014/main" id="{30F1021A-AD76-B644-CE7C-1F6C98A9C18E}"/>
              </a:ext>
            </a:extLst>
          </p:cNvPr>
          <p:cNvPicPr>
            <a:picLocks noChangeAspect="1"/>
          </p:cNvPicPr>
          <p:nvPr/>
        </p:nvPicPr>
        <p:blipFill>
          <a:blip r:embed="rId2"/>
          <a:stretch>
            <a:fillRect/>
          </a:stretch>
        </p:blipFill>
        <p:spPr>
          <a:xfrm>
            <a:off x="166217" y="1459968"/>
            <a:ext cx="4405733" cy="269901"/>
          </a:xfrm>
          <a:prstGeom prst="rect">
            <a:avLst/>
          </a:prstGeom>
        </p:spPr>
      </p:pic>
      <p:pic>
        <p:nvPicPr>
          <p:cNvPr id="9" name="Picture 8">
            <a:extLst>
              <a:ext uri="{FF2B5EF4-FFF2-40B4-BE49-F238E27FC236}">
                <a16:creationId xmlns:a16="http://schemas.microsoft.com/office/drawing/2014/main" id="{665E711A-B60E-E264-1D4C-EAFBCF4436C9}"/>
              </a:ext>
            </a:extLst>
          </p:cNvPr>
          <p:cNvPicPr>
            <a:picLocks noChangeAspect="1"/>
          </p:cNvPicPr>
          <p:nvPr/>
        </p:nvPicPr>
        <p:blipFill>
          <a:blip r:embed="rId3"/>
          <a:stretch>
            <a:fillRect/>
          </a:stretch>
        </p:blipFill>
        <p:spPr>
          <a:xfrm>
            <a:off x="220980" y="1872896"/>
            <a:ext cx="3596031" cy="2596692"/>
          </a:xfrm>
          <a:prstGeom prst="rect">
            <a:avLst/>
          </a:prstGeom>
        </p:spPr>
      </p:pic>
      <p:pic>
        <p:nvPicPr>
          <p:cNvPr id="12" name="Picture 11">
            <a:extLst>
              <a:ext uri="{FF2B5EF4-FFF2-40B4-BE49-F238E27FC236}">
                <a16:creationId xmlns:a16="http://schemas.microsoft.com/office/drawing/2014/main" id="{BD714E23-2B0B-5AAA-4598-065368BFAD85}"/>
              </a:ext>
            </a:extLst>
          </p:cNvPr>
          <p:cNvPicPr>
            <a:picLocks noChangeAspect="1"/>
          </p:cNvPicPr>
          <p:nvPr/>
        </p:nvPicPr>
        <p:blipFill>
          <a:blip r:embed="rId4"/>
          <a:stretch>
            <a:fillRect/>
          </a:stretch>
        </p:blipFill>
        <p:spPr>
          <a:xfrm>
            <a:off x="4571950" y="1872896"/>
            <a:ext cx="4306021" cy="2596692"/>
          </a:xfrm>
          <a:prstGeom prst="rect">
            <a:avLst/>
          </a:prstGeom>
        </p:spPr>
      </p:pic>
      <p:sp>
        <p:nvSpPr>
          <p:cNvPr id="14" name="TextBox 13">
            <a:extLst>
              <a:ext uri="{FF2B5EF4-FFF2-40B4-BE49-F238E27FC236}">
                <a16:creationId xmlns:a16="http://schemas.microsoft.com/office/drawing/2014/main" id="{81C267F6-D16F-F317-55F3-F35DD9FABFB1}"/>
              </a:ext>
            </a:extLst>
          </p:cNvPr>
          <p:cNvSpPr txBox="1"/>
          <p:nvPr/>
        </p:nvSpPr>
        <p:spPr>
          <a:xfrm>
            <a:off x="837591" y="4469588"/>
            <a:ext cx="1927555" cy="307777"/>
          </a:xfrm>
          <a:prstGeom prst="rect">
            <a:avLst/>
          </a:prstGeom>
          <a:noFill/>
        </p:spPr>
        <p:txBody>
          <a:bodyPr wrap="square">
            <a:spAutoFit/>
          </a:bodyPr>
          <a:lstStyle/>
          <a:p>
            <a:r>
              <a:rPr lang="en-US" b="1" dirty="0"/>
              <a:t>The values are close</a:t>
            </a:r>
          </a:p>
        </p:txBody>
      </p:sp>
      <p:sp>
        <p:nvSpPr>
          <p:cNvPr id="16" name="TextBox 15">
            <a:extLst>
              <a:ext uri="{FF2B5EF4-FFF2-40B4-BE49-F238E27FC236}">
                <a16:creationId xmlns:a16="http://schemas.microsoft.com/office/drawing/2014/main" id="{C301DFB9-9C1A-C5A0-783E-E287FF1064E2}"/>
              </a:ext>
            </a:extLst>
          </p:cNvPr>
          <p:cNvSpPr txBox="1"/>
          <p:nvPr/>
        </p:nvSpPr>
        <p:spPr>
          <a:xfrm>
            <a:off x="4571950" y="4562440"/>
            <a:ext cx="4732934" cy="523220"/>
          </a:xfrm>
          <a:prstGeom prst="rect">
            <a:avLst/>
          </a:prstGeom>
          <a:noFill/>
        </p:spPr>
        <p:txBody>
          <a:bodyPr wrap="square">
            <a:spAutoFit/>
          </a:bodyPr>
          <a:lstStyle/>
          <a:p>
            <a:r>
              <a:rPr lang="en-US" dirty="0"/>
              <a:t>The number of passengers, one, is the most frequent, then two passengers, and the rest have small values</a:t>
            </a:r>
          </a:p>
        </p:txBody>
      </p:sp>
    </p:spTree>
    <p:extLst>
      <p:ext uri="{BB962C8B-B14F-4D97-AF65-F5344CB8AC3E}">
        <p14:creationId xmlns:p14="http://schemas.microsoft.com/office/powerpoint/2010/main" val="195184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43086-E320-9409-C5BD-EBC6B081325E}"/>
              </a:ext>
            </a:extLst>
          </p:cNvPr>
          <p:cNvSpPr txBox="1"/>
          <p:nvPr/>
        </p:nvSpPr>
        <p:spPr>
          <a:xfrm>
            <a:off x="98754" y="531148"/>
            <a:ext cx="8350301" cy="1524007"/>
          </a:xfrm>
          <a:prstGeom prst="rect">
            <a:avLst/>
          </a:prstGeom>
          <a:noFill/>
        </p:spPr>
        <p:txBody>
          <a:bodyPr wrap="square">
            <a:spAutoFit/>
          </a:bodyPr>
          <a:lstStyle/>
          <a:p>
            <a:pPr algn="l">
              <a:lnSpc>
                <a:spcPct val="150000"/>
              </a:lnSpc>
              <a:buFont typeface="Arial" panose="020B0604020202020204" pitchFamily="34" charset="0"/>
              <a:buChar char="•"/>
            </a:pPr>
            <a:r>
              <a:rPr lang="en-US" sz="1600" b="0" i="0" dirty="0">
                <a:solidFill>
                  <a:srgbClr val="000000"/>
                </a:solidFill>
                <a:effectLst/>
                <a:latin typeface="Helvetica Neue"/>
              </a:rPr>
              <a:t>The vendor id is 2 made more trips</a:t>
            </a:r>
          </a:p>
          <a:p>
            <a:pPr algn="l">
              <a:lnSpc>
                <a:spcPct val="150000"/>
              </a:lnSpc>
              <a:buFont typeface="Arial" panose="020B0604020202020204" pitchFamily="34" charset="0"/>
              <a:buChar char="•"/>
            </a:pPr>
            <a:r>
              <a:rPr lang="en-US" sz="1600" b="0" i="0" dirty="0">
                <a:solidFill>
                  <a:srgbClr val="000000"/>
                </a:solidFill>
                <a:effectLst/>
                <a:latin typeface="Helvetica Neue"/>
              </a:rPr>
              <a:t>The largest number of trips was the number of rams in it 1, then the next 2</a:t>
            </a:r>
          </a:p>
          <a:p>
            <a:pPr algn="l">
              <a:lnSpc>
                <a:spcPct val="150000"/>
              </a:lnSpc>
              <a:buFont typeface="Arial" panose="020B0604020202020204" pitchFamily="34" charset="0"/>
              <a:buChar char="•"/>
            </a:pPr>
            <a:r>
              <a:rPr lang="en-US" sz="1600" b="0" i="0" dirty="0">
                <a:solidFill>
                  <a:srgbClr val="000000"/>
                </a:solidFill>
                <a:effectLst/>
                <a:latin typeface="Helvetica Neue"/>
              </a:rPr>
              <a:t>can you have some tris that have zero passenger (38 trips)</a:t>
            </a:r>
          </a:p>
          <a:p>
            <a:pPr algn="l">
              <a:lnSpc>
                <a:spcPct val="150000"/>
              </a:lnSpc>
              <a:buFont typeface="Arial" panose="020B0604020202020204" pitchFamily="34" charset="0"/>
              <a:buChar char="•"/>
            </a:pPr>
            <a:r>
              <a:rPr lang="en-US" sz="1600" b="0" i="0" dirty="0">
                <a:solidFill>
                  <a:srgbClr val="000000"/>
                </a:solidFill>
                <a:effectLst/>
                <a:latin typeface="Helvetica Neue"/>
              </a:rPr>
              <a:t>can you have some trips that have large number passenger (7 passengers) (2 trips)</a:t>
            </a:r>
          </a:p>
        </p:txBody>
      </p:sp>
    </p:spTree>
    <p:extLst>
      <p:ext uri="{BB962C8B-B14F-4D97-AF65-F5344CB8AC3E}">
        <p14:creationId xmlns:p14="http://schemas.microsoft.com/office/powerpoint/2010/main" val="294448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ECED-E81F-02C8-0E02-BCA1999AAA29}"/>
              </a:ext>
            </a:extLst>
          </p:cNvPr>
          <p:cNvSpPr>
            <a:spLocks noGrp="1"/>
          </p:cNvSpPr>
          <p:nvPr>
            <p:ph type="title"/>
          </p:nvPr>
        </p:nvSpPr>
        <p:spPr/>
        <p:txBody>
          <a:bodyPr/>
          <a:lstStyle/>
          <a:p>
            <a:r>
              <a:rPr lang="en-US" dirty="0"/>
              <a:t>analysis numeric features </a:t>
            </a:r>
          </a:p>
        </p:txBody>
      </p:sp>
      <p:sp>
        <p:nvSpPr>
          <p:cNvPr id="4" name="TextBox 3">
            <a:extLst>
              <a:ext uri="{FF2B5EF4-FFF2-40B4-BE49-F238E27FC236}">
                <a16:creationId xmlns:a16="http://schemas.microsoft.com/office/drawing/2014/main" id="{A41FAA7C-EAFE-F4A1-38E8-68797D9136AC}"/>
              </a:ext>
            </a:extLst>
          </p:cNvPr>
          <p:cNvSpPr txBox="1"/>
          <p:nvPr/>
        </p:nvSpPr>
        <p:spPr>
          <a:xfrm>
            <a:off x="98755" y="1007741"/>
            <a:ext cx="5680253" cy="307777"/>
          </a:xfrm>
          <a:prstGeom prst="rect">
            <a:avLst/>
          </a:prstGeom>
          <a:noFill/>
        </p:spPr>
        <p:txBody>
          <a:bodyPr wrap="square">
            <a:spAutoFit/>
          </a:bodyPr>
          <a:lstStyle/>
          <a:p>
            <a:pPr marL="285750" indent="-285750">
              <a:buFont typeface="Arial" panose="020B0604020202020204" pitchFamily="34" charset="0"/>
              <a:buChar char="•"/>
            </a:pPr>
            <a:r>
              <a:rPr lang="en-US" b="1" dirty="0"/>
              <a:t>analysis discrete features</a:t>
            </a:r>
          </a:p>
        </p:txBody>
      </p:sp>
      <p:sp>
        <p:nvSpPr>
          <p:cNvPr id="5" name="TextBox 4">
            <a:extLst>
              <a:ext uri="{FF2B5EF4-FFF2-40B4-BE49-F238E27FC236}">
                <a16:creationId xmlns:a16="http://schemas.microsoft.com/office/drawing/2014/main" id="{53A48F5F-659E-B490-5F41-C3CBBDEE7DD4}"/>
              </a:ext>
            </a:extLst>
          </p:cNvPr>
          <p:cNvSpPr txBox="1"/>
          <p:nvPr/>
        </p:nvSpPr>
        <p:spPr>
          <a:xfrm>
            <a:off x="1225297" y="1252372"/>
            <a:ext cx="4732934" cy="307777"/>
          </a:xfrm>
          <a:prstGeom prst="rect">
            <a:avLst/>
          </a:prstGeom>
          <a:noFill/>
        </p:spPr>
        <p:txBody>
          <a:bodyPr wrap="square">
            <a:spAutoFit/>
          </a:bodyPr>
          <a:lstStyle/>
          <a:p>
            <a:pPr marL="285750" indent="-285750">
              <a:buFont typeface="Arial" panose="020B0604020202020204" pitchFamily="34" charset="0"/>
              <a:buChar char="•"/>
            </a:pPr>
            <a:r>
              <a:rPr lang="en-US" dirty="0"/>
              <a:t> relationship with target feature: </a:t>
            </a:r>
          </a:p>
        </p:txBody>
      </p:sp>
      <p:pic>
        <p:nvPicPr>
          <p:cNvPr id="14" name="Picture 13">
            <a:extLst>
              <a:ext uri="{FF2B5EF4-FFF2-40B4-BE49-F238E27FC236}">
                <a16:creationId xmlns:a16="http://schemas.microsoft.com/office/drawing/2014/main" id="{02BF8B2B-1D27-016C-DD95-9FF5DBA6211E}"/>
              </a:ext>
            </a:extLst>
          </p:cNvPr>
          <p:cNvPicPr>
            <a:picLocks noChangeAspect="1"/>
          </p:cNvPicPr>
          <p:nvPr/>
        </p:nvPicPr>
        <p:blipFill>
          <a:blip r:embed="rId2"/>
          <a:stretch>
            <a:fillRect/>
          </a:stretch>
        </p:blipFill>
        <p:spPr>
          <a:xfrm>
            <a:off x="-80467" y="1560149"/>
            <a:ext cx="9144000" cy="3551601"/>
          </a:xfrm>
          <a:prstGeom prst="rect">
            <a:avLst/>
          </a:prstGeom>
        </p:spPr>
      </p:pic>
    </p:spTree>
    <p:extLst>
      <p:ext uri="{BB962C8B-B14F-4D97-AF65-F5344CB8AC3E}">
        <p14:creationId xmlns:p14="http://schemas.microsoft.com/office/powerpoint/2010/main" val="416713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060F-70A8-5B65-90DE-18431B73328A}"/>
              </a:ext>
            </a:extLst>
          </p:cNvPr>
          <p:cNvSpPr>
            <a:spLocks noGrp="1"/>
          </p:cNvSpPr>
          <p:nvPr>
            <p:ph type="title"/>
          </p:nvPr>
        </p:nvSpPr>
        <p:spPr>
          <a:xfrm>
            <a:off x="713775" y="14454"/>
            <a:ext cx="7709700" cy="676800"/>
          </a:xfrm>
        </p:spPr>
        <p:txBody>
          <a:bodyPr/>
          <a:lstStyle/>
          <a:p>
            <a:pPr algn="ctr"/>
            <a:r>
              <a:rPr lang="en-US" dirty="0"/>
              <a:t>analysis numeric features </a:t>
            </a:r>
          </a:p>
        </p:txBody>
      </p:sp>
      <p:sp>
        <p:nvSpPr>
          <p:cNvPr id="3" name="Text Placeholder 2">
            <a:extLst>
              <a:ext uri="{FF2B5EF4-FFF2-40B4-BE49-F238E27FC236}">
                <a16:creationId xmlns:a16="http://schemas.microsoft.com/office/drawing/2014/main" id="{F247526A-B47A-BA06-4094-D7DD9F2B440F}"/>
              </a:ext>
            </a:extLst>
          </p:cNvPr>
          <p:cNvSpPr>
            <a:spLocks noGrp="1"/>
          </p:cNvSpPr>
          <p:nvPr>
            <p:ph type="body" idx="1"/>
          </p:nvPr>
        </p:nvSpPr>
        <p:spPr>
          <a:xfrm>
            <a:off x="713775" y="619947"/>
            <a:ext cx="7709700" cy="3239100"/>
          </a:xfrm>
        </p:spPr>
        <p:txBody>
          <a:bodyPr/>
          <a:lstStyle/>
          <a:p>
            <a:r>
              <a:rPr lang="en-US" b="1" dirty="0"/>
              <a:t>analysis continues features:</a:t>
            </a:r>
          </a:p>
          <a:p>
            <a:pPr marL="152400" indent="0">
              <a:buNone/>
            </a:pPr>
            <a:r>
              <a:rPr lang="en-US" b="1" dirty="0"/>
              <a:t>                 Continues features 'pickup_longitude','pickup_latitude','dropoff_longitude','dropoff_latitude</a:t>
            </a:r>
            <a:r>
              <a:rPr lang="en-US" dirty="0"/>
              <a:t>'</a:t>
            </a:r>
          </a:p>
        </p:txBody>
      </p:sp>
      <p:pic>
        <p:nvPicPr>
          <p:cNvPr id="5" name="Picture 4">
            <a:extLst>
              <a:ext uri="{FF2B5EF4-FFF2-40B4-BE49-F238E27FC236}">
                <a16:creationId xmlns:a16="http://schemas.microsoft.com/office/drawing/2014/main" id="{60469EED-6314-947C-CE8C-B08730FCA63A}"/>
              </a:ext>
            </a:extLst>
          </p:cNvPr>
          <p:cNvPicPr>
            <a:picLocks noChangeAspect="1"/>
          </p:cNvPicPr>
          <p:nvPr/>
        </p:nvPicPr>
        <p:blipFill>
          <a:blip r:embed="rId2"/>
          <a:stretch>
            <a:fillRect/>
          </a:stretch>
        </p:blipFill>
        <p:spPr>
          <a:xfrm>
            <a:off x="416966" y="1192378"/>
            <a:ext cx="8412480" cy="3897468"/>
          </a:xfrm>
          <a:prstGeom prst="rect">
            <a:avLst/>
          </a:prstGeom>
        </p:spPr>
      </p:pic>
    </p:spTree>
    <p:extLst>
      <p:ext uri="{BB962C8B-B14F-4D97-AF65-F5344CB8AC3E}">
        <p14:creationId xmlns:p14="http://schemas.microsoft.com/office/powerpoint/2010/main" val="287466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2C7C-AD50-D7D3-3764-3E0CD284B0D4}"/>
              </a:ext>
            </a:extLst>
          </p:cNvPr>
          <p:cNvSpPr>
            <a:spLocks noGrp="1"/>
          </p:cNvSpPr>
          <p:nvPr>
            <p:ph type="title"/>
          </p:nvPr>
        </p:nvSpPr>
        <p:spPr/>
        <p:txBody>
          <a:bodyPr/>
          <a:lstStyle/>
          <a:p>
            <a:pPr algn="ctr"/>
            <a:r>
              <a:rPr lang="en-US" dirty="0"/>
              <a:t>analysis numeric features </a:t>
            </a:r>
          </a:p>
        </p:txBody>
      </p:sp>
      <p:sp>
        <p:nvSpPr>
          <p:cNvPr id="3" name="Text Placeholder 2">
            <a:extLst>
              <a:ext uri="{FF2B5EF4-FFF2-40B4-BE49-F238E27FC236}">
                <a16:creationId xmlns:a16="http://schemas.microsoft.com/office/drawing/2014/main" id="{0279EE75-F1B1-3D90-2260-C1A9D3D81DA8}"/>
              </a:ext>
            </a:extLst>
          </p:cNvPr>
          <p:cNvSpPr>
            <a:spLocks noGrp="1"/>
          </p:cNvSpPr>
          <p:nvPr>
            <p:ph type="body" idx="1"/>
          </p:nvPr>
        </p:nvSpPr>
        <p:spPr/>
        <p:txBody>
          <a:bodyPr/>
          <a:lstStyle/>
          <a:p>
            <a:r>
              <a:rPr lang="en-US" b="1" dirty="0"/>
              <a:t>Continues features 'pickup_longitude','pickup_latitude','dropoff_longitude','dropoff_latitude</a:t>
            </a:r>
            <a:r>
              <a:rPr lang="en-US" dirty="0"/>
              <a:t>’</a:t>
            </a:r>
          </a:p>
          <a:p>
            <a:pPr marL="152400" indent="0">
              <a:buNone/>
            </a:pPr>
            <a:r>
              <a:rPr lang="en-US" dirty="0"/>
              <a:t>         </a:t>
            </a:r>
            <a:r>
              <a:rPr lang="en-US" b="1" dirty="0"/>
              <a:t>can you extract new feature like distance between pickup and </a:t>
            </a:r>
            <a:r>
              <a:rPr lang="en-US" b="1" dirty="0" err="1"/>
              <a:t>dropoff</a:t>
            </a:r>
            <a:endParaRPr lang="en-US" b="1" dirty="0"/>
          </a:p>
        </p:txBody>
      </p:sp>
      <p:pic>
        <p:nvPicPr>
          <p:cNvPr id="5" name="Picture 4">
            <a:extLst>
              <a:ext uri="{FF2B5EF4-FFF2-40B4-BE49-F238E27FC236}">
                <a16:creationId xmlns:a16="http://schemas.microsoft.com/office/drawing/2014/main" id="{5FF5F6E5-67D1-B07B-22C8-719CC616AE70}"/>
              </a:ext>
            </a:extLst>
          </p:cNvPr>
          <p:cNvPicPr>
            <a:picLocks noChangeAspect="1"/>
          </p:cNvPicPr>
          <p:nvPr/>
        </p:nvPicPr>
        <p:blipFill>
          <a:blip r:embed="rId2"/>
          <a:stretch>
            <a:fillRect/>
          </a:stretch>
        </p:blipFill>
        <p:spPr>
          <a:xfrm>
            <a:off x="217449" y="1840762"/>
            <a:ext cx="3886378" cy="2669337"/>
          </a:xfrm>
          <a:prstGeom prst="rect">
            <a:avLst/>
          </a:prstGeom>
        </p:spPr>
      </p:pic>
      <p:pic>
        <p:nvPicPr>
          <p:cNvPr id="9" name="Picture 8">
            <a:extLst>
              <a:ext uri="{FF2B5EF4-FFF2-40B4-BE49-F238E27FC236}">
                <a16:creationId xmlns:a16="http://schemas.microsoft.com/office/drawing/2014/main" id="{380D5AB0-4A9D-FDB2-1C76-946508ECBD6D}"/>
              </a:ext>
            </a:extLst>
          </p:cNvPr>
          <p:cNvPicPr>
            <a:picLocks noChangeAspect="1"/>
          </p:cNvPicPr>
          <p:nvPr/>
        </p:nvPicPr>
        <p:blipFill>
          <a:blip r:embed="rId3"/>
          <a:stretch>
            <a:fillRect/>
          </a:stretch>
        </p:blipFill>
        <p:spPr>
          <a:xfrm>
            <a:off x="4736050" y="1840762"/>
            <a:ext cx="3990984" cy="2669337"/>
          </a:xfrm>
          <a:prstGeom prst="rect">
            <a:avLst/>
          </a:prstGeom>
        </p:spPr>
      </p:pic>
      <p:sp>
        <p:nvSpPr>
          <p:cNvPr id="13" name="TextBox 12">
            <a:extLst>
              <a:ext uri="{FF2B5EF4-FFF2-40B4-BE49-F238E27FC236}">
                <a16:creationId xmlns:a16="http://schemas.microsoft.com/office/drawing/2014/main" id="{1C9422A8-D23D-1A0D-C38B-C50903F95630}"/>
              </a:ext>
            </a:extLst>
          </p:cNvPr>
          <p:cNvSpPr txBox="1"/>
          <p:nvPr/>
        </p:nvSpPr>
        <p:spPr>
          <a:xfrm>
            <a:off x="2138695" y="4556641"/>
            <a:ext cx="6721018" cy="523220"/>
          </a:xfrm>
          <a:prstGeom prst="rect">
            <a:avLst/>
          </a:prstGeom>
          <a:noFill/>
        </p:spPr>
        <p:txBody>
          <a:bodyPr wrap="square">
            <a:spAutoFit/>
          </a:bodyPr>
          <a:lstStyle/>
          <a:p>
            <a:r>
              <a:rPr lang="en-US" dirty="0"/>
              <a:t>Distance has clearly outliers </a:t>
            </a:r>
            <a:br>
              <a:rPr lang="en-US" dirty="0"/>
            </a:br>
            <a:r>
              <a:rPr lang="en-US" dirty="0"/>
              <a:t>some trips have distance 771 kilo meters that is impossible </a:t>
            </a:r>
          </a:p>
        </p:txBody>
      </p:sp>
    </p:spTree>
    <p:extLst>
      <p:ext uri="{BB962C8B-B14F-4D97-AF65-F5344CB8AC3E}">
        <p14:creationId xmlns:p14="http://schemas.microsoft.com/office/powerpoint/2010/main" val="299987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4AD-99D0-BA35-8048-7115A423C9AF}"/>
              </a:ext>
            </a:extLst>
          </p:cNvPr>
          <p:cNvSpPr>
            <a:spLocks noGrp="1"/>
          </p:cNvSpPr>
          <p:nvPr>
            <p:ph type="title"/>
          </p:nvPr>
        </p:nvSpPr>
        <p:spPr/>
        <p:txBody>
          <a:bodyPr/>
          <a:lstStyle/>
          <a:p>
            <a:pPr algn="ctr"/>
            <a:r>
              <a:rPr lang="en-US" dirty="0"/>
              <a:t>analysis numeric features </a:t>
            </a:r>
          </a:p>
        </p:txBody>
      </p:sp>
      <p:sp>
        <p:nvSpPr>
          <p:cNvPr id="3" name="Text Placeholder 2">
            <a:extLst>
              <a:ext uri="{FF2B5EF4-FFF2-40B4-BE49-F238E27FC236}">
                <a16:creationId xmlns:a16="http://schemas.microsoft.com/office/drawing/2014/main" id="{48DB1E2A-8706-0A96-BAAE-7FB357D418C1}"/>
              </a:ext>
            </a:extLst>
          </p:cNvPr>
          <p:cNvSpPr>
            <a:spLocks noGrp="1"/>
          </p:cNvSpPr>
          <p:nvPr>
            <p:ph type="body" idx="1"/>
          </p:nvPr>
        </p:nvSpPr>
        <p:spPr>
          <a:xfrm>
            <a:off x="713775" y="1029599"/>
            <a:ext cx="7709700" cy="3239100"/>
          </a:xfrm>
        </p:spPr>
        <p:txBody>
          <a:bodyPr/>
          <a:lstStyle/>
          <a:p>
            <a:r>
              <a:rPr lang="en-US" b="1" dirty="0"/>
              <a:t>After remove some outliers and apply log </a:t>
            </a:r>
          </a:p>
          <a:p>
            <a:endParaRPr lang="en-US" dirty="0"/>
          </a:p>
        </p:txBody>
      </p:sp>
      <p:pic>
        <p:nvPicPr>
          <p:cNvPr id="5" name="Picture 4">
            <a:extLst>
              <a:ext uri="{FF2B5EF4-FFF2-40B4-BE49-F238E27FC236}">
                <a16:creationId xmlns:a16="http://schemas.microsoft.com/office/drawing/2014/main" id="{B50EBD93-7446-6A07-3E45-A45058F5C4A8}"/>
              </a:ext>
            </a:extLst>
          </p:cNvPr>
          <p:cNvPicPr>
            <a:picLocks noChangeAspect="1"/>
          </p:cNvPicPr>
          <p:nvPr/>
        </p:nvPicPr>
        <p:blipFill>
          <a:blip r:embed="rId2"/>
          <a:stretch>
            <a:fillRect/>
          </a:stretch>
        </p:blipFill>
        <p:spPr>
          <a:xfrm>
            <a:off x="565348" y="1432055"/>
            <a:ext cx="3302315" cy="3031932"/>
          </a:xfrm>
          <a:prstGeom prst="rect">
            <a:avLst/>
          </a:prstGeom>
        </p:spPr>
      </p:pic>
      <p:pic>
        <p:nvPicPr>
          <p:cNvPr id="7" name="Picture 6">
            <a:extLst>
              <a:ext uri="{FF2B5EF4-FFF2-40B4-BE49-F238E27FC236}">
                <a16:creationId xmlns:a16="http://schemas.microsoft.com/office/drawing/2014/main" id="{B132DFAA-9F1A-61B7-5600-F8E2748BE650}"/>
              </a:ext>
            </a:extLst>
          </p:cNvPr>
          <p:cNvPicPr>
            <a:picLocks noChangeAspect="1"/>
          </p:cNvPicPr>
          <p:nvPr/>
        </p:nvPicPr>
        <p:blipFill>
          <a:blip r:embed="rId3"/>
          <a:stretch>
            <a:fillRect/>
          </a:stretch>
        </p:blipFill>
        <p:spPr>
          <a:xfrm>
            <a:off x="5006436" y="1432055"/>
            <a:ext cx="3572216" cy="3031932"/>
          </a:xfrm>
          <a:prstGeom prst="rect">
            <a:avLst/>
          </a:prstGeom>
        </p:spPr>
      </p:pic>
      <p:sp>
        <p:nvSpPr>
          <p:cNvPr id="9" name="TextBox 8">
            <a:extLst>
              <a:ext uri="{FF2B5EF4-FFF2-40B4-BE49-F238E27FC236}">
                <a16:creationId xmlns:a16="http://schemas.microsoft.com/office/drawing/2014/main" id="{9133BB24-6C8C-E298-C8EE-52C8CBE51B73}"/>
              </a:ext>
            </a:extLst>
          </p:cNvPr>
          <p:cNvSpPr txBox="1"/>
          <p:nvPr/>
        </p:nvSpPr>
        <p:spPr>
          <a:xfrm>
            <a:off x="4923130" y="4543384"/>
            <a:ext cx="4220870" cy="461665"/>
          </a:xfrm>
          <a:prstGeom prst="rect">
            <a:avLst/>
          </a:prstGeom>
          <a:noFill/>
        </p:spPr>
        <p:txBody>
          <a:bodyPr wrap="square">
            <a:spAutoFit/>
          </a:bodyPr>
          <a:lstStyle/>
          <a:p>
            <a:r>
              <a:rPr lang="en-US" sz="1200" b="1" dirty="0"/>
              <a:t>after log transformation the distribution transform from positive skew to normal distribution</a:t>
            </a:r>
          </a:p>
        </p:txBody>
      </p:sp>
    </p:spTree>
    <p:extLst>
      <p:ext uri="{BB962C8B-B14F-4D97-AF65-F5344CB8AC3E}">
        <p14:creationId xmlns:p14="http://schemas.microsoft.com/office/powerpoint/2010/main" val="213670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2BCF-1DC9-0D7F-9CEF-7D0B850C2E57}"/>
              </a:ext>
            </a:extLst>
          </p:cNvPr>
          <p:cNvSpPr>
            <a:spLocks noGrp="1"/>
          </p:cNvSpPr>
          <p:nvPr>
            <p:ph type="title"/>
          </p:nvPr>
        </p:nvSpPr>
        <p:spPr/>
        <p:txBody>
          <a:bodyPr/>
          <a:lstStyle/>
          <a:p>
            <a:pPr algn="ctr"/>
            <a:r>
              <a:rPr lang="en-US" dirty="0"/>
              <a:t>analysis numeric features </a:t>
            </a:r>
          </a:p>
        </p:txBody>
      </p:sp>
      <p:sp>
        <p:nvSpPr>
          <p:cNvPr id="3" name="Text Placeholder 2">
            <a:extLst>
              <a:ext uri="{FF2B5EF4-FFF2-40B4-BE49-F238E27FC236}">
                <a16:creationId xmlns:a16="http://schemas.microsoft.com/office/drawing/2014/main" id="{F2FFFB3B-365A-F287-8B32-4C177E967506}"/>
              </a:ext>
            </a:extLst>
          </p:cNvPr>
          <p:cNvSpPr>
            <a:spLocks noGrp="1"/>
          </p:cNvSpPr>
          <p:nvPr>
            <p:ph type="body" idx="1"/>
          </p:nvPr>
        </p:nvSpPr>
        <p:spPr>
          <a:xfrm>
            <a:off x="713775" y="952200"/>
            <a:ext cx="7709700" cy="3239100"/>
          </a:xfrm>
        </p:spPr>
        <p:txBody>
          <a:bodyPr/>
          <a:lstStyle/>
          <a:p>
            <a:r>
              <a:rPr lang="en-US" sz="1400" b="1" dirty="0"/>
              <a:t>Relationship between target column and distance</a:t>
            </a:r>
          </a:p>
        </p:txBody>
      </p:sp>
      <p:pic>
        <p:nvPicPr>
          <p:cNvPr id="5" name="Picture 4">
            <a:extLst>
              <a:ext uri="{FF2B5EF4-FFF2-40B4-BE49-F238E27FC236}">
                <a16:creationId xmlns:a16="http://schemas.microsoft.com/office/drawing/2014/main" id="{FE23821B-C882-2603-A6D6-DD167984A9BF}"/>
              </a:ext>
            </a:extLst>
          </p:cNvPr>
          <p:cNvPicPr>
            <a:picLocks noChangeAspect="1"/>
          </p:cNvPicPr>
          <p:nvPr/>
        </p:nvPicPr>
        <p:blipFill>
          <a:blip r:embed="rId2"/>
          <a:stretch>
            <a:fillRect/>
          </a:stretch>
        </p:blipFill>
        <p:spPr>
          <a:xfrm>
            <a:off x="826089" y="1300360"/>
            <a:ext cx="7096802" cy="2966518"/>
          </a:xfrm>
          <a:prstGeom prst="rect">
            <a:avLst/>
          </a:prstGeom>
        </p:spPr>
      </p:pic>
      <p:sp>
        <p:nvSpPr>
          <p:cNvPr id="7" name="TextBox 6">
            <a:extLst>
              <a:ext uri="{FF2B5EF4-FFF2-40B4-BE49-F238E27FC236}">
                <a16:creationId xmlns:a16="http://schemas.microsoft.com/office/drawing/2014/main" id="{26B05620-219E-F47C-26D3-ACC56494DAF0}"/>
              </a:ext>
            </a:extLst>
          </p:cNvPr>
          <p:cNvSpPr txBox="1"/>
          <p:nvPr/>
        </p:nvSpPr>
        <p:spPr>
          <a:xfrm>
            <a:off x="658369" y="4369835"/>
            <a:ext cx="8178394" cy="830997"/>
          </a:xfrm>
          <a:prstGeom prst="rect">
            <a:avLst/>
          </a:prstGeom>
          <a:noFill/>
        </p:spPr>
        <p:txBody>
          <a:bodyPr wrap="square">
            <a:spAutoFit/>
          </a:bodyPr>
          <a:lstStyle/>
          <a:p>
            <a:pPr marL="171450" indent="-171450">
              <a:buFont typeface="Arial" panose="020B0604020202020204" pitchFamily="34" charset="0"/>
              <a:buChar char="•"/>
            </a:pPr>
            <a:r>
              <a:rPr lang="en-US" sz="1200" b="1" i="0" dirty="0">
                <a:solidFill>
                  <a:srgbClr val="000000"/>
                </a:solidFill>
                <a:effectLst/>
                <a:latin typeface="+mj-lt"/>
              </a:rPr>
              <a:t>Nothing can be deduced from the resulting figure due to the large scale of trip duration can apply log transform to reduce scale</a:t>
            </a:r>
          </a:p>
          <a:p>
            <a:br>
              <a:rPr lang="en-US" sz="1200" b="1" dirty="0">
                <a:latin typeface="+mj-lt"/>
              </a:rPr>
            </a:br>
            <a:endParaRPr lang="en-US" sz="1200" b="1" dirty="0">
              <a:latin typeface="+mj-lt"/>
            </a:endParaRPr>
          </a:p>
        </p:txBody>
      </p:sp>
    </p:spTree>
    <p:extLst>
      <p:ext uri="{BB962C8B-B14F-4D97-AF65-F5344CB8AC3E}">
        <p14:creationId xmlns:p14="http://schemas.microsoft.com/office/powerpoint/2010/main" val="116489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210D-DED7-2C14-9622-64C500F93E0B}"/>
              </a:ext>
            </a:extLst>
          </p:cNvPr>
          <p:cNvSpPr>
            <a:spLocks noGrp="1"/>
          </p:cNvSpPr>
          <p:nvPr>
            <p:ph type="title"/>
          </p:nvPr>
        </p:nvSpPr>
        <p:spPr/>
        <p:txBody>
          <a:bodyPr/>
          <a:lstStyle/>
          <a:p>
            <a:pPr algn="ctr"/>
            <a:r>
              <a:rPr lang="en-US" dirty="0"/>
              <a:t>analysis numeric features </a:t>
            </a:r>
          </a:p>
        </p:txBody>
      </p:sp>
      <p:sp>
        <p:nvSpPr>
          <p:cNvPr id="3" name="Text Placeholder 2">
            <a:extLst>
              <a:ext uri="{FF2B5EF4-FFF2-40B4-BE49-F238E27FC236}">
                <a16:creationId xmlns:a16="http://schemas.microsoft.com/office/drawing/2014/main" id="{71597703-EC25-40C6-7B3F-B04F7CE233B0}"/>
              </a:ext>
            </a:extLst>
          </p:cNvPr>
          <p:cNvSpPr>
            <a:spLocks noGrp="1"/>
          </p:cNvSpPr>
          <p:nvPr>
            <p:ph type="body" idx="1"/>
          </p:nvPr>
        </p:nvSpPr>
        <p:spPr/>
        <p:txBody>
          <a:bodyPr/>
          <a:lstStyle/>
          <a:p>
            <a:r>
              <a:rPr lang="en-US" b="1" dirty="0"/>
              <a:t>Can extract extra new feature (speed )from distance and duration </a:t>
            </a:r>
          </a:p>
          <a:p>
            <a:endParaRPr lang="en-US" b="1" dirty="0"/>
          </a:p>
        </p:txBody>
      </p:sp>
      <p:pic>
        <p:nvPicPr>
          <p:cNvPr id="5" name="Picture 4">
            <a:extLst>
              <a:ext uri="{FF2B5EF4-FFF2-40B4-BE49-F238E27FC236}">
                <a16:creationId xmlns:a16="http://schemas.microsoft.com/office/drawing/2014/main" id="{9363F7F0-8CB8-A47D-A067-29CCA9F9AA51}"/>
              </a:ext>
            </a:extLst>
          </p:cNvPr>
          <p:cNvPicPr>
            <a:picLocks noChangeAspect="1"/>
          </p:cNvPicPr>
          <p:nvPr/>
        </p:nvPicPr>
        <p:blipFill>
          <a:blip r:embed="rId2"/>
          <a:stretch>
            <a:fillRect/>
          </a:stretch>
        </p:blipFill>
        <p:spPr>
          <a:xfrm>
            <a:off x="1910445" y="1723556"/>
            <a:ext cx="4723263" cy="3159427"/>
          </a:xfrm>
          <a:prstGeom prst="rect">
            <a:avLst/>
          </a:prstGeom>
        </p:spPr>
      </p:pic>
    </p:spTree>
    <p:extLst>
      <p:ext uri="{BB962C8B-B14F-4D97-AF65-F5344CB8AC3E}">
        <p14:creationId xmlns:p14="http://schemas.microsoft.com/office/powerpoint/2010/main" val="210383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5C59-59EC-B2CF-74EE-A140EE72EF98}"/>
              </a:ext>
            </a:extLst>
          </p:cNvPr>
          <p:cNvSpPr>
            <a:spLocks noGrp="1"/>
          </p:cNvSpPr>
          <p:nvPr>
            <p:ph type="title"/>
          </p:nvPr>
        </p:nvSpPr>
        <p:spPr>
          <a:xfrm>
            <a:off x="713775" y="92131"/>
            <a:ext cx="7709700" cy="676800"/>
          </a:xfrm>
        </p:spPr>
        <p:txBody>
          <a:bodyPr/>
          <a:lstStyle/>
          <a:p>
            <a:pPr algn="ctr"/>
            <a:r>
              <a:rPr lang="en-US" dirty="0"/>
              <a:t>Analysis </a:t>
            </a:r>
            <a:r>
              <a:rPr lang="en-US" dirty="0" err="1"/>
              <a:t>DateTime</a:t>
            </a:r>
            <a:r>
              <a:rPr lang="en-US" dirty="0"/>
              <a:t> features</a:t>
            </a:r>
          </a:p>
        </p:txBody>
      </p:sp>
      <p:sp>
        <p:nvSpPr>
          <p:cNvPr id="3" name="Text Placeholder 2">
            <a:extLst>
              <a:ext uri="{FF2B5EF4-FFF2-40B4-BE49-F238E27FC236}">
                <a16:creationId xmlns:a16="http://schemas.microsoft.com/office/drawing/2014/main" id="{5F70A947-928B-D749-ED8C-A7758B42ECA8}"/>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E9D3757-C679-565E-B48C-7470375C810D}"/>
              </a:ext>
            </a:extLst>
          </p:cNvPr>
          <p:cNvPicPr>
            <a:picLocks noChangeAspect="1"/>
          </p:cNvPicPr>
          <p:nvPr/>
        </p:nvPicPr>
        <p:blipFill>
          <a:blip r:embed="rId2"/>
          <a:stretch>
            <a:fillRect/>
          </a:stretch>
        </p:blipFill>
        <p:spPr>
          <a:xfrm>
            <a:off x="713775" y="943661"/>
            <a:ext cx="7716449" cy="3964838"/>
          </a:xfrm>
          <a:prstGeom prst="rect">
            <a:avLst/>
          </a:prstGeom>
        </p:spPr>
      </p:pic>
    </p:spTree>
    <p:extLst>
      <p:ext uri="{BB962C8B-B14F-4D97-AF65-F5344CB8AC3E}">
        <p14:creationId xmlns:p14="http://schemas.microsoft.com/office/powerpoint/2010/main" val="696535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CEA8-D94B-5DBD-91D3-B8EFBF041D06}"/>
              </a:ext>
            </a:extLst>
          </p:cNvPr>
          <p:cNvSpPr>
            <a:spLocks noGrp="1"/>
          </p:cNvSpPr>
          <p:nvPr>
            <p:ph type="title"/>
          </p:nvPr>
        </p:nvSpPr>
        <p:spPr>
          <a:xfrm>
            <a:off x="586223" y="442004"/>
            <a:ext cx="7964804" cy="676800"/>
          </a:xfrm>
        </p:spPr>
        <p:txBody>
          <a:bodyPr/>
          <a:lstStyle/>
          <a:p>
            <a:r>
              <a:rPr lang="en-US" dirty="0"/>
              <a:t>Analysis </a:t>
            </a:r>
            <a:r>
              <a:rPr lang="en-US" dirty="0" err="1"/>
              <a:t>DateTime</a:t>
            </a:r>
            <a:r>
              <a:rPr lang="en-US" dirty="0"/>
              <a:t> features</a:t>
            </a:r>
            <a:r>
              <a:rPr lang="ar-EG" dirty="0"/>
              <a:t> </a:t>
            </a:r>
            <a:r>
              <a:rPr lang="en-US" dirty="0"/>
              <a:t>and relationship with speed</a:t>
            </a:r>
          </a:p>
        </p:txBody>
      </p:sp>
      <p:sp>
        <p:nvSpPr>
          <p:cNvPr id="3" name="Text Placeholder 2">
            <a:extLst>
              <a:ext uri="{FF2B5EF4-FFF2-40B4-BE49-F238E27FC236}">
                <a16:creationId xmlns:a16="http://schemas.microsoft.com/office/drawing/2014/main" id="{B84C7AA3-FE9B-BAF1-2266-1E5AFBC1F9C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EC5F1AD-033C-7E6A-F350-F99AEB9BE064}"/>
              </a:ext>
            </a:extLst>
          </p:cNvPr>
          <p:cNvPicPr>
            <a:picLocks noChangeAspect="1"/>
          </p:cNvPicPr>
          <p:nvPr/>
        </p:nvPicPr>
        <p:blipFill>
          <a:blip r:embed="rId2"/>
          <a:stretch>
            <a:fillRect/>
          </a:stretch>
        </p:blipFill>
        <p:spPr>
          <a:xfrm>
            <a:off x="458671" y="1270999"/>
            <a:ext cx="8226657" cy="3427475"/>
          </a:xfrm>
          <a:prstGeom prst="rect">
            <a:avLst/>
          </a:prstGeom>
        </p:spPr>
      </p:pic>
    </p:spTree>
    <p:extLst>
      <p:ext uri="{BB962C8B-B14F-4D97-AF65-F5344CB8AC3E}">
        <p14:creationId xmlns:p14="http://schemas.microsoft.com/office/powerpoint/2010/main" val="1898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720550" y="44502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Business objective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BFD10FA-8650-B7C7-DCC5-7D85AD13B66A}"/>
              </a:ext>
            </a:extLst>
          </p:cNvPr>
          <p:cNvSpPr txBox="1"/>
          <p:nvPr/>
        </p:nvSpPr>
        <p:spPr>
          <a:xfrm>
            <a:off x="1073455" y="2173056"/>
            <a:ext cx="6996989" cy="1703030"/>
          </a:xfrm>
          <a:prstGeom prst="rect">
            <a:avLst/>
          </a:prstGeom>
          <a:noFill/>
        </p:spPr>
        <p:txBody>
          <a:bodyPr wrap="square">
            <a:spAutoFit/>
          </a:bodyPr>
          <a:lstStyle/>
          <a:p>
            <a:pPr>
              <a:lnSpc>
                <a:spcPct val="150000"/>
              </a:lnSpc>
            </a:pPr>
            <a:r>
              <a:rPr lang="en-US" sz="1800" dirty="0"/>
              <a:t>build a model that predicts the total ride duration of taxi trips in New York City. Your primary dataset is one released by the NYC Taxi and Limousine Commission, which includes pickup time, geo-coordinates, number of passengers, and several other variables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9E1C-5F81-FCF1-3704-7B8EF94F0A10}"/>
              </a:ext>
            </a:extLst>
          </p:cNvPr>
          <p:cNvSpPr>
            <a:spLocks noGrp="1"/>
          </p:cNvSpPr>
          <p:nvPr>
            <p:ph type="title"/>
          </p:nvPr>
        </p:nvSpPr>
        <p:spPr/>
        <p:txBody>
          <a:bodyPr/>
          <a:lstStyle/>
          <a:p>
            <a:pPr algn="ctr"/>
            <a:r>
              <a:rPr lang="en-US" dirty="0"/>
              <a:t>Analysis </a:t>
            </a:r>
            <a:r>
              <a:rPr lang="en-US" dirty="0" err="1"/>
              <a:t>DateTime</a:t>
            </a:r>
            <a:r>
              <a:rPr lang="en-US" dirty="0"/>
              <a:t> features </a:t>
            </a:r>
          </a:p>
        </p:txBody>
      </p:sp>
      <p:sp>
        <p:nvSpPr>
          <p:cNvPr id="3" name="Text Placeholder 2">
            <a:extLst>
              <a:ext uri="{FF2B5EF4-FFF2-40B4-BE49-F238E27FC236}">
                <a16:creationId xmlns:a16="http://schemas.microsoft.com/office/drawing/2014/main" id="{F92790EC-355B-974A-67E1-CB38A781DF57}"/>
              </a:ext>
            </a:extLst>
          </p:cNvPr>
          <p:cNvSpPr>
            <a:spLocks noGrp="1"/>
          </p:cNvSpPr>
          <p:nvPr>
            <p:ph type="body" idx="1"/>
          </p:nvPr>
        </p:nvSpPr>
        <p:spPr/>
        <p:txBody>
          <a:bodyPr/>
          <a:lstStyle/>
          <a:p>
            <a:pPr>
              <a:lnSpc>
                <a:spcPct val="200000"/>
              </a:lnSpc>
            </a:pPr>
            <a:r>
              <a:rPr lang="en-US" sz="1400" b="1" dirty="0"/>
              <a:t>The number of trips increases at noon and in the evening than at any other time</a:t>
            </a:r>
            <a:endParaRPr lang="ar-EG" sz="1400" b="1" dirty="0"/>
          </a:p>
          <a:p>
            <a:pPr>
              <a:lnSpc>
                <a:spcPct val="200000"/>
              </a:lnSpc>
            </a:pPr>
            <a:r>
              <a:rPr lang="en-US" sz="1400" b="1" dirty="0"/>
              <a:t>The number of flights increases on Friday, Saturday, and Thursday of each week</a:t>
            </a:r>
            <a:endParaRPr lang="ar-EG" sz="1400" b="1" dirty="0"/>
          </a:p>
          <a:p>
            <a:pPr>
              <a:lnSpc>
                <a:spcPct val="200000"/>
              </a:lnSpc>
            </a:pPr>
            <a:r>
              <a:rPr lang="en-US" sz="1400" b="1" dirty="0"/>
              <a:t>The speed of vehicles increased between night and late at night</a:t>
            </a:r>
            <a:endParaRPr lang="ar-EG" sz="1400" b="1" dirty="0"/>
          </a:p>
          <a:p>
            <a:pPr>
              <a:lnSpc>
                <a:spcPct val="200000"/>
              </a:lnSpc>
            </a:pPr>
            <a:r>
              <a:rPr lang="en-US" sz="1400" b="1" dirty="0"/>
              <a:t>The speed of vehicles increased on Sunday and Saturday</a:t>
            </a:r>
            <a:endParaRPr lang="ar-EG" sz="1400" b="1" dirty="0"/>
          </a:p>
          <a:p>
            <a:pPr>
              <a:lnSpc>
                <a:spcPct val="200000"/>
              </a:lnSpc>
            </a:pPr>
            <a:r>
              <a:rPr lang="en-US" sz="1400" b="1" dirty="0"/>
              <a:t>The speed of vehicles increased in the months of 5 and 6</a:t>
            </a:r>
            <a:endParaRPr lang="ar-EG" sz="1400" b="1" dirty="0"/>
          </a:p>
          <a:p>
            <a:pPr>
              <a:lnSpc>
                <a:spcPct val="200000"/>
              </a:lnSpc>
            </a:pPr>
            <a:r>
              <a:rPr lang="en-US" sz="1400" b="1" dirty="0"/>
              <a:t>The speed of vehicles increased on holiday days than on other days</a:t>
            </a:r>
          </a:p>
        </p:txBody>
      </p:sp>
    </p:spTree>
    <p:extLst>
      <p:ext uri="{BB962C8B-B14F-4D97-AF65-F5344CB8AC3E}">
        <p14:creationId xmlns:p14="http://schemas.microsoft.com/office/powerpoint/2010/main" val="3581773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BA67-6081-A259-9114-178B6C6E8775}"/>
              </a:ext>
            </a:extLst>
          </p:cNvPr>
          <p:cNvSpPr>
            <a:spLocks noGrp="1"/>
          </p:cNvSpPr>
          <p:nvPr>
            <p:ph type="title"/>
          </p:nvPr>
        </p:nvSpPr>
        <p:spPr/>
        <p:txBody>
          <a:bodyPr/>
          <a:lstStyle/>
          <a:p>
            <a:pPr algn="ctr"/>
            <a:r>
              <a:rPr lang="en-US" dirty="0"/>
              <a:t>Used external dataset </a:t>
            </a:r>
          </a:p>
        </p:txBody>
      </p:sp>
      <p:sp>
        <p:nvSpPr>
          <p:cNvPr id="3" name="Text Placeholder 2">
            <a:extLst>
              <a:ext uri="{FF2B5EF4-FFF2-40B4-BE49-F238E27FC236}">
                <a16:creationId xmlns:a16="http://schemas.microsoft.com/office/drawing/2014/main" id="{F9DF2C3A-40B0-2C11-9B70-5F3D25A9CAD6}"/>
              </a:ext>
            </a:extLst>
          </p:cNvPr>
          <p:cNvSpPr>
            <a:spLocks noGrp="1"/>
          </p:cNvSpPr>
          <p:nvPr>
            <p:ph type="body" idx="1"/>
          </p:nvPr>
        </p:nvSpPr>
        <p:spPr>
          <a:xfrm>
            <a:off x="713775" y="1271000"/>
            <a:ext cx="7709700" cy="1472200"/>
          </a:xfrm>
        </p:spPr>
        <p:txBody>
          <a:bodyPr/>
          <a:lstStyle/>
          <a:p>
            <a:r>
              <a:rPr lang="en-US" b="1" i="0" dirty="0">
                <a:solidFill>
                  <a:srgbClr val="000000"/>
                </a:solidFill>
                <a:effectLst/>
                <a:latin typeface="Helvetica Neue"/>
              </a:rPr>
              <a:t>add new feature from The Open Source Routing Machine (OSRM) dataset</a:t>
            </a:r>
          </a:p>
          <a:p>
            <a:endParaRPr lang="en-US" b="1" i="0" dirty="0">
              <a:solidFill>
                <a:srgbClr val="000000"/>
              </a:solidFill>
              <a:effectLst/>
              <a:latin typeface="Helvetica Neue"/>
            </a:endParaRPr>
          </a:p>
          <a:p>
            <a:pPr>
              <a:buFont typeface="Wingdings" panose="05000000000000000000" pitchFamily="2" charset="2"/>
              <a:buChar char="Ø"/>
            </a:pPr>
            <a:r>
              <a:rPr lang="en-US" b="1" dirty="0"/>
              <a:t>There are many columns that can help him predict like </a:t>
            </a:r>
            <a:r>
              <a:rPr lang="en-US" b="1" dirty="0" err="1"/>
              <a:t>total_distance,total_travel_time,number_of_steps</a:t>
            </a:r>
            <a:r>
              <a:rPr lang="en-US" b="1" dirty="0"/>
              <a:t> </a:t>
            </a:r>
          </a:p>
          <a:p>
            <a:pPr>
              <a:buFont typeface="Wingdings" panose="05000000000000000000" pitchFamily="2" charset="2"/>
              <a:buChar char="Ø"/>
            </a:pPr>
            <a:endParaRPr lang="en-US" b="1" dirty="0"/>
          </a:p>
          <a:p>
            <a:pPr>
              <a:buFont typeface="Wingdings" panose="05000000000000000000" pitchFamily="2" charset="2"/>
              <a:buChar char="Ø"/>
            </a:pPr>
            <a:r>
              <a:rPr lang="en-US" b="1" dirty="0"/>
              <a:t> You can also verify this by merging with the main dataset by column ID</a:t>
            </a:r>
          </a:p>
        </p:txBody>
      </p:sp>
      <p:pic>
        <p:nvPicPr>
          <p:cNvPr id="5" name="Picture 4">
            <a:extLst>
              <a:ext uri="{FF2B5EF4-FFF2-40B4-BE49-F238E27FC236}">
                <a16:creationId xmlns:a16="http://schemas.microsoft.com/office/drawing/2014/main" id="{46379C9D-369B-BFA7-D6D4-E57E66161FBC}"/>
              </a:ext>
            </a:extLst>
          </p:cNvPr>
          <p:cNvPicPr>
            <a:picLocks noChangeAspect="1"/>
          </p:cNvPicPr>
          <p:nvPr/>
        </p:nvPicPr>
        <p:blipFill>
          <a:blip r:embed="rId2"/>
          <a:stretch>
            <a:fillRect/>
          </a:stretch>
        </p:blipFill>
        <p:spPr>
          <a:xfrm>
            <a:off x="2607765" y="3542871"/>
            <a:ext cx="3357883" cy="1450033"/>
          </a:xfrm>
          <a:prstGeom prst="rect">
            <a:avLst/>
          </a:prstGeom>
        </p:spPr>
      </p:pic>
      <p:pic>
        <p:nvPicPr>
          <p:cNvPr id="7" name="Picture 6">
            <a:extLst>
              <a:ext uri="{FF2B5EF4-FFF2-40B4-BE49-F238E27FC236}">
                <a16:creationId xmlns:a16="http://schemas.microsoft.com/office/drawing/2014/main" id="{DBDE98AA-4481-A0A9-EFD8-320D9CAD58AE}"/>
              </a:ext>
            </a:extLst>
          </p:cNvPr>
          <p:cNvPicPr>
            <a:picLocks noChangeAspect="1"/>
          </p:cNvPicPr>
          <p:nvPr/>
        </p:nvPicPr>
        <p:blipFill>
          <a:blip r:embed="rId3"/>
          <a:stretch>
            <a:fillRect/>
          </a:stretch>
        </p:blipFill>
        <p:spPr>
          <a:xfrm>
            <a:off x="1114295" y="2889079"/>
            <a:ext cx="6922161" cy="357222"/>
          </a:xfrm>
          <a:prstGeom prst="rect">
            <a:avLst/>
          </a:prstGeom>
        </p:spPr>
      </p:pic>
      <p:sp>
        <p:nvSpPr>
          <p:cNvPr id="9" name="TextBox 8">
            <a:extLst>
              <a:ext uri="{FF2B5EF4-FFF2-40B4-BE49-F238E27FC236}">
                <a16:creationId xmlns:a16="http://schemas.microsoft.com/office/drawing/2014/main" id="{8A6A5ADE-7A65-018E-D4CE-6AE5F09EE6A0}"/>
              </a:ext>
            </a:extLst>
          </p:cNvPr>
          <p:cNvSpPr txBox="1"/>
          <p:nvPr/>
        </p:nvSpPr>
        <p:spPr>
          <a:xfrm>
            <a:off x="3296771" y="2589311"/>
            <a:ext cx="4732934" cy="307777"/>
          </a:xfrm>
          <a:prstGeom prst="rect">
            <a:avLst/>
          </a:prstGeom>
          <a:noFill/>
        </p:spPr>
        <p:txBody>
          <a:bodyPr wrap="square">
            <a:spAutoFit/>
          </a:bodyPr>
          <a:lstStyle/>
          <a:p>
            <a:r>
              <a:rPr lang="en-US" b="1" dirty="0"/>
              <a:t>Merge with own dataset </a:t>
            </a:r>
            <a:endParaRPr lang="en-US" dirty="0"/>
          </a:p>
        </p:txBody>
      </p:sp>
      <p:sp>
        <p:nvSpPr>
          <p:cNvPr id="11" name="TextBox 10">
            <a:extLst>
              <a:ext uri="{FF2B5EF4-FFF2-40B4-BE49-F238E27FC236}">
                <a16:creationId xmlns:a16="http://schemas.microsoft.com/office/drawing/2014/main" id="{902AD778-F2EF-88FC-0550-0CABADA03652}"/>
              </a:ext>
            </a:extLst>
          </p:cNvPr>
          <p:cNvSpPr txBox="1"/>
          <p:nvPr/>
        </p:nvSpPr>
        <p:spPr>
          <a:xfrm>
            <a:off x="2907792" y="3240698"/>
            <a:ext cx="3057856" cy="307777"/>
          </a:xfrm>
          <a:prstGeom prst="rect">
            <a:avLst/>
          </a:prstGeom>
          <a:noFill/>
        </p:spPr>
        <p:txBody>
          <a:bodyPr wrap="square">
            <a:spAutoFit/>
          </a:bodyPr>
          <a:lstStyle/>
          <a:p>
            <a:r>
              <a:rPr lang="en-US" b="1" dirty="0"/>
              <a:t>Some statistics on it features</a:t>
            </a:r>
            <a:endParaRPr lang="en-US" dirty="0"/>
          </a:p>
        </p:txBody>
      </p:sp>
    </p:spTree>
    <p:extLst>
      <p:ext uri="{BB962C8B-B14F-4D97-AF65-F5344CB8AC3E}">
        <p14:creationId xmlns:p14="http://schemas.microsoft.com/office/powerpoint/2010/main" val="1715280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1C98C-14D0-CD0D-2BCC-30703D7D9E89}"/>
              </a:ext>
            </a:extLst>
          </p:cNvPr>
          <p:cNvPicPr>
            <a:picLocks noChangeAspect="1"/>
          </p:cNvPicPr>
          <p:nvPr/>
        </p:nvPicPr>
        <p:blipFill>
          <a:blip r:embed="rId2"/>
          <a:stretch>
            <a:fillRect/>
          </a:stretch>
        </p:blipFill>
        <p:spPr>
          <a:xfrm>
            <a:off x="91822" y="198395"/>
            <a:ext cx="3763289" cy="3364107"/>
          </a:xfrm>
          <a:prstGeom prst="rect">
            <a:avLst/>
          </a:prstGeom>
        </p:spPr>
      </p:pic>
      <p:pic>
        <p:nvPicPr>
          <p:cNvPr id="7" name="Picture 6">
            <a:extLst>
              <a:ext uri="{FF2B5EF4-FFF2-40B4-BE49-F238E27FC236}">
                <a16:creationId xmlns:a16="http://schemas.microsoft.com/office/drawing/2014/main" id="{F1CD0693-4A34-F4CB-2B36-6D7EFBC2543B}"/>
              </a:ext>
            </a:extLst>
          </p:cNvPr>
          <p:cNvPicPr>
            <a:picLocks noChangeAspect="1"/>
          </p:cNvPicPr>
          <p:nvPr/>
        </p:nvPicPr>
        <p:blipFill>
          <a:blip r:embed="rId3"/>
          <a:stretch>
            <a:fillRect/>
          </a:stretch>
        </p:blipFill>
        <p:spPr>
          <a:xfrm>
            <a:off x="4984054" y="198395"/>
            <a:ext cx="3940490" cy="3364108"/>
          </a:xfrm>
          <a:prstGeom prst="rect">
            <a:avLst/>
          </a:prstGeom>
        </p:spPr>
      </p:pic>
      <p:sp>
        <p:nvSpPr>
          <p:cNvPr id="9" name="TextBox 8">
            <a:extLst>
              <a:ext uri="{FF2B5EF4-FFF2-40B4-BE49-F238E27FC236}">
                <a16:creationId xmlns:a16="http://schemas.microsoft.com/office/drawing/2014/main" id="{61C0626C-CAD7-CB7B-ACFC-E22E633BB392}"/>
              </a:ext>
            </a:extLst>
          </p:cNvPr>
          <p:cNvSpPr txBox="1"/>
          <p:nvPr/>
        </p:nvSpPr>
        <p:spPr>
          <a:xfrm>
            <a:off x="91822" y="3622761"/>
            <a:ext cx="3997375" cy="523220"/>
          </a:xfrm>
          <a:prstGeom prst="rect">
            <a:avLst/>
          </a:prstGeom>
          <a:noFill/>
        </p:spPr>
        <p:txBody>
          <a:bodyPr wrap="square">
            <a:spAutoFit/>
          </a:bodyPr>
          <a:lstStyle/>
          <a:p>
            <a:r>
              <a:rPr lang="en-US" b="0" i="0" dirty="0" err="1">
                <a:solidFill>
                  <a:srgbClr val="000000"/>
                </a:solidFill>
                <a:effectLst/>
                <a:latin typeface="Helvetica Neue"/>
              </a:rPr>
              <a:t>total_distance</a:t>
            </a:r>
            <a:r>
              <a:rPr lang="en-US" b="0" i="0" dirty="0">
                <a:solidFill>
                  <a:srgbClr val="000000"/>
                </a:solidFill>
                <a:effectLst/>
                <a:latin typeface="Helvetica Neue"/>
              </a:rPr>
              <a:t> has negative skew</a:t>
            </a:r>
            <a:br>
              <a:rPr lang="en-US" dirty="0"/>
            </a:br>
            <a:r>
              <a:rPr lang="en-US" b="0" i="0" dirty="0">
                <a:solidFill>
                  <a:srgbClr val="000000"/>
                </a:solidFill>
                <a:effectLst/>
                <a:latin typeface="Helvetica Neue"/>
              </a:rPr>
              <a:t>most distance is between 0 and 5000 </a:t>
            </a:r>
            <a:r>
              <a:rPr lang="en-US" b="0" i="0" dirty="0" err="1">
                <a:solidFill>
                  <a:srgbClr val="000000"/>
                </a:solidFill>
                <a:effectLst/>
                <a:latin typeface="Helvetica Neue"/>
              </a:rPr>
              <a:t>metre</a:t>
            </a:r>
            <a:endParaRPr lang="en-US" dirty="0"/>
          </a:p>
        </p:txBody>
      </p:sp>
      <p:sp>
        <p:nvSpPr>
          <p:cNvPr id="11" name="TextBox 10">
            <a:extLst>
              <a:ext uri="{FF2B5EF4-FFF2-40B4-BE49-F238E27FC236}">
                <a16:creationId xmlns:a16="http://schemas.microsoft.com/office/drawing/2014/main" id="{B599FEB8-78EE-FD43-C930-08AB1A3BBD36}"/>
              </a:ext>
            </a:extLst>
          </p:cNvPr>
          <p:cNvSpPr txBox="1"/>
          <p:nvPr/>
        </p:nvSpPr>
        <p:spPr>
          <a:xfrm>
            <a:off x="4984054" y="3622761"/>
            <a:ext cx="4161966" cy="523220"/>
          </a:xfrm>
          <a:prstGeom prst="rect">
            <a:avLst/>
          </a:prstGeom>
          <a:noFill/>
        </p:spPr>
        <p:txBody>
          <a:bodyPr wrap="square">
            <a:spAutoFit/>
          </a:bodyPr>
          <a:lstStyle/>
          <a:p>
            <a:r>
              <a:rPr lang="en-US" b="0" i="0" dirty="0" err="1">
                <a:solidFill>
                  <a:srgbClr val="000000"/>
                </a:solidFill>
                <a:effectLst/>
                <a:latin typeface="Helvetica Neue"/>
              </a:rPr>
              <a:t>total_travel</a:t>
            </a:r>
            <a:r>
              <a:rPr lang="en-US" b="0" i="0" dirty="0">
                <a:solidFill>
                  <a:srgbClr val="000000"/>
                </a:solidFill>
                <a:effectLst/>
                <a:latin typeface="Helvetica Neue"/>
              </a:rPr>
              <a:t> _time has negative skew</a:t>
            </a:r>
            <a:br>
              <a:rPr lang="en-US" dirty="0"/>
            </a:br>
            <a:r>
              <a:rPr lang="en-US" b="0" i="0" dirty="0">
                <a:solidFill>
                  <a:srgbClr val="000000"/>
                </a:solidFill>
                <a:effectLst/>
                <a:latin typeface="Helvetica Neue"/>
              </a:rPr>
              <a:t>most distance is between 0 and 500 second</a:t>
            </a:r>
            <a:endParaRPr lang="en-US" dirty="0"/>
          </a:p>
        </p:txBody>
      </p:sp>
    </p:spTree>
    <p:extLst>
      <p:ext uri="{BB962C8B-B14F-4D97-AF65-F5344CB8AC3E}">
        <p14:creationId xmlns:p14="http://schemas.microsoft.com/office/powerpoint/2010/main" val="3875881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AF4A5A-DCFB-5377-1C09-5D5EF3EDFF63}"/>
              </a:ext>
            </a:extLst>
          </p:cNvPr>
          <p:cNvPicPr>
            <a:picLocks noChangeAspect="1"/>
          </p:cNvPicPr>
          <p:nvPr/>
        </p:nvPicPr>
        <p:blipFill>
          <a:blip r:embed="rId2"/>
          <a:stretch>
            <a:fillRect/>
          </a:stretch>
        </p:blipFill>
        <p:spPr>
          <a:xfrm>
            <a:off x="1676958" y="88667"/>
            <a:ext cx="5453583" cy="3810364"/>
          </a:xfrm>
          <a:prstGeom prst="rect">
            <a:avLst/>
          </a:prstGeom>
        </p:spPr>
      </p:pic>
      <p:sp>
        <p:nvSpPr>
          <p:cNvPr id="9" name="TextBox 8">
            <a:extLst>
              <a:ext uri="{FF2B5EF4-FFF2-40B4-BE49-F238E27FC236}">
                <a16:creationId xmlns:a16="http://schemas.microsoft.com/office/drawing/2014/main" id="{CE046ABD-009C-9F19-319E-78EE91CAA197}"/>
              </a:ext>
            </a:extLst>
          </p:cNvPr>
          <p:cNvSpPr txBox="1"/>
          <p:nvPr/>
        </p:nvSpPr>
        <p:spPr>
          <a:xfrm>
            <a:off x="2337206" y="4076304"/>
            <a:ext cx="4732934" cy="523220"/>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a:rPr>
              <a:t>number of steps time has negative skew </a:t>
            </a:r>
          </a:p>
          <a:p>
            <a:pPr marL="285750" indent="-285750">
              <a:buFont typeface="Arial" panose="020B0604020202020204" pitchFamily="34" charset="0"/>
              <a:buChar char="•"/>
            </a:pPr>
            <a:r>
              <a:rPr lang="en-US" b="1" i="0" dirty="0">
                <a:solidFill>
                  <a:srgbClr val="000000"/>
                </a:solidFill>
                <a:effectLst/>
                <a:latin typeface="Helvetica Neue"/>
              </a:rPr>
              <a:t>most values is between 1 and 10 steps</a:t>
            </a:r>
            <a:endParaRPr lang="en-US" b="1" dirty="0"/>
          </a:p>
        </p:txBody>
      </p:sp>
    </p:spTree>
    <p:extLst>
      <p:ext uri="{BB962C8B-B14F-4D97-AF65-F5344CB8AC3E}">
        <p14:creationId xmlns:p14="http://schemas.microsoft.com/office/powerpoint/2010/main" val="446697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FC2B4D-3B00-AD12-725C-DF884299C951}"/>
              </a:ext>
            </a:extLst>
          </p:cNvPr>
          <p:cNvPicPr>
            <a:picLocks noChangeAspect="1"/>
          </p:cNvPicPr>
          <p:nvPr/>
        </p:nvPicPr>
        <p:blipFill>
          <a:blip r:embed="rId2"/>
          <a:stretch>
            <a:fillRect/>
          </a:stretch>
        </p:blipFill>
        <p:spPr>
          <a:xfrm>
            <a:off x="409650" y="793968"/>
            <a:ext cx="8222285" cy="3825850"/>
          </a:xfrm>
          <a:prstGeom prst="rect">
            <a:avLst/>
          </a:prstGeom>
        </p:spPr>
      </p:pic>
      <p:sp>
        <p:nvSpPr>
          <p:cNvPr id="7" name="TextBox 6">
            <a:extLst>
              <a:ext uri="{FF2B5EF4-FFF2-40B4-BE49-F238E27FC236}">
                <a16:creationId xmlns:a16="http://schemas.microsoft.com/office/drawing/2014/main" id="{7B8686A8-E23D-04A4-7365-170DD33F40B9}"/>
              </a:ext>
            </a:extLst>
          </p:cNvPr>
          <p:cNvSpPr txBox="1"/>
          <p:nvPr/>
        </p:nvSpPr>
        <p:spPr>
          <a:xfrm>
            <a:off x="687629" y="171993"/>
            <a:ext cx="8119872" cy="523220"/>
          </a:xfrm>
          <a:prstGeom prst="rect">
            <a:avLst/>
          </a:prstGeom>
          <a:noFill/>
        </p:spPr>
        <p:txBody>
          <a:bodyPr wrap="square">
            <a:spAutoFit/>
          </a:bodyPr>
          <a:lstStyle/>
          <a:p>
            <a:pPr algn="l"/>
            <a:r>
              <a:rPr lang="en-US" b="1" i="0" dirty="0">
                <a:solidFill>
                  <a:srgbClr val="000000"/>
                </a:solidFill>
                <a:effectLst/>
                <a:latin typeface="Helvetica Neue"/>
              </a:rPr>
              <a:t>The relationship of the three columns ('total_distance','total_travel_time','</a:t>
            </a:r>
            <a:r>
              <a:rPr lang="en-US" b="1" i="0" dirty="0" err="1">
                <a:solidFill>
                  <a:srgbClr val="000000"/>
                </a:solidFill>
                <a:effectLst/>
                <a:latin typeface="Helvetica Neue"/>
              </a:rPr>
              <a:t>number_of_steps</a:t>
            </a:r>
            <a:r>
              <a:rPr lang="en-US" b="1" i="0" dirty="0">
                <a:solidFill>
                  <a:srgbClr val="000000"/>
                </a:solidFill>
                <a:effectLst/>
                <a:latin typeface="Helvetica Neue"/>
              </a:rPr>
              <a:t>') with target column (</a:t>
            </a:r>
            <a:r>
              <a:rPr lang="en-US" b="1" i="0" dirty="0" err="1">
                <a:solidFill>
                  <a:srgbClr val="000000"/>
                </a:solidFill>
                <a:effectLst/>
                <a:latin typeface="Helvetica Neue"/>
              </a:rPr>
              <a:t>trip_duration</a:t>
            </a:r>
            <a:r>
              <a:rPr lang="en-US" b="1" i="0" dirty="0">
                <a:solidFill>
                  <a:srgbClr val="000000"/>
                </a:solidFill>
                <a:effectLst/>
                <a:latin typeface="Helvetica Neue"/>
              </a:rPr>
              <a:t>)</a:t>
            </a:r>
          </a:p>
        </p:txBody>
      </p:sp>
    </p:spTree>
    <p:extLst>
      <p:ext uri="{BB962C8B-B14F-4D97-AF65-F5344CB8AC3E}">
        <p14:creationId xmlns:p14="http://schemas.microsoft.com/office/powerpoint/2010/main" val="124058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720550" y="44502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BFD10FA-8650-B7C7-DCC5-7D85AD13B66A}"/>
              </a:ext>
            </a:extLst>
          </p:cNvPr>
          <p:cNvSpPr txBox="1"/>
          <p:nvPr/>
        </p:nvSpPr>
        <p:spPr>
          <a:xfrm>
            <a:off x="963727" y="1426905"/>
            <a:ext cx="6996989" cy="2949525"/>
          </a:xfrm>
          <a:prstGeom prst="rect">
            <a:avLst/>
          </a:prstGeom>
          <a:noFill/>
        </p:spPr>
        <p:txBody>
          <a:bodyPr wrap="square">
            <a:spAutoFit/>
          </a:bodyPr>
          <a:lstStyle/>
          <a:p>
            <a:pPr>
              <a:lnSpc>
                <a:spcPct val="150000"/>
              </a:lnSpc>
            </a:pPr>
            <a:r>
              <a:rPr lang="en-US" sz="1800" b="0" i="0" dirty="0">
                <a:solidFill>
                  <a:srgbClr val="000000"/>
                </a:solidFill>
                <a:effectLst/>
                <a:latin typeface="Helvetica Neue"/>
              </a:rPr>
              <a:t>The competition dataset is based on the 2016 NYC Yellow Cab trip record data made available in Big Query on Google Cloud Platform. The data was originally published by the NYC Taxi and Limousine Commission (TLC). The data was sampled and cleaned for the purposes of this playground competition. Based on individual trip attributes, participants should predict the duration of each trip in the test set.</a:t>
            </a:r>
            <a:endParaRPr lang="en-US" sz="1800" dirty="0"/>
          </a:p>
        </p:txBody>
      </p:sp>
    </p:spTree>
    <p:extLst>
      <p:ext uri="{BB962C8B-B14F-4D97-AF65-F5344CB8AC3E}">
        <p14:creationId xmlns:p14="http://schemas.microsoft.com/office/powerpoint/2010/main" val="135318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654714" y="24224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167F81E-91B6-54FE-3E8E-FF1F16927609}"/>
              </a:ext>
            </a:extLst>
          </p:cNvPr>
          <p:cNvSpPr txBox="1"/>
          <p:nvPr/>
        </p:nvSpPr>
        <p:spPr>
          <a:xfrm>
            <a:off x="0" y="1231790"/>
            <a:ext cx="9261043" cy="3693319"/>
          </a:xfrm>
          <a:prstGeom prst="rect">
            <a:avLst/>
          </a:prstGeom>
          <a:noFill/>
        </p:spPr>
        <p:txBody>
          <a:bodyPr wrap="square">
            <a:spAutoFit/>
          </a:bodyPr>
          <a:lstStyle/>
          <a:p>
            <a:pPr algn="l" fontAlgn="base"/>
            <a:r>
              <a:rPr lang="en-US" sz="1800" b="1" i="0" dirty="0">
                <a:solidFill>
                  <a:srgbClr val="202124"/>
                </a:solidFill>
                <a:effectLst/>
                <a:latin typeface="+mj-lt"/>
              </a:rPr>
              <a:t>File descriptions</a:t>
            </a:r>
          </a:p>
          <a:p>
            <a:pPr algn="l" fontAlgn="base">
              <a:buFont typeface="Arial" panose="020B0604020202020204" pitchFamily="34" charset="0"/>
              <a:buChar char="•"/>
            </a:pPr>
            <a:r>
              <a:rPr lang="en-US" sz="1800" b="1" i="0" dirty="0">
                <a:solidFill>
                  <a:srgbClr val="3C4043"/>
                </a:solidFill>
                <a:effectLst/>
                <a:latin typeface="+mj-lt"/>
              </a:rPr>
              <a:t>train.csv</a:t>
            </a:r>
            <a:r>
              <a:rPr lang="en-US" sz="1800" b="0" i="0" dirty="0">
                <a:solidFill>
                  <a:srgbClr val="3C4043"/>
                </a:solidFill>
                <a:effectLst/>
                <a:latin typeface="+mj-lt"/>
              </a:rPr>
              <a:t> - the training set (contains 1458644 trip records)</a:t>
            </a:r>
          </a:p>
          <a:p>
            <a:pPr algn="l" fontAlgn="base">
              <a:buFont typeface="Arial" panose="020B0604020202020204" pitchFamily="34" charset="0"/>
              <a:buChar char="•"/>
            </a:pPr>
            <a:r>
              <a:rPr lang="en-US" sz="1800" b="1" i="0" dirty="0">
                <a:solidFill>
                  <a:srgbClr val="3C4043"/>
                </a:solidFill>
                <a:effectLst/>
                <a:latin typeface="+mj-lt"/>
              </a:rPr>
              <a:t>test.csv</a:t>
            </a:r>
            <a:r>
              <a:rPr lang="en-US" sz="1800" b="0" i="0" dirty="0">
                <a:solidFill>
                  <a:srgbClr val="3C4043"/>
                </a:solidFill>
                <a:effectLst/>
                <a:latin typeface="+mj-lt"/>
              </a:rPr>
              <a:t> - the testing set (contains 625134 trip records)</a:t>
            </a:r>
          </a:p>
          <a:p>
            <a:pPr algn="l" fontAlgn="base">
              <a:buFont typeface="Arial" panose="020B0604020202020204" pitchFamily="34" charset="0"/>
              <a:buChar char="•"/>
            </a:pPr>
            <a:r>
              <a:rPr lang="en-US" sz="1800" b="1" i="0" dirty="0">
                <a:solidFill>
                  <a:srgbClr val="3C4043"/>
                </a:solidFill>
                <a:effectLst/>
                <a:latin typeface="+mj-lt"/>
              </a:rPr>
              <a:t>sample_submission.csv</a:t>
            </a:r>
            <a:r>
              <a:rPr lang="en-US" sz="1800" b="0" i="0" dirty="0">
                <a:solidFill>
                  <a:srgbClr val="3C4043"/>
                </a:solidFill>
                <a:effectLst/>
                <a:latin typeface="+mj-lt"/>
              </a:rPr>
              <a:t> - a sample submission file in the correct format</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r>
              <a:rPr lang="en-US" sz="1800" b="1" i="0" dirty="0">
                <a:solidFill>
                  <a:srgbClr val="202124"/>
                </a:solidFill>
                <a:effectLst/>
                <a:latin typeface="+mj-lt"/>
              </a:rPr>
              <a:t>Data fields</a:t>
            </a:r>
          </a:p>
          <a:p>
            <a:pPr algn="l" fontAlgn="base">
              <a:buFont typeface="Arial" panose="020B0604020202020204" pitchFamily="34" charset="0"/>
              <a:buChar char="•"/>
            </a:pPr>
            <a:r>
              <a:rPr lang="en-US" sz="1800" b="1" i="0" dirty="0">
                <a:solidFill>
                  <a:srgbClr val="3C4043"/>
                </a:solidFill>
                <a:effectLst/>
                <a:latin typeface="+mj-lt"/>
              </a:rPr>
              <a:t>id</a:t>
            </a:r>
            <a:r>
              <a:rPr lang="en-US" sz="1800" b="0" i="0" dirty="0">
                <a:solidFill>
                  <a:srgbClr val="3C4043"/>
                </a:solidFill>
                <a:effectLst/>
                <a:latin typeface="+mj-lt"/>
              </a:rPr>
              <a:t> - a unique identifier for each trip</a:t>
            </a:r>
          </a:p>
          <a:p>
            <a:pPr algn="l" fontAlgn="base">
              <a:buFont typeface="Arial" panose="020B0604020202020204" pitchFamily="34" charset="0"/>
              <a:buChar char="•"/>
            </a:pPr>
            <a:r>
              <a:rPr lang="en-US" sz="1800" b="1" i="0" dirty="0" err="1">
                <a:solidFill>
                  <a:srgbClr val="3C4043"/>
                </a:solidFill>
                <a:effectLst/>
                <a:latin typeface="+mj-lt"/>
              </a:rPr>
              <a:t>vendor_id</a:t>
            </a:r>
            <a:r>
              <a:rPr lang="en-US" sz="1800" b="0" i="0" dirty="0">
                <a:solidFill>
                  <a:srgbClr val="3C4043"/>
                </a:solidFill>
                <a:effectLst/>
                <a:latin typeface="+mj-lt"/>
              </a:rPr>
              <a:t> - a code indicating the provider associated with the trip record</a:t>
            </a:r>
          </a:p>
          <a:p>
            <a:pPr algn="l" fontAlgn="base">
              <a:buFont typeface="Arial" panose="020B0604020202020204" pitchFamily="34" charset="0"/>
              <a:buChar char="•"/>
            </a:pPr>
            <a:r>
              <a:rPr lang="en-US" sz="1800" b="1" i="0" dirty="0" err="1">
                <a:solidFill>
                  <a:srgbClr val="3C4043"/>
                </a:solidFill>
                <a:effectLst/>
                <a:latin typeface="+mj-lt"/>
              </a:rPr>
              <a:t>pickup_datetime</a:t>
            </a:r>
            <a:r>
              <a:rPr lang="en-US" sz="1800" b="0" i="0" dirty="0">
                <a:solidFill>
                  <a:srgbClr val="3C4043"/>
                </a:solidFill>
                <a:effectLst/>
                <a:latin typeface="+mj-lt"/>
              </a:rPr>
              <a:t> - date and time when the meter was engaged</a:t>
            </a:r>
          </a:p>
          <a:p>
            <a:pPr algn="l" fontAlgn="base">
              <a:buFont typeface="Arial" panose="020B0604020202020204" pitchFamily="34" charset="0"/>
              <a:buChar char="•"/>
            </a:pPr>
            <a:r>
              <a:rPr lang="en-US" sz="1800" b="1" i="0" dirty="0" err="1">
                <a:solidFill>
                  <a:srgbClr val="3C4043"/>
                </a:solidFill>
                <a:effectLst/>
                <a:latin typeface="+mj-lt"/>
              </a:rPr>
              <a:t>dropoff_datetime</a:t>
            </a:r>
            <a:r>
              <a:rPr lang="en-US" sz="1800" b="0" i="0" dirty="0">
                <a:solidFill>
                  <a:srgbClr val="3C4043"/>
                </a:solidFill>
                <a:effectLst/>
                <a:latin typeface="+mj-lt"/>
              </a:rPr>
              <a:t> - date and time when the meter was disengaged</a:t>
            </a:r>
          </a:p>
          <a:p>
            <a:pPr algn="l" fontAlgn="base">
              <a:buFont typeface="Arial" panose="020B0604020202020204" pitchFamily="34" charset="0"/>
              <a:buChar char="•"/>
            </a:pPr>
            <a:r>
              <a:rPr lang="en-US" sz="1800" b="1" i="0" dirty="0" err="1">
                <a:solidFill>
                  <a:srgbClr val="3C4043"/>
                </a:solidFill>
                <a:effectLst/>
                <a:latin typeface="+mj-lt"/>
              </a:rPr>
              <a:t>passenger_count</a:t>
            </a:r>
            <a:r>
              <a:rPr lang="en-US" sz="1800" b="0" i="0" dirty="0">
                <a:solidFill>
                  <a:srgbClr val="3C4043"/>
                </a:solidFill>
                <a:effectLst/>
                <a:latin typeface="+mj-lt"/>
              </a:rPr>
              <a:t> - the number of passengers in the vehicle (driver entered value)</a:t>
            </a:r>
          </a:p>
          <a:p>
            <a:pPr algn="l" fontAlgn="base">
              <a:buFont typeface="Arial" panose="020B0604020202020204" pitchFamily="34" charset="0"/>
              <a:buChar char="•"/>
            </a:pPr>
            <a:r>
              <a:rPr lang="en-US" sz="1800" b="1" i="0" dirty="0" err="1">
                <a:solidFill>
                  <a:srgbClr val="3C4043"/>
                </a:solidFill>
                <a:effectLst/>
                <a:latin typeface="+mj-lt"/>
              </a:rPr>
              <a:t>pickup_longitude</a:t>
            </a:r>
            <a:r>
              <a:rPr lang="en-US" sz="1800" b="0" i="0" dirty="0">
                <a:solidFill>
                  <a:srgbClr val="3C4043"/>
                </a:solidFill>
                <a:effectLst/>
                <a:latin typeface="+mj-lt"/>
              </a:rPr>
              <a:t> - the longitude where the meter was engaged</a:t>
            </a:r>
          </a:p>
          <a:p>
            <a:pPr algn="l" fontAlgn="base">
              <a:buFont typeface="Arial" panose="020B0604020202020204" pitchFamily="34" charset="0"/>
              <a:buChar char="•"/>
            </a:pPr>
            <a:r>
              <a:rPr lang="en-US" sz="1800" b="1" i="0" dirty="0" err="1">
                <a:solidFill>
                  <a:srgbClr val="3C4043"/>
                </a:solidFill>
                <a:effectLst/>
                <a:latin typeface="+mj-lt"/>
              </a:rPr>
              <a:t>pickup_latitude</a:t>
            </a:r>
            <a:r>
              <a:rPr lang="en-US" sz="1800" b="0" i="0" dirty="0">
                <a:solidFill>
                  <a:srgbClr val="3C4043"/>
                </a:solidFill>
                <a:effectLst/>
                <a:latin typeface="+mj-lt"/>
              </a:rPr>
              <a:t> - the latitude where the meter was engaged</a:t>
            </a:r>
          </a:p>
        </p:txBody>
      </p:sp>
    </p:spTree>
    <p:extLst>
      <p:ext uri="{BB962C8B-B14F-4D97-AF65-F5344CB8AC3E}">
        <p14:creationId xmlns:p14="http://schemas.microsoft.com/office/powerpoint/2010/main" val="378969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654714" y="242245"/>
            <a:ext cx="7702800" cy="67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b="1" dirty="0">
                <a:solidFill>
                  <a:schemeClr val="accent1"/>
                </a:solidFill>
                <a:latin typeface="Neucha"/>
                <a:ea typeface="Neucha"/>
                <a:cs typeface="Neucha"/>
                <a:sym typeface="Neucha"/>
              </a:rPr>
              <a:t>Data resource</a:t>
            </a:r>
          </a:p>
        </p:txBody>
      </p:sp>
      <p:sp>
        <p:nvSpPr>
          <p:cNvPr id="733" name="Google Shape;733;p17"/>
          <p:cNvSpPr/>
          <p:nvPr/>
        </p:nvSpPr>
        <p:spPr>
          <a:xfrm>
            <a:off x="15526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181850" y="128310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811100" y="2298150"/>
            <a:ext cx="780300" cy="78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69B41884-9CA9-EB5D-CB1B-DCEF1C2277C8}"/>
              </a:ext>
            </a:extLst>
          </p:cNvPr>
          <p:cNvSpPr txBox="1"/>
          <p:nvPr/>
        </p:nvSpPr>
        <p:spPr>
          <a:xfrm>
            <a:off x="204826" y="1537343"/>
            <a:ext cx="8441740" cy="2585323"/>
          </a:xfrm>
          <a:prstGeom prst="rect">
            <a:avLst/>
          </a:prstGeom>
          <a:noFill/>
        </p:spPr>
        <p:txBody>
          <a:bodyPr wrap="square">
            <a:spAutoFit/>
          </a:bodyPr>
          <a:lstStyle/>
          <a:p>
            <a:pPr algn="l" fontAlgn="base">
              <a:buFont typeface="Arial" panose="020B0604020202020204" pitchFamily="34" charset="0"/>
              <a:buChar char="•"/>
            </a:pPr>
            <a:r>
              <a:rPr lang="en-US" sz="1800" b="1" i="0" dirty="0" err="1">
                <a:solidFill>
                  <a:srgbClr val="3C4043"/>
                </a:solidFill>
                <a:effectLst/>
                <a:latin typeface="+mj-lt"/>
              </a:rPr>
              <a:t>dropoff_longitude</a:t>
            </a:r>
            <a:r>
              <a:rPr lang="en-US" sz="1800" b="0" i="0" dirty="0">
                <a:solidFill>
                  <a:srgbClr val="3C4043"/>
                </a:solidFill>
                <a:effectLst/>
                <a:latin typeface="+mj-lt"/>
              </a:rPr>
              <a:t> - the longitude where the meter was disengaged</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buFont typeface="Arial" panose="020B0604020202020204" pitchFamily="34" charset="0"/>
              <a:buChar char="•"/>
            </a:pPr>
            <a:r>
              <a:rPr lang="en-US" sz="1800" b="1" i="0" dirty="0" err="1">
                <a:solidFill>
                  <a:srgbClr val="3C4043"/>
                </a:solidFill>
                <a:effectLst/>
                <a:latin typeface="+mj-lt"/>
              </a:rPr>
              <a:t>dropoff_latitude</a:t>
            </a:r>
            <a:r>
              <a:rPr lang="en-US" sz="1800" b="0" i="0" dirty="0">
                <a:solidFill>
                  <a:srgbClr val="3C4043"/>
                </a:solidFill>
                <a:effectLst/>
                <a:latin typeface="+mj-lt"/>
              </a:rPr>
              <a:t> - the latitude where the meter was disengaged</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buFont typeface="Arial" panose="020B0604020202020204" pitchFamily="34" charset="0"/>
              <a:buChar char="•"/>
            </a:pPr>
            <a:r>
              <a:rPr lang="en-US" sz="1800" b="1" i="0" dirty="0" err="1">
                <a:solidFill>
                  <a:srgbClr val="3C4043"/>
                </a:solidFill>
                <a:effectLst/>
                <a:latin typeface="+mj-lt"/>
              </a:rPr>
              <a:t>store_and_fwd_flag</a:t>
            </a:r>
            <a:r>
              <a:rPr lang="en-US" sz="1800" b="0" i="0" dirty="0">
                <a:solidFill>
                  <a:srgbClr val="3C4043"/>
                </a:solidFill>
                <a:effectLst/>
                <a:latin typeface="+mj-lt"/>
              </a:rPr>
              <a:t> - This flag indicates whether the trip record was held in vehicle memory before sending to the vendor because the vehicle did not have a connection to the server - Y=store and forward; N=not a store and forward trip</a:t>
            </a:r>
          </a:p>
          <a:p>
            <a:pPr algn="l" fontAlgn="base">
              <a:buFont typeface="Arial" panose="020B0604020202020204" pitchFamily="34" charset="0"/>
              <a:buChar char="•"/>
            </a:pPr>
            <a:endParaRPr lang="en-US" sz="1800" b="0" i="0" dirty="0">
              <a:solidFill>
                <a:srgbClr val="3C4043"/>
              </a:solidFill>
              <a:effectLst/>
              <a:latin typeface="+mj-lt"/>
            </a:endParaRPr>
          </a:p>
          <a:p>
            <a:pPr algn="l" fontAlgn="base">
              <a:buFont typeface="Arial" panose="020B0604020202020204" pitchFamily="34" charset="0"/>
              <a:buChar char="•"/>
            </a:pPr>
            <a:r>
              <a:rPr lang="en-US" sz="1800" b="1" i="0" dirty="0" err="1">
                <a:solidFill>
                  <a:srgbClr val="3C4043"/>
                </a:solidFill>
                <a:effectLst/>
                <a:latin typeface="+mj-lt"/>
              </a:rPr>
              <a:t>trip_duration</a:t>
            </a:r>
            <a:r>
              <a:rPr lang="en-US" sz="1800" b="0" i="0" dirty="0">
                <a:solidFill>
                  <a:srgbClr val="3C4043"/>
                </a:solidFill>
                <a:effectLst/>
                <a:latin typeface="+mj-lt"/>
              </a:rPr>
              <a:t> - duration of the trip in seconds  (target value )</a:t>
            </a:r>
          </a:p>
        </p:txBody>
      </p:sp>
    </p:spTree>
    <p:extLst>
      <p:ext uri="{BB962C8B-B14F-4D97-AF65-F5344CB8AC3E}">
        <p14:creationId xmlns:p14="http://schemas.microsoft.com/office/powerpoint/2010/main" val="109611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0"/>
          <p:cNvSpPr txBox="1">
            <a:spLocks noGrp="1"/>
          </p:cNvSpPr>
          <p:nvPr>
            <p:ph type="title"/>
          </p:nvPr>
        </p:nvSpPr>
        <p:spPr>
          <a:xfrm>
            <a:off x="0" y="284294"/>
            <a:ext cx="9079371"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exploratory data analysis (EDA) and feature engineering</a:t>
            </a:r>
          </a:p>
        </p:txBody>
      </p:sp>
      <p:grpSp>
        <p:nvGrpSpPr>
          <p:cNvPr id="804" name="Google Shape;804;p20"/>
          <p:cNvGrpSpPr/>
          <p:nvPr/>
        </p:nvGrpSpPr>
        <p:grpSpPr>
          <a:xfrm>
            <a:off x="770249" y="2136808"/>
            <a:ext cx="1629300" cy="2281710"/>
            <a:chOff x="763863" y="1567889"/>
            <a:chExt cx="1629300" cy="2281710"/>
          </a:xfrm>
        </p:grpSpPr>
        <p:sp>
          <p:nvSpPr>
            <p:cNvPr id="805" name="Google Shape;805;p20"/>
            <p:cNvSpPr txBox="1"/>
            <p:nvPr/>
          </p:nvSpPr>
          <p:spPr>
            <a:xfrm>
              <a:off x="763863" y="1567889"/>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Neucha"/>
                  <a:ea typeface="Neucha"/>
                  <a:cs typeface="Neucha"/>
                  <a:sym typeface="Neucha"/>
                </a:rPr>
                <a:t>Data loading </a:t>
              </a:r>
            </a:p>
            <a:p>
              <a:pPr marL="0" lvl="0" indent="0" algn="ctr" rtl="0">
                <a:spcBef>
                  <a:spcPts val="0"/>
                </a:spcBef>
                <a:spcAft>
                  <a:spcPts val="0"/>
                </a:spcAft>
                <a:buNone/>
              </a:pPr>
              <a:r>
                <a:rPr lang="en-US" sz="2200" b="1" dirty="0">
                  <a:solidFill>
                    <a:schemeClr val="dk1"/>
                  </a:solidFill>
                  <a:latin typeface="Neucha"/>
                  <a:ea typeface="Neucha"/>
                  <a:cs typeface="Neucha"/>
                  <a:sym typeface="Neucha"/>
                </a:rPr>
                <a:t>A</a:t>
              </a:r>
              <a:r>
                <a:rPr lang="en" sz="2200" b="1" dirty="0">
                  <a:solidFill>
                    <a:schemeClr val="dk1"/>
                  </a:solidFill>
                  <a:latin typeface="Neucha"/>
                  <a:ea typeface="Neucha"/>
                  <a:cs typeface="Neucha"/>
                  <a:sym typeface="Neucha"/>
                </a:rPr>
                <a:t>nd </a:t>
              </a:r>
            </a:p>
            <a:p>
              <a:pPr marL="0" lvl="0" indent="0" algn="ctr" rtl="0">
                <a:spcBef>
                  <a:spcPts val="0"/>
                </a:spcBef>
                <a:spcAft>
                  <a:spcPts val="0"/>
                </a:spcAft>
                <a:buNone/>
              </a:pPr>
              <a:r>
                <a:rPr lang="en" sz="2200" b="1" dirty="0">
                  <a:solidFill>
                    <a:schemeClr val="dk1"/>
                  </a:solidFill>
                  <a:latin typeface="Neucha"/>
                  <a:ea typeface="Neucha"/>
                  <a:cs typeface="Neucha"/>
                  <a:sym typeface="Neucha"/>
                </a:rPr>
                <a:t>Data information</a:t>
              </a:r>
              <a:endParaRPr sz="2200" b="1" dirty="0">
                <a:solidFill>
                  <a:schemeClr val="dk1"/>
                </a:solidFill>
                <a:latin typeface="Neucha"/>
                <a:ea typeface="Neucha"/>
                <a:cs typeface="Neucha"/>
                <a:sym typeface="Neucha"/>
              </a:endParaRPr>
            </a:p>
          </p:txBody>
        </p:sp>
        <p:sp>
          <p:nvSpPr>
            <p:cNvPr id="806" name="Google Shape;806;p20"/>
            <p:cNvSpPr txBox="1"/>
            <p:nvPr/>
          </p:nvSpPr>
          <p:spPr>
            <a:xfrm>
              <a:off x="763863" y="1903833"/>
              <a:ext cx="1629300" cy="846600"/>
            </a:xfrm>
            <a:prstGeom prst="rect">
              <a:avLst/>
            </a:prstGeom>
            <a:noFill/>
            <a:ln>
              <a:noFill/>
            </a:ln>
          </p:spPr>
          <p:txBody>
            <a:bodyPr spcFirstLastPara="1" wrap="square" lIns="91425" tIns="91425" rIns="91425" bIns="91425" anchor="t" anchorCtr="0">
              <a:noAutofit/>
            </a:bodyPr>
            <a:lstStyle/>
            <a:p>
              <a:pPr algn="ctr">
                <a:buFont typeface="Arial" panose="020B0604020202020204" pitchFamily="34" charset="0"/>
                <a:buChar char="•"/>
              </a:pPr>
              <a:r>
                <a:rPr lang="en-US" dirty="0">
                  <a:solidFill>
                    <a:schemeClr val="dk2"/>
                  </a:solidFill>
                  <a:latin typeface="Oxygen"/>
                </a:rPr>
                <a:t>load the dataset</a:t>
              </a:r>
            </a:p>
            <a:p>
              <a:pPr algn="ctr">
                <a:buFont typeface="Arial" panose="020B0604020202020204" pitchFamily="34" charset="0"/>
                <a:buChar char="•"/>
              </a:pPr>
              <a:r>
                <a:rPr lang="en-US" dirty="0">
                  <a:solidFill>
                    <a:schemeClr val="dk2"/>
                  </a:solidFill>
                  <a:latin typeface="Oxygen"/>
                </a:rPr>
                <a:t>Understand the structure of the dataset</a:t>
              </a:r>
            </a:p>
          </p:txBody>
        </p:sp>
        <p:sp>
          <p:nvSpPr>
            <p:cNvPr id="807" name="Google Shape;807;p20"/>
            <p:cNvSpPr/>
            <p:nvPr/>
          </p:nvSpPr>
          <p:spPr>
            <a:xfrm>
              <a:off x="1233881" y="3172799"/>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Neucha"/>
                  <a:ea typeface="Neucha"/>
                  <a:cs typeface="Neucha"/>
                  <a:sym typeface="Neucha"/>
                </a:rPr>
                <a:t>1</a:t>
              </a:r>
              <a:endParaRPr sz="2800" b="1" dirty="0">
                <a:solidFill>
                  <a:schemeClr val="accent1"/>
                </a:solidFill>
                <a:latin typeface="Neucha"/>
                <a:ea typeface="Neucha"/>
                <a:cs typeface="Neucha"/>
                <a:sym typeface="Neucha"/>
              </a:endParaRPr>
            </a:p>
          </p:txBody>
        </p:sp>
      </p:grpSp>
      <p:grpSp>
        <p:nvGrpSpPr>
          <p:cNvPr id="808" name="Google Shape;808;p20"/>
          <p:cNvGrpSpPr/>
          <p:nvPr/>
        </p:nvGrpSpPr>
        <p:grpSpPr>
          <a:xfrm>
            <a:off x="2757393" y="1988713"/>
            <a:ext cx="1629300" cy="2385245"/>
            <a:chOff x="2757393" y="1988713"/>
            <a:chExt cx="1629300" cy="2385245"/>
          </a:xfrm>
        </p:grpSpPr>
        <p:sp>
          <p:nvSpPr>
            <p:cNvPr id="809" name="Google Shape;809;p20"/>
            <p:cNvSpPr txBox="1"/>
            <p:nvPr/>
          </p:nvSpPr>
          <p:spPr>
            <a:xfrm>
              <a:off x="2757393" y="3191414"/>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Neucha"/>
                  <a:ea typeface="Neucha"/>
                  <a:cs typeface="Neucha"/>
                  <a:sym typeface="Neucha"/>
                </a:rPr>
                <a:t>Data Cleaning</a:t>
              </a:r>
              <a:endParaRPr sz="2200" b="1" dirty="0">
                <a:solidFill>
                  <a:schemeClr val="dk1"/>
                </a:solidFill>
                <a:latin typeface="Neucha"/>
                <a:ea typeface="Neucha"/>
                <a:cs typeface="Neucha"/>
                <a:sym typeface="Neucha"/>
              </a:endParaRPr>
            </a:p>
          </p:txBody>
        </p:sp>
        <p:sp>
          <p:nvSpPr>
            <p:cNvPr id="810" name="Google Shape;810;p20"/>
            <p:cNvSpPr txBox="1"/>
            <p:nvPr/>
          </p:nvSpPr>
          <p:spPr>
            <a:xfrm>
              <a:off x="2757393" y="3527358"/>
              <a:ext cx="1629300" cy="846600"/>
            </a:xfrm>
            <a:prstGeom prst="rect">
              <a:avLst/>
            </a:prstGeom>
            <a:noFill/>
            <a:ln>
              <a:noFill/>
            </a:ln>
          </p:spPr>
          <p:txBody>
            <a:bodyPr spcFirstLastPara="1" wrap="square" lIns="91425" tIns="91425" rIns="91425" bIns="91425" anchor="t" anchorCtr="0">
              <a:noAutofit/>
            </a:bodyPr>
            <a:lstStyle/>
            <a:p>
              <a:pPr marL="285750" marR="0" lvl="0" indent="-285750" rtl="0">
                <a:lnSpc>
                  <a:spcPct val="100000"/>
                </a:lnSpc>
                <a:spcBef>
                  <a:spcPts val="0"/>
                </a:spcBef>
                <a:spcAft>
                  <a:spcPts val="0"/>
                </a:spcAft>
                <a:buFont typeface="Arial" panose="020B0604020202020204" pitchFamily="34" charset="0"/>
                <a:buChar char="•"/>
              </a:pPr>
              <a:r>
                <a:rPr lang="en-US" sz="1200" b="1" dirty="0">
                  <a:solidFill>
                    <a:schemeClr val="dk2"/>
                  </a:solidFill>
                  <a:latin typeface="Oxygen"/>
                  <a:ea typeface="Oxygen"/>
                  <a:cs typeface="Oxygen"/>
                  <a:sym typeface="Oxygen"/>
                </a:rPr>
                <a:t>Handle missing values </a:t>
              </a:r>
            </a:p>
            <a:p>
              <a:pPr marL="285750" marR="0" lvl="0" indent="-285750" rtl="0">
                <a:lnSpc>
                  <a:spcPct val="100000"/>
                </a:lnSpc>
                <a:spcBef>
                  <a:spcPts val="0"/>
                </a:spcBef>
                <a:spcAft>
                  <a:spcPts val="0"/>
                </a:spcAft>
                <a:buFont typeface="Arial" panose="020B0604020202020204" pitchFamily="34" charset="0"/>
                <a:buChar char="•"/>
              </a:pPr>
              <a:endParaRPr lang="en-US" sz="1200" dirty="0">
                <a:solidFill>
                  <a:schemeClr val="dk2"/>
                </a:solidFill>
                <a:latin typeface="Oxygen"/>
                <a:ea typeface="Oxygen"/>
                <a:cs typeface="Oxygen"/>
                <a:sym typeface="Oxygen"/>
              </a:endParaRPr>
            </a:p>
            <a:p>
              <a:pPr marL="285750" marR="0" lvl="0" indent="-285750" rtl="0">
                <a:lnSpc>
                  <a:spcPct val="100000"/>
                </a:lnSpc>
                <a:spcBef>
                  <a:spcPts val="0"/>
                </a:spcBef>
                <a:spcAft>
                  <a:spcPts val="0"/>
                </a:spcAft>
                <a:buFont typeface="Arial" panose="020B0604020202020204" pitchFamily="34" charset="0"/>
                <a:buChar char="•"/>
              </a:pPr>
              <a:r>
                <a:rPr lang="en-US" sz="1200" b="1" dirty="0">
                  <a:solidFill>
                    <a:schemeClr val="dk2"/>
                  </a:solidFill>
                  <a:latin typeface="Oxygen"/>
                  <a:ea typeface="Oxygen"/>
                  <a:cs typeface="Oxygen"/>
                  <a:sym typeface="Oxygen"/>
                </a:rPr>
                <a:t> Data Transformation</a:t>
              </a:r>
            </a:p>
          </p:txBody>
        </p:sp>
        <p:sp>
          <p:nvSpPr>
            <p:cNvPr id="811" name="Google Shape;811;p20"/>
            <p:cNvSpPr/>
            <p:nvPr/>
          </p:nvSpPr>
          <p:spPr>
            <a:xfrm>
              <a:off x="3233650" y="1988713"/>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Neucha"/>
                  <a:ea typeface="Neucha"/>
                  <a:cs typeface="Neucha"/>
                  <a:sym typeface="Neucha"/>
                </a:rPr>
                <a:t>2</a:t>
              </a:r>
              <a:endParaRPr sz="2800" b="1" dirty="0">
                <a:solidFill>
                  <a:schemeClr val="accent1"/>
                </a:solidFill>
                <a:latin typeface="Neucha"/>
                <a:ea typeface="Neucha"/>
                <a:cs typeface="Neucha"/>
                <a:sym typeface="Neucha"/>
              </a:endParaRPr>
            </a:p>
          </p:txBody>
        </p:sp>
      </p:grpSp>
      <p:grpSp>
        <p:nvGrpSpPr>
          <p:cNvPr id="812" name="Google Shape;812;p20"/>
          <p:cNvGrpSpPr/>
          <p:nvPr/>
        </p:nvGrpSpPr>
        <p:grpSpPr>
          <a:xfrm>
            <a:off x="4744537" y="1152380"/>
            <a:ext cx="1629300" cy="2645692"/>
            <a:chOff x="4750924" y="1567889"/>
            <a:chExt cx="1629300" cy="2253413"/>
          </a:xfrm>
        </p:grpSpPr>
        <p:sp>
          <p:nvSpPr>
            <p:cNvPr id="813" name="Google Shape;813;p20"/>
            <p:cNvSpPr txBox="1"/>
            <p:nvPr/>
          </p:nvSpPr>
          <p:spPr>
            <a:xfrm>
              <a:off x="4750924" y="1567889"/>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b="1" dirty="0">
                  <a:solidFill>
                    <a:schemeClr val="dk1"/>
                  </a:solidFill>
                  <a:latin typeface="Neucha"/>
                  <a:ea typeface="Neucha"/>
                  <a:cs typeface="Neucha"/>
                  <a:sym typeface="Neucha"/>
                </a:rPr>
                <a:t>V</a:t>
              </a:r>
              <a:r>
                <a:rPr lang="en" sz="2200" b="1" dirty="0">
                  <a:solidFill>
                    <a:schemeClr val="dk1"/>
                  </a:solidFill>
                  <a:latin typeface="Neucha"/>
                  <a:ea typeface="Neucha"/>
                  <a:cs typeface="Neucha"/>
                  <a:sym typeface="Neucha"/>
                </a:rPr>
                <a:t>isulization</a:t>
              </a:r>
              <a:endParaRPr sz="2200" b="1" dirty="0">
                <a:solidFill>
                  <a:schemeClr val="dk1"/>
                </a:solidFill>
                <a:latin typeface="Neucha"/>
                <a:ea typeface="Neucha"/>
                <a:cs typeface="Neucha"/>
                <a:sym typeface="Neucha"/>
              </a:endParaRPr>
            </a:p>
          </p:txBody>
        </p:sp>
        <p:sp>
          <p:nvSpPr>
            <p:cNvPr id="814" name="Google Shape;814;p20"/>
            <p:cNvSpPr txBox="1"/>
            <p:nvPr/>
          </p:nvSpPr>
          <p:spPr>
            <a:xfrm>
              <a:off x="4750924" y="1903833"/>
              <a:ext cx="1629300" cy="84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dirty="0">
                  <a:solidFill>
                    <a:schemeClr val="dk2"/>
                  </a:solidFill>
                  <a:latin typeface="Oxygen"/>
                  <a:ea typeface="Oxygen"/>
                  <a:cs typeface="Oxygen"/>
                  <a:sym typeface="Oxygen"/>
                </a:rPr>
                <a:t>Visualization individual features and relationship with target feature</a:t>
              </a:r>
            </a:p>
          </p:txBody>
        </p:sp>
        <p:sp>
          <p:nvSpPr>
            <p:cNvPr id="815" name="Google Shape;815;p20"/>
            <p:cNvSpPr/>
            <p:nvPr/>
          </p:nvSpPr>
          <p:spPr>
            <a:xfrm>
              <a:off x="5239948" y="3144502"/>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1"/>
                  </a:solidFill>
                  <a:latin typeface="Neucha"/>
                  <a:ea typeface="Neucha"/>
                  <a:cs typeface="Neucha"/>
                  <a:sym typeface="Neucha"/>
                </a:rPr>
                <a:t>3</a:t>
              </a:r>
              <a:endParaRPr sz="2800" b="1">
                <a:solidFill>
                  <a:schemeClr val="accent1"/>
                </a:solidFill>
                <a:latin typeface="Neucha"/>
                <a:ea typeface="Neucha"/>
                <a:cs typeface="Neucha"/>
                <a:sym typeface="Neucha"/>
              </a:endParaRPr>
            </a:p>
          </p:txBody>
        </p:sp>
      </p:grpSp>
      <p:grpSp>
        <p:nvGrpSpPr>
          <p:cNvPr id="816" name="Google Shape;816;p20"/>
          <p:cNvGrpSpPr/>
          <p:nvPr/>
        </p:nvGrpSpPr>
        <p:grpSpPr>
          <a:xfrm>
            <a:off x="6744454" y="1721888"/>
            <a:ext cx="2165459" cy="2652070"/>
            <a:chOff x="6744454" y="1721888"/>
            <a:chExt cx="2165459" cy="2652070"/>
          </a:xfrm>
        </p:grpSpPr>
        <p:sp>
          <p:nvSpPr>
            <p:cNvPr id="817" name="Google Shape;817;p20"/>
            <p:cNvSpPr txBox="1"/>
            <p:nvPr/>
          </p:nvSpPr>
          <p:spPr>
            <a:xfrm>
              <a:off x="6744455" y="3191414"/>
              <a:ext cx="1629300" cy="44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b="1" dirty="0">
                  <a:solidFill>
                    <a:schemeClr val="dk1"/>
                  </a:solidFill>
                  <a:latin typeface="Neucha"/>
                  <a:ea typeface="Neucha"/>
                  <a:cs typeface="Neucha"/>
                  <a:sym typeface="Neucha"/>
                </a:rPr>
                <a:t>F</a:t>
              </a:r>
              <a:r>
                <a:rPr lang="en" sz="2200" b="1" dirty="0">
                  <a:solidFill>
                    <a:schemeClr val="dk1"/>
                  </a:solidFill>
                  <a:latin typeface="Neucha"/>
                  <a:ea typeface="Neucha"/>
                  <a:cs typeface="Neucha"/>
                  <a:sym typeface="Neucha"/>
                </a:rPr>
                <a:t>eatue engineering</a:t>
              </a:r>
              <a:endParaRPr sz="2200" b="1" dirty="0">
                <a:solidFill>
                  <a:schemeClr val="dk1"/>
                </a:solidFill>
                <a:latin typeface="Neucha"/>
                <a:ea typeface="Neucha"/>
                <a:cs typeface="Neucha"/>
                <a:sym typeface="Neucha"/>
              </a:endParaRPr>
            </a:p>
          </p:txBody>
        </p:sp>
        <p:sp>
          <p:nvSpPr>
            <p:cNvPr id="818" name="Google Shape;818;p20"/>
            <p:cNvSpPr txBox="1"/>
            <p:nvPr/>
          </p:nvSpPr>
          <p:spPr>
            <a:xfrm>
              <a:off x="6744454" y="3527358"/>
              <a:ext cx="2165459" cy="846600"/>
            </a:xfrm>
            <a:prstGeom prst="rect">
              <a:avLst/>
            </a:prstGeom>
            <a:noFill/>
            <a:ln>
              <a:noFill/>
            </a:ln>
          </p:spPr>
          <p:txBody>
            <a:bodyPr spcFirstLastPara="1" wrap="square" lIns="91425" tIns="91425" rIns="91425" bIns="91425" anchor="t" anchorCtr="0">
              <a:noAutofit/>
            </a:bodyPr>
            <a:lstStyle/>
            <a:p>
              <a:pPr marL="285750" marR="0" lvl="0" indent="-285750" algn="ctr" rtl="0">
                <a:lnSpc>
                  <a:spcPct val="100000"/>
                </a:lnSpc>
                <a:spcBef>
                  <a:spcPts val="0"/>
                </a:spcBef>
                <a:spcAft>
                  <a:spcPts val="0"/>
                </a:spcAft>
                <a:buFont typeface="Arial" panose="020B0604020202020204" pitchFamily="34" charset="0"/>
                <a:buChar char="•"/>
              </a:pPr>
              <a:r>
                <a:rPr lang="en-US" dirty="0">
                  <a:solidFill>
                    <a:schemeClr val="dk2"/>
                  </a:solidFill>
                  <a:latin typeface="Oxygen"/>
                  <a:ea typeface="Oxygen"/>
                  <a:cs typeface="Oxygen"/>
                  <a:sym typeface="Oxygen"/>
                </a:rPr>
                <a:t>Encode</a:t>
              </a:r>
            </a:p>
            <a:p>
              <a:pPr marL="285750" marR="0" lvl="0" indent="-285750" algn="ctr" rtl="0">
                <a:lnSpc>
                  <a:spcPct val="100000"/>
                </a:lnSpc>
                <a:spcBef>
                  <a:spcPts val="0"/>
                </a:spcBef>
                <a:spcAft>
                  <a:spcPts val="0"/>
                </a:spcAft>
                <a:buFont typeface="Arial" panose="020B0604020202020204" pitchFamily="34" charset="0"/>
                <a:buChar char="•"/>
              </a:pPr>
              <a:r>
                <a:rPr lang="en-US" dirty="0">
                  <a:solidFill>
                    <a:schemeClr val="dk2"/>
                  </a:solidFill>
                  <a:latin typeface="Oxygen"/>
                  <a:ea typeface="Oxygen"/>
                  <a:cs typeface="Oxygen"/>
                  <a:sym typeface="Oxygen"/>
                </a:rPr>
                <a:t>Scale or normalize numerical features</a:t>
              </a:r>
            </a:p>
          </p:txBody>
        </p:sp>
        <p:sp>
          <p:nvSpPr>
            <p:cNvPr id="819" name="Google Shape;819;p20"/>
            <p:cNvSpPr/>
            <p:nvPr/>
          </p:nvSpPr>
          <p:spPr>
            <a:xfrm>
              <a:off x="7220705" y="1721888"/>
              <a:ext cx="676800" cy="676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Neucha"/>
                  <a:ea typeface="Neucha"/>
                  <a:cs typeface="Neucha"/>
                  <a:sym typeface="Neucha"/>
                </a:rPr>
                <a:t>4</a:t>
              </a:r>
              <a:endParaRPr sz="2800" b="1" dirty="0">
                <a:solidFill>
                  <a:schemeClr val="accent1"/>
                </a:solidFill>
                <a:latin typeface="Neucha"/>
                <a:ea typeface="Neucha"/>
                <a:cs typeface="Neucha"/>
                <a:sym typeface="Neucha"/>
              </a:endParaRPr>
            </a:p>
          </p:txBody>
        </p:sp>
      </p:grpSp>
      <p:cxnSp>
        <p:nvCxnSpPr>
          <p:cNvPr id="820" name="Google Shape;820;p20"/>
          <p:cNvCxnSpPr>
            <a:cxnSpLocks/>
          </p:cNvCxnSpPr>
          <p:nvPr/>
        </p:nvCxnSpPr>
        <p:spPr>
          <a:xfrm flipH="1" flipV="1">
            <a:off x="1584899" y="3392274"/>
            <a:ext cx="12" cy="326692"/>
          </a:xfrm>
          <a:prstGeom prst="straightConnector1">
            <a:avLst/>
          </a:prstGeom>
          <a:noFill/>
          <a:ln w="19050" cap="flat" cmpd="sng">
            <a:solidFill>
              <a:srgbClr val="744327"/>
            </a:solidFill>
            <a:prstDash val="solid"/>
            <a:round/>
            <a:headEnd type="none" w="med" len="med"/>
            <a:tailEnd type="none" w="med" len="med"/>
          </a:ln>
        </p:spPr>
      </p:cxnSp>
      <p:cxnSp>
        <p:nvCxnSpPr>
          <p:cNvPr id="821" name="Google Shape;821;p20"/>
          <p:cNvCxnSpPr>
            <a:cxnSpLocks/>
            <a:stCxn id="806" idx="3"/>
            <a:endCxn id="811" idx="2"/>
          </p:cNvCxnSpPr>
          <p:nvPr/>
        </p:nvCxnSpPr>
        <p:spPr>
          <a:xfrm flipV="1">
            <a:off x="2399549" y="2327113"/>
            <a:ext cx="834101" cy="568939"/>
          </a:xfrm>
          <a:prstGeom prst="straightConnector1">
            <a:avLst/>
          </a:prstGeom>
          <a:noFill/>
          <a:ln w="19050" cap="flat" cmpd="sng">
            <a:solidFill>
              <a:srgbClr val="744327"/>
            </a:solidFill>
            <a:prstDash val="solid"/>
            <a:round/>
            <a:headEnd type="none" w="med" len="med"/>
            <a:tailEnd type="none" w="med" len="med"/>
          </a:ln>
        </p:spPr>
      </p:cxnSp>
      <p:cxnSp>
        <p:nvCxnSpPr>
          <p:cNvPr id="822" name="Google Shape;822;p20"/>
          <p:cNvCxnSpPr>
            <a:stCxn id="811" idx="4"/>
            <a:endCxn id="809" idx="0"/>
          </p:cNvCxnSpPr>
          <p:nvPr/>
        </p:nvCxnSpPr>
        <p:spPr>
          <a:xfrm>
            <a:off x="3572050" y="2665513"/>
            <a:ext cx="0" cy="525900"/>
          </a:xfrm>
          <a:prstGeom prst="straightConnector1">
            <a:avLst/>
          </a:prstGeom>
          <a:noFill/>
          <a:ln w="19050" cap="flat" cmpd="sng">
            <a:solidFill>
              <a:srgbClr val="744327"/>
            </a:solidFill>
            <a:prstDash val="solid"/>
            <a:round/>
            <a:headEnd type="none" w="med" len="med"/>
            <a:tailEnd type="none" w="med" len="med"/>
          </a:ln>
        </p:spPr>
      </p:cxnSp>
      <p:cxnSp>
        <p:nvCxnSpPr>
          <p:cNvPr id="823" name="Google Shape;823;p20"/>
          <p:cNvCxnSpPr>
            <a:stCxn id="809" idx="3"/>
            <a:endCxn id="815" idx="2"/>
          </p:cNvCxnSpPr>
          <p:nvPr/>
        </p:nvCxnSpPr>
        <p:spPr>
          <a:xfrm flipV="1">
            <a:off x="4386693" y="3400763"/>
            <a:ext cx="846868" cy="14751"/>
          </a:xfrm>
          <a:prstGeom prst="straightConnector1">
            <a:avLst/>
          </a:prstGeom>
          <a:noFill/>
          <a:ln w="19050" cap="flat" cmpd="sng">
            <a:solidFill>
              <a:srgbClr val="744327"/>
            </a:solidFill>
            <a:prstDash val="solid"/>
            <a:round/>
            <a:headEnd type="none" w="med" len="med"/>
            <a:tailEnd type="none" w="med" len="med"/>
          </a:ln>
        </p:spPr>
      </p:cxnSp>
      <p:cxnSp>
        <p:nvCxnSpPr>
          <p:cNvPr id="824" name="Google Shape;824;p20"/>
          <p:cNvCxnSpPr>
            <a:cxnSpLocks/>
          </p:cNvCxnSpPr>
          <p:nvPr/>
        </p:nvCxnSpPr>
        <p:spPr>
          <a:xfrm flipH="1" flipV="1">
            <a:off x="5571951" y="2724068"/>
            <a:ext cx="1" cy="383563"/>
          </a:xfrm>
          <a:prstGeom prst="straightConnector1">
            <a:avLst/>
          </a:prstGeom>
          <a:noFill/>
          <a:ln w="19050" cap="flat" cmpd="sng">
            <a:solidFill>
              <a:srgbClr val="744327"/>
            </a:solidFill>
            <a:prstDash val="solid"/>
            <a:round/>
            <a:headEnd type="none" w="med" len="med"/>
            <a:tailEnd type="none" w="med" len="med"/>
          </a:ln>
        </p:spPr>
      </p:cxnSp>
      <p:cxnSp>
        <p:nvCxnSpPr>
          <p:cNvPr id="825" name="Google Shape;825;p20"/>
          <p:cNvCxnSpPr>
            <a:stCxn id="814" idx="3"/>
            <a:endCxn id="819" idx="2"/>
          </p:cNvCxnSpPr>
          <p:nvPr/>
        </p:nvCxnSpPr>
        <p:spPr>
          <a:xfrm>
            <a:off x="6373837" y="2043795"/>
            <a:ext cx="846868" cy="16493"/>
          </a:xfrm>
          <a:prstGeom prst="straightConnector1">
            <a:avLst/>
          </a:prstGeom>
          <a:noFill/>
          <a:ln w="19050" cap="flat" cmpd="sng">
            <a:solidFill>
              <a:srgbClr val="744327"/>
            </a:solidFill>
            <a:prstDash val="solid"/>
            <a:round/>
            <a:headEnd type="none" w="med" len="med"/>
            <a:tailEnd type="none" w="med" len="med"/>
          </a:ln>
        </p:spPr>
      </p:cxnSp>
      <p:cxnSp>
        <p:nvCxnSpPr>
          <p:cNvPr id="826" name="Google Shape;826;p20"/>
          <p:cNvCxnSpPr>
            <a:cxnSpLocks/>
            <a:stCxn id="819" idx="4"/>
          </p:cNvCxnSpPr>
          <p:nvPr/>
        </p:nvCxnSpPr>
        <p:spPr>
          <a:xfrm>
            <a:off x="7559105" y="2398688"/>
            <a:ext cx="0" cy="497364"/>
          </a:xfrm>
          <a:prstGeom prst="straightConnector1">
            <a:avLst/>
          </a:prstGeom>
          <a:noFill/>
          <a:ln w="19050" cap="flat" cmpd="sng">
            <a:solidFill>
              <a:srgbClr val="744327"/>
            </a:solidFill>
            <a:prstDash val="solid"/>
            <a:round/>
            <a:headEnd type="none" w="med" len="med"/>
            <a:tailEnd type="none" w="med" len="med"/>
          </a:ln>
        </p:spPr>
      </p:cxnSp>
      <p:grpSp>
        <p:nvGrpSpPr>
          <p:cNvPr id="827" name="Google Shape;827;p20"/>
          <p:cNvGrpSpPr/>
          <p:nvPr/>
        </p:nvGrpSpPr>
        <p:grpSpPr>
          <a:xfrm>
            <a:off x="5506645" y="3950658"/>
            <a:ext cx="263909" cy="420594"/>
            <a:chOff x="4826450" y="3235450"/>
            <a:chExt cx="220900" cy="352050"/>
          </a:xfrm>
        </p:grpSpPr>
        <p:sp>
          <p:nvSpPr>
            <p:cNvPr id="828" name="Google Shape;828;p20"/>
            <p:cNvSpPr/>
            <p:nvPr/>
          </p:nvSpPr>
          <p:spPr>
            <a:xfrm>
              <a:off x="4858175" y="3235450"/>
              <a:ext cx="189175" cy="45125"/>
            </a:xfrm>
            <a:custGeom>
              <a:avLst/>
              <a:gdLst/>
              <a:ahLst/>
              <a:cxnLst/>
              <a:rect l="l" t="t" r="r" b="b"/>
              <a:pathLst>
                <a:path w="7567" h="1805" extrusionOk="0">
                  <a:moveTo>
                    <a:pt x="6279" y="0"/>
                  </a:moveTo>
                  <a:cubicBezTo>
                    <a:pt x="6159" y="0"/>
                    <a:pt x="6035" y="17"/>
                    <a:pt x="5912" y="54"/>
                  </a:cubicBezTo>
                  <a:lnTo>
                    <a:pt x="1" y="1804"/>
                  </a:lnTo>
                  <a:lnTo>
                    <a:pt x="7567" y="1804"/>
                  </a:lnTo>
                  <a:lnTo>
                    <a:pt x="7567" y="1289"/>
                  </a:lnTo>
                  <a:cubicBezTo>
                    <a:pt x="7565" y="558"/>
                    <a:pt x="6967" y="0"/>
                    <a:pt x="6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4924900" y="3407575"/>
              <a:ext cx="23950" cy="38175"/>
            </a:xfrm>
            <a:custGeom>
              <a:avLst/>
              <a:gdLst/>
              <a:ahLst/>
              <a:cxnLst/>
              <a:rect l="l" t="t" r="r" b="b"/>
              <a:pathLst>
                <a:path w="958" h="1527" extrusionOk="0">
                  <a:moveTo>
                    <a:pt x="1" y="0"/>
                  </a:moveTo>
                  <a:cubicBezTo>
                    <a:pt x="36" y="558"/>
                    <a:pt x="142" y="1080"/>
                    <a:pt x="307" y="1501"/>
                  </a:cubicBezTo>
                  <a:cubicBezTo>
                    <a:pt x="309" y="1507"/>
                    <a:pt x="312" y="1514"/>
                    <a:pt x="313" y="1519"/>
                  </a:cubicBezTo>
                  <a:cubicBezTo>
                    <a:pt x="369" y="1524"/>
                    <a:pt x="423" y="1527"/>
                    <a:pt x="480" y="1527"/>
                  </a:cubicBezTo>
                  <a:cubicBezTo>
                    <a:pt x="536" y="1527"/>
                    <a:pt x="593" y="1524"/>
                    <a:pt x="648" y="1519"/>
                  </a:cubicBezTo>
                  <a:cubicBezTo>
                    <a:pt x="650" y="1514"/>
                    <a:pt x="651" y="1508"/>
                    <a:pt x="654" y="1501"/>
                  </a:cubicBezTo>
                  <a:lnTo>
                    <a:pt x="654" y="1502"/>
                  </a:lnTo>
                  <a:cubicBezTo>
                    <a:pt x="818" y="1080"/>
                    <a:pt x="924" y="557"/>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4889525" y="3407575"/>
              <a:ext cx="18900" cy="28875"/>
            </a:xfrm>
            <a:custGeom>
              <a:avLst/>
              <a:gdLst/>
              <a:ahLst/>
              <a:cxnLst/>
              <a:rect l="l" t="t" r="r" b="b"/>
              <a:pathLst>
                <a:path w="756" h="1155" extrusionOk="0">
                  <a:moveTo>
                    <a:pt x="1" y="0"/>
                  </a:moveTo>
                  <a:cubicBezTo>
                    <a:pt x="103" y="464"/>
                    <a:pt x="371" y="875"/>
                    <a:pt x="755" y="1154"/>
                  </a:cubicBezTo>
                  <a:cubicBezTo>
                    <a:pt x="667" y="775"/>
                    <a:pt x="611" y="388"/>
                    <a:pt x="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4965450" y="3407575"/>
              <a:ext cx="18825" cy="28825"/>
            </a:xfrm>
            <a:custGeom>
              <a:avLst/>
              <a:gdLst/>
              <a:ahLst/>
              <a:cxnLst/>
              <a:rect l="l" t="t" r="r" b="b"/>
              <a:pathLst>
                <a:path w="753" h="1153" extrusionOk="0">
                  <a:moveTo>
                    <a:pt x="163" y="0"/>
                  </a:moveTo>
                  <a:cubicBezTo>
                    <a:pt x="143" y="388"/>
                    <a:pt x="88" y="775"/>
                    <a:pt x="1" y="1153"/>
                  </a:cubicBezTo>
                  <a:cubicBezTo>
                    <a:pt x="383" y="873"/>
                    <a:pt x="651" y="464"/>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4965425" y="3358100"/>
              <a:ext cx="18850" cy="28875"/>
            </a:xfrm>
            <a:custGeom>
              <a:avLst/>
              <a:gdLst/>
              <a:ahLst/>
              <a:cxnLst/>
              <a:rect l="l" t="t" r="r" b="b"/>
              <a:pathLst>
                <a:path w="754" h="1155" extrusionOk="0">
                  <a:moveTo>
                    <a:pt x="0" y="1"/>
                  </a:moveTo>
                  <a:lnTo>
                    <a:pt x="0" y="1"/>
                  </a:lnTo>
                  <a:cubicBezTo>
                    <a:pt x="89" y="380"/>
                    <a:pt x="143" y="765"/>
                    <a:pt x="164" y="1155"/>
                  </a:cubicBezTo>
                  <a:lnTo>
                    <a:pt x="753" y="1155"/>
                  </a:lnTo>
                  <a:cubicBezTo>
                    <a:pt x="652" y="691"/>
                    <a:pt x="384" y="2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4889525" y="3358100"/>
              <a:ext cx="18850" cy="28875"/>
            </a:xfrm>
            <a:custGeom>
              <a:avLst/>
              <a:gdLst/>
              <a:ahLst/>
              <a:cxnLst/>
              <a:rect l="l" t="t" r="r" b="b"/>
              <a:pathLst>
                <a:path w="754" h="1155" extrusionOk="0">
                  <a:moveTo>
                    <a:pt x="754" y="1"/>
                  </a:moveTo>
                  <a:lnTo>
                    <a:pt x="754" y="1"/>
                  </a:lnTo>
                  <a:cubicBezTo>
                    <a:pt x="370" y="280"/>
                    <a:pt x="103" y="691"/>
                    <a:pt x="1" y="1155"/>
                  </a:cubicBezTo>
                  <a:lnTo>
                    <a:pt x="590" y="1155"/>
                  </a:lnTo>
                  <a:cubicBezTo>
                    <a:pt x="611" y="765"/>
                    <a:pt x="665" y="380"/>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4924950" y="3348775"/>
              <a:ext cx="23950" cy="38200"/>
            </a:xfrm>
            <a:custGeom>
              <a:avLst/>
              <a:gdLst/>
              <a:ahLst/>
              <a:cxnLst/>
              <a:rect l="l" t="t" r="r" b="b"/>
              <a:pathLst>
                <a:path w="958" h="1528" extrusionOk="0">
                  <a:moveTo>
                    <a:pt x="478" y="0"/>
                  </a:moveTo>
                  <a:cubicBezTo>
                    <a:pt x="422" y="0"/>
                    <a:pt x="365" y="3"/>
                    <a:pt x="311" y="9"/>
                  </a:cubicBezTo>
                  <a:cubicBezTo>
                    <a:pt x="308" y="14"/>
                    <a:pt x="307" y="20"/>
                    <a:pt x="305" y="26"/>
                  </a:cubicBezTo>
                  <a:cubicBezTo>
                    <a:pt x="140" y="448"/>
                    <a:pt x="34" y="970"/>
                    <a:pt x="0" y="1528"/>
                  </a:cubicBezTo>
                  <a:lnTo>
                    <a:pt x="957" y="1528"/>
                  </a:lnTo>
                  <a:cubicBezTo>
                    <a:pt x="922" y="970"/>
                    <a:pt x="816" y="448"/>
                    <a:pt x="651" y="26"/>
                  </a:cubicBezTo>
                  <a:cubicBezTo>
                    <a:pt x="649" y="20"/>
                    <a:pt x="648" y="14"/>
                    <a:pt x="645" y="9"/>
                  </a:cubicBezTo>
                  <a:cubicBezTo>
                    <a:pt x="591" y="3"/>
                    <a:pt x="535"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4826450" y="3301150"/>
              <a:ext cx="220900" cy="286350"/>
            </a:xfrm>
            <a:custGeom>
              <a:avLst/>
              <a:gdLst/>
              <a:ahLst/>
              <a:cxnLst/>
              <a:rect l="l" t="t" r="r" b="b"/>
              <a:pathLst>
                <a:path w="8836" h="11454" extrusionOk="0">
                  <a:moveTo>
                    <a:pt x="4418" y="1081"/>
                  </a:moveTo>
                  <a:cubicBezTo>
                    <a:pt x="5943" y="1081"/>
                    <a:pt x="7182" y="2322"/>
                    <a:pt x="7182" y="3845"/>
                  </a:cubicBezTo>
                  <a:cubicBezTo>
                    <a:pt x="7182" y="5368"/>
                    <a:pt x="5943" y="6608"/>
                    <a:pt x="4418" y="6608"/>
                  </a:cubicBezTo>
                  <a:cubicBezTo>
                    <a:pt x="2894" y="6608"/>
                    <a:pt x="1655" y="5368"/>
                    <a:pt x="1655" y="3845"/>
                  </a:cubicBezTo>
                  <a:cubicBezTo>
                    <a:pt x="1655" y="2322"/>
                    <a:pt x="2894" y="1081"/>
                    <a:pt x="4418" y="1081"/>
                  </a:cubicBezTo>
                  <a:close/>
                  <a:moveTo>
                    <a:pt x="2059" y="7197"/>
                  </a:moveTo>
                  <a:cubicBezTo>
                    <a:pt x="2062" y="7197"/>
                    <a:pt x="2064" y="7197"/>
                    <a:pt x="2067" y="7197"/>
                  </a:cubicBezTo>
                  <a:lnTo>
                    <a:pt x="6516" y="7197"/>
                  </a:lnTo>
                  <a:cubicBezTo>
                    <a:pt x="6740" y="7201"/>
                    <a:pt x="6920" y="7386"/>
                    <a:pt x="6920" y="7609"/>
                  </a:cubicBezTo>
                  <a:cubicBezTo>
                    <a:pt x="6920" y="7833"/>
                    <a:pt x="6740" y="8017"/>
                    <a:pt x="6516" y="8022"/>
                  </a:cubicBezTo>
                  <a:lnTo>
                    <a:pt x="2067" y="8022"/>
                  </a:lnTo>
                  <a:cubicBezTo>
                    <a:pt x="2064" y="8022"/>
                    <a:pt x="2060" y="8022"/>
                    <a:pt x="2057" y="8022"/>
                  </a:cubicBezTo>
                  <a:cubicBezTo>
                    <a:pt x="1830" y="8022"/>
                    <a:pt x="1646" y="7837"/>
                    <a:pt x="1646" y="7609"/>
                  </a:cubicBezTo>
                  <a:cubicBezTo>
                    <a:pt x="1646" y="7381"/>
                    <a:pt x="1832" y="7197"/>
                    <a:pt x="2059" y="7197"/>
                  </a:cubicBezTo>
                  <a:close/>
                  <a:moveTo>
                    <a:pt x="4652" y="8545"/>
                  </a:moveTo>
                  <a:cubicBezTo>
                    <a:pt x="4876" y="8550"/>
                    <a:pt x="5056" y="8734"/>
                    <a:pt x="5056" y="8957"/>
                  </a:cubicBezTo>
                  <a:cubicBezTo>
                    <a:pt x="5056" y="9181"/>
                    <a:pt x="4876" y="9365"/>
                    <a:pt x="4652" y="9370"/>
                  </a:cubicBezTo>
                  <a:lnTo>
                    <a:pt x="3931" y="9370"/>
                  </a:lnTo>
                  <a:cubicBezTo>
                    <a:pt x="3703" y="9370"/>
                    <a:pt x="3519" y="9186"/>
                    <a:pt x="3519" y="8957"/>
                  </a:cubicBezTo>
                  <a:lnTo>
                    <a:pt x="3518" y="8957"/>
                  </a:lnTo>
                  <a:cubicBezTo>
                    <a:pt x="3518" y="8729"/>
                    <a:pt x="3703" y="8545"/>
                    <a:pt x="3931" y="8545"/>
                  </a:cubicBezTo>
                  <a:close/>
                  <a:moveTo>
                    <a:pt x="2795" y="8544"/>
                  </a:moveTo>
                  <a:cubicBezTo>
                    <a:pt x="3023" y="8544"/>
                    <a:pt x="3210" y="8728"/>
                    <a:pt x="3210" y="8956"/>
                  </a:cubicBezTo>
                  <a:cubicBezTo>
                    <a:pt x="3210" y="9186"/>
                    <a:pt x="3023" y="9370"/>
                    <a:pt x="2795" y="9370"/>
                  </a:cubicBezTo>
                  <a:cubicBezTo>
                    <a:pt x="2793" y="9370"/>
                    <a:pt x="2790" y="9370"/>
                    <a:pt x="2787" y="9370"/>
                  </a:cubicBezTo>
                  <a:lnTo>
                    <a:pt x="2067" y="9370"/>
                  </a:lnTo>
                  <a:cubicBezTo>
                    <a:pt x="2064" y="9370"/>
                    <a:pt x="2062" y="9370"/>
                    <a:pt x="2059" y="9370"/>
                  </a:cubicBezTo>
                  <a:cubicBezTo>
                    <a:pt x="1832" y="9370"/>
                    <a:pt x="1646" y="9186"/>
                    <a:pt x="1646" y="8956"/>
                  </a:cubicBezTo>
                  <a:cubicBezTo>
                    <a:pt x="1646" y="8728"/>
                    <a:pt x="1832" y="8544"/>
                    <a:pt x="2059" y="8544"/>
                  </a:cubicBezTo>
                  <a:cubicBezTo>
                    <a:pt x="2062" y="8544"/>
                    <a:pt x="2064" y="8544"/>
                    <a:pt x="2067" y="8544"/>
                  </a:cubicBezTo>
                  <a:lnTo>
                    <a:pt x="2787" y="8544"/>
                  </a:lnTo>
                  <a:cubicBezTo>
                    <a:pt x="2790" y="8544"/>
                    <a:pt x="2793" y="8544"/>
                    <a:pt x="2795" y="8544"/>
                  </a:cubicBezTo>
                  <a:close/>
                  <a:moveTo>
                    <a:pt x="6524" y="8545"/>
                  </a:moveTo>
                  <a:cubicBezTo>
                    <a:pt x="6752" y="8545"/>
                    <a:pt x="6937" y="8729"/>
                    <a:pt x="6937" y="8957"/>
                  </a:cubicBezTo>
                  <a:cubicBezTo>
                    <a:pt x="6937" y="9185"/>
                    <a:pt x="6753" y="9370"/>
                    <a:pt x="6527" y="9370"/>
                  </a:cubicBezTo>
                  <a:cubicBezTo>
                    <a:pt x="6523" y="9370"/>
                    <a:pt x="6520" y="9370"/>
                    <a:pt x="6516" y="9370"/>
                  </a:cubicBezTo>
                  <a:lnTo>
                    <a:pt x="5794" y="9370"/>
                  </a:lnTo>
                  <a:cubicBezTo>
                    <a:pt x="5568" y="9370"/>
                    <a:pt x="5382" y="9186"/>
                    <a:pt x="5382" y="8957"/>
                  </a:cubicBezTo>
                  <a:cubicBezTo>
                    <a:pt x="5382" y="8729"/>
                    <a:pt x="5568" y="8545"/>
                    <a:pt x="5794" y="8545"/>
                  </a:cubicBezTo>
                  <a:lnTo>
                    <a:pt x="6516" y="8545"/>
                  </a:lnTo>
                  <a:cubicBezTo>
                    <a:pt x="6519" y="8545"/>
                    <a:pt x="6521" y="8545"/>
                    <a:pt x="6524" y="8545"/>
                  </a:cubicBezTo>
                  <a:close/>
                  <a:moveTo>
                    <a:pt x="123" y="1"/>
                  </a:moveTo>
                  <a:cubicBezTo>
                    <a:pt x="43" y="180"/>
                    <a:pt x="0" y="373"/>
                    <a:pt x="2" y="570"/>
                  </a:cubicBezTo>
                  <a:lnTo>
                    <a:pt x="2" y="10060"/>
                  </a:lnTo>
                  <a:cubicBezTo>
                    <a:pt x="2" y="10829"/>
                    <a:pt x="625" y="11452"/>
                    <a:pt x="1394" y="11454"/>
                  </a:cubicBezTo>
                  <a:lnTo>
                    <a:pt x="7442" y="11454"/>
                  </a:lnTo>
                  <a:cubicBezTo>
                    <a:pt x="8211" y="11452"/>
                    <a:pt x="8834" y="10829"/>
                    <a:pt x="8836" y="10060"/>
                  </a:cubicBezTo>
                  <a:lnTo>
                    <a:pt x="8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20"/>
          <p:cNvGrpSpPr/>
          <p:nvPr/>
        </p:nvGrpSpPr>
        <p:grpSpPr>
          <a:xfrm>
            <a:off x="1470027" y="4500265"/>
            <a:ext cx="229744" cy="221715"/>
            <a:chOff x="2550275" y="3817450"/>
            <a:chExt cx="173825" cy="167750"/>
          </a:xfrm>
        </p:grpSpPr>
        <p:sp>
          <p:nvSpPr>
            <p:cNvPr id="844" name="Google Shape;844;p20"/>
            <p:cNvSpPr/>
            <p:nvPr/>
          </p:nvSpPr>
          <p:spPr>
            <a:xfrm>
              <a:off x="2653100" y="3915150"/>
              <a:ext cx="71000" cy="70050"/>
            </a:xfrm>
            <a:custGeom>
              <a:avLst/>
              <a:gdLst/>
              <a:ahLst/>
              <a:cxnLst/>
              <a:rect l="l" t="t" r="r" b="b"/>
              <a:pathLst>
                <a:path w="2840" h="2802" extrusionOk="0">
                  <a:moveTo>
                    <a:pt x="545" y="0"/>
                  </a:moveTo>
                  <a:cubicBezTo>
                    <a:pt x="465" y="103"/>
                    <a:pt x="381" y="200"/>
                    <a:pt x="290" y="291"/>
                  </a:cubicBezTo>
                  <a:cubicBezTo>
                    <a:pt x="199" y="381"/>
                    <a:pt x="102" y="467"/>
                    <a:pt x="0" y="545"/>
                  </a:cubicBezTo>
                  <a:lnTo>
                    <a:pt x="2146" y="2692"/>
                  </a:lnTo>
                  <a:cubicBezTo>
                    <a:pt x="2221" y="2765"/>
                    <a:pt x="2318" y="2801"/>
                    <a:pt x="2415" y="2801"/>
                  </a:cubicBezTo>
                  <a:cubicBezTo>
                    <a:pt x="2514" y="2801"/>
                    <a:pt x="2612" y="2764"/>
                    <a:pt x="2688" y="2689"/>
                  </a:cubicBezTo>
                  <a:cubicBezTo>
                    <a:pt x="2838" y="2539"/>
                    <a:pt x="2839" y="2298"/>
                    <a:pt x="2692" y="2147"/>
                  </a:cubicBezTo>
                  <a:lnTo>
                    <a:pt x="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2550275" y="3817450"/>
              <a:ext cx="111025" cy="105900"/>
            </a:xfrm>
            <a:custGeom>
              <a:avLst/>
              <a:gdLst/>
              <a:ahLst/>
              <a:cxnLst/>
              <a:rect l="l" t="t" r="r" b="b"/>
              <a:pathLst>
                <a:path w="4441" h="4236" extrusionOk="0">
                  <a:moveTo>
                    <a:pt x="2323" y="1"/>
                  </a:moveTo>
                  <a:cubicBezTo>
                    <a:pt x="1772" y="1"/>
                    <a:pt x="1231" y="216"/>
                    <a:pt x="825" y="622"/>
                  </a:cubicBezTo>
                  <a:cubicBezTo>
                    <a:pt x="1" y="1449"/>
                    <a:pt x="1" y="2788"/>
                    <a:pt x="825" y="3616"/>
                  </a:cubicBezTo>
                  <a:cubicBezTo>
                    <a:pt x="1231" y="4020"/>
                    <a:pt x="1772" y="4235"/>
                    <a:pt x="2323" y="4235"/>
                  </a:cubicBezTo>
                  <a:cubicBezTo>
                    <a:pt x="2596" y="4235"/>
                    <a:pt x="2871" y="4182"/>
                    <a:pt x="3133" y="4074"/>
                  </a:cubicBezTo>
                  <a:cubicBezTo>
                    <a:pt x="3924" y="3747"/>
                    <a:pt x="4440" y="2975"/>
                    <a:pt x="4440" y="2118"/>
                  </a:cubicBezTo>
                  <a:cubicBezTo>
                    <a:pt x="4440" y="1262"/>
                    <a:pt x="3924" y="490"/>
                    <a:pt x="3133" y="162"/>
                  </a:cubicBezTo>
                  <a:cubicBezTo>
                    <a:pt x="2871" y="54"/>
                    <a:pt x="2596" y="1"/>
                    <a:pt x="2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20"/>
          <p:cNvGrpSpPr/>
          <p:nvPr/>
        </p:nvGrpSpPr>
        <p:grpSpPr>
          <a:xfrm>
            <a:off x="3354040" y="1407507"/>
            <a:ext cx="436020" cy="428814"/>
            <a:chOff x="1751400" y="2129600"/>
            <a:chExt cx="344925" cy="339225"/>
          </a:xfrm>
        </p:grpSpPr>
        <p:sp>
          <p:nvSpPr>
            <p:cNvPr id="847" name="Google Shape;847;p20"/>
            <p:cNvSpPr/>
            <p:nvPr/>
          </p:nvSpPr>
          <p:spPr>
            <a:xfrm>
              <a:off x="1827800" y="2129600"/>
              <a:ext cx="78250" cy="33125"/>
            </a:xfrm>
            <a:custGeom>
              <a:avLst/>
              <a:gdLst/>
              <a:ahLst/>
              <a:cxnLst/>
              <a:rect l="l" t="t" r="r" b="b"/>
              <a:pathLst>
                <a:path w="3130" h="1325" extrusionOk="0">
                  <a:moveTo>
                    <a:pt x="406" y="0"/>
                  </a:moveTo>
                  <a:cubicBezTo>
                    <a:pt x="182" y="0"/>
                    <a:pt x="1" y="182"/>
                    <a:pt x="1" y="405"/>
                  </a:cubicBezTo>
                  <a:lnTo>
                    <a:pt x="1" y="1324"/>
                  </a:lnTo>
                  <a:cubicBezTo>
                    <a:pt x="52" y="1320"/>
                    <a:pt x="3128" y="1317"/>
                    <a:pt x="3128" y="1317"/>
                  </a:cubicBezTo>
                  <a:lnTo>
                    <a:pt x="3129" y="1317"/>
                  </a:lnTo>
                  <a:lnTo>
                    <a:pt x="3129" y="405"/>
                  </a:lnTo>
                  <a:cubicBezTo>
                    <a:pt x="3129" y="182"/>
                    <a:pt x="2947" y="0"/>
                    <a:pt x="2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1941675" y="2129600"/>
              <a:ext cx="78225" cy="33125"/>
            </a:xfrm>
            <a:custGeom>
              <a:avLst/>
              <a:gdLst/>
              <a:ahLst/>
              <a:cxnLst/>
              <a:rect l="l" t="t" r="r" b="b"/>
              <a:pathLst>
                <a:path w="3129" h="1325" extrusionOk="0">
                  <a:moveTo>
                    <a:pt x="406" y="0"/>
                  </a:moveTo>
                  <a:cubicBezTo>
                    <a:pt x="182" y="0"/>
                    <a:pt x="1" y="182"/>
                    <a:pt x="1" y="405"/>
                  </a:cubicBezTo>
                  <a:lnTo>
                    <a:pt x="1" y="1317"/>
                  </a:lnTo>
                  <a:cubicBezTo>
                    <a:pt x="1" y="1317"/>
                    <a:pt x="3078" y="1320"/>
                    <a:pt x="3129" y="1324"/>
                  </a:cubicBezTo>
                  <a:lnTo>
                    <a:pt x="3129" y="405"/>
                  </a:lnTo>
                  <a:cubicBezTo>
                    <a:pt x="3129" y="182"/>
                    <a:pt x="2948" y="0"/>
                    <a:pt x="2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1751400" y="2340925"/>
              <a:ext cx="51125" cy="55375"/>
            </a:xfrm>
            <a:custGeom>
              <a:avLst/>
              <a:gdLst/>
              <a:ahLst/>
              <a:cxnLst/>
              <a:rect l="l" t="t" r="r" b="b"/>
              <a:pathLst>
                <a:path w="2045" h="2215" extrusionOk="0">
                  <a:moveTo>
                    <a:pt x="1284" y="1"/>
                  </a:moveTo>
                  <a:cubicBezTo>
                    <a:pt x="575" y="2"/>
                    <a:pt x="0" y="577"/>
                    <a:pt x="0" y="1284"/>
                  </a:cubicBezTo>
                  <a:lnTo>
                    <a:pt x="0" y="2215"/>
                  </a:lnTo>
                  <a:lnTo>
                    <a:pt x="2044" y="1286"/>
                  </a:lnTo>
                  <a:lnTo>
                    <a:pt x="20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1751400" y="2395300"/>
              <a:ext cx="51125" cy="73525"/>
            </a:xfrm>
            <a:custGeom>
              <a:avLst/>
              <a:gdLst/>
              <a:ahLst/>
              <a:cxnLst/>
              <a:rect l="l" t="t" r="r" b="b"/>
              <a:pathLst>
                <a:path w="2045" h="2941" extrusionOk="0">
                  <a:moveTo>
                    <a:pt x="2044" y="1"/>
                  </a:moveTo>
                  <a:lnTo>
                    <a:pt x="0" y="928"/>
                  </a:lnTo>
                  <a:lnTo>
                    <a:pt x="0" y="1657"/>
                  </a:lnTo>
                  <a:cubicBezTo>
                    <a:pt x="0" y="2366"/>
                    <a:pt x="575" y="2940"/>
                    <a:pt x="1284" y="2941"/>
                  </a:cubicBezTo>
                  <a:lnTo>
                    <a:pt x="2044" y="2941"/>
                  </a:lnTo>
                  <a:lnTo>
                    <a:pt x="20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2045200" y="2395300"/>
              <a:ext cx="51125" cy="73525"/>
            </a:xfrm>
            <a:custGeom>
              <a:avLst/>
              <a:gdLst/>
              <a:ahLst/>
              <a:cxnLst/>
              <a:rect l="l" t="t" r="r" b="b"/>
              <a:pathLst>
                <a:path w="2045" h="2941" extrusionOk="0">
                  <a:moveTo>
                    <a:pt x="1" y="1"/>
                  </a:moveTo>
                  <a:lnTo>
                    <a:pt x="1" y="2941"/>
                  </a:lnTo>
                  <a:lnTo>
                    <a:pt x="761" y="2941"/>
                  </a:lnTo>
                  <a:cubicBezTo>
                    <a:pt x="1470" y="2941"/>
                    <a:pt x="2045" y="2366"/>
                    <a:pt x="2045" y="1657"/>
                  </a:cubicBezTo>
                  <a:lnTo>
                    <a:pt x="2045" y="92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2045200" y="2340925"/>
              <a:ext cx="51125" cy="55350"/>
            </a:xfrm>
            <a:custGeom>
              <a:avLst/>
              <a:gdLst/>
              <a:ahLst/>
              <a:cxnLst/>
              <a:rect l="l" t="t" r="r" b="b"/>
              <a:pathLst>
                <a:path w="2045" h="2214" extrusionOk="0">
                  <a:moveTo>
                    <a:pt x="1" y="1"/>
                  </a:moveTo>
                  <a:lnTo>
                    <a:pt x="1" y="1286"/>
                  </a:lnTo>
                  <a:lnTo>
                    <a:pt x="2045" y="2213"/>
                  </a:lnTo>
                  <a:lnTo>
                    <a:pt x="2045" y="1284"/>
                  </a:lnTo>
                  <a:cubicBezTo>
                    <a:pt x="2045" y="575"/>
                    <a:pt x="1470"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1875000" y="2378300"/>
              <a:ext cx="97725" cy="28125"/>
            </a:xfrm>
            <a:custGeom>
              <a:avLst/>
              <a:gdLst/>
              <a:ahLst/>
              <a:cxnLst/>
              <a:rect l="l" t="t" r="r" b="b"/>
              <a:pathLst>
                <a:path w="3909" h="1125" extrusionOk="0">
                  <a:moveTo>
                    <a:pt x="454" y="1"/>
                  </a:moveTo>
                  <a:cubicBezTo>
                    <a:pt x="203" y="1"/>
                    <a:pt x="0" y="205"/>
                    <a:pt x="0" y="456"/>
                  </a:cubicBezTo>
                  <a:lnTo>
                    <a:pt x="0" y="1125"/>
                  </a:lnTo>
                  <a:lnTo>
                    <a:pt x="1549" y="1125"/>
                  </a:lnTo>
                  <a:lnTo>
                    <a:pt x="1549" y="1063"/>
                  </a:lnTo>
                  <a:cubicBezTo>
                    <a:pt x="1549" y="839"/>
                    <a:pt x="1731" y="658"/>
                    <a:pt x="1954" y="658"/>
                  </a:cubicBezTo>
                  <a:cubicBezTo>
                    <a:pt x="2177" y="658"/>
                    <a:pt x="2360" y="839"/>
                    <a:pt x="2360" y="1063"/>
                  </a:cubicBezTo>
                  <a:lnTo>
                    <a:pt x="2360" y="1125"/>
                  </a:lnTo>
                  <a:lnTo>
                    <a:pt x="3909" y="1125"/>
                  </a:lnTo>
                  <a:lnTo>
                    <a:pt x="3909" y="454"/>
                  </a:lnTo>
                  <a:cubicBezTo>
                    <a:pt x="3907" y="205"/>
                    <a:pt x="3705" y="2"/>
                    <a:pt x="3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1875000" y="2426650"/>
              <a:ext cx="97725" cy="41675"/>
            </a:xfrm>
            <a:custGeom>
              <a:avLst/>
              <a:gdLst/>
              <a:ahLst/>
              <a:cxnLst/>
              <a:rect l="l" t="t" r="r" b="b"/>
              <a:pathLst>
                <a:path w="3909" h="1667" extrusionOk="0">
                  <a:moveTo>
                    <a:pt x="0" y="1"/>
                  </a:moveTo>
                  <a:lnTo>
                    <a:pt x="0" y="1667"/>
                  </a:lnTo>
                  <a:lnTo>
                    <a:pt x="3909" y="1667"/>
                  </a:lnTo>
                  <a:lnTo>
                    <a:pt x="3909" y="1"/>
                  </a:lnTo>
                  <a:lnTo>
                    <a:pt x="2360" y="1"/>
                  </a:lnTo>
                  <a:lnTo>
                    <a:pt x="2360" y="88"/>
                  </a:lnTo>
                  <a:cubicBezTo>
                    <a:pt x="2360" y="312"/>
                    <a:pt x="2178" y="493"/>
                    <a:pt x="1954" y="493"/>
                  </a:cubicBezTo>
                  <a:cubicBezTo>
                    <a:pt x="1731" y="493"/>
                    <a:pt x="1549" y="312"/>
                    <a:pt x="1549" y="88"/>
                  </a:cubicBezTo>
                  <a:lnTo>
                    <a:pt x="1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822750" y="2316925"/>
              <a:ext cx="202250" cy="151400"/>
            </a:xfrm>
            <a:custGeom>
              <a:avLst/>
              <a:gdLst/>
              <a:ahLst/>
              <a:cxnLst/>
              <a:rect l="l" t="t" r="r" b="b"/>
              <a:pathLst>
                <a:path w="8090" h="6056" extrusionOk="0">
                  <a:moveTo>
                    <a:pt x="0" y="1"/>
                  </a:moveTo>
                  <a:lnTo>
                    <a:pt x="0" y="6056"/>
                  </a:lnTo>
                  <a:lnTo>
                    <a:pt x="1280" y="6056"/>
                  </a:lnTo>
                  <a:lnTo>
                    <a:pt x="1280" y="2911"/>
                  </a:lnTo>
                  <a:cubicBezTo>
                    <a:pt x="1281" y="2213"/>
                    <a:pt x="1846" y="1648"/>
                    <a:pt x="2544" y="1647"/>
                  </a:cubicBezTo>
                  <a:lnTo>
                    <a:pt x="5545" y="1647"/>
                  </a:lnTo>
                  <a:cubicBezTo>
                    <a:pt x="6243" y="1648"/>
                    <a:pt x="6808" y="2213"/>
                    <a:pt x="6809" y="2911"/>
                  </a:cubicBezTo>
                  <a:lnTo>
                    <a:pt x="6809" y="6056"/>
                  </a:lnTo>
                  <a:lnTo>
                    <a:pt x="8090" y="6056"/>
                  </a:lnTo>
                  <a:lnTo>
                    <a:pt x="8090" y="1"/>
                  </a:lnTo>
                  <a:lnTo>
                    <a:pt x="7183" y="1"/>
                  </a:lnTo>
                  <a:lnTo>
                    <a:pt x="7183" y="253"/>
                  </a:lnTo>
                  <a:cubicBezTo>
                    <a:pt x="7183" y="603"/>
                    <a:pt x="6900" y="885"/>
                    <a:pt x="6551" y="885"/>
                  </a:cubicBezTo>
                  <a:lnTo>
                    <a:pt x="6549" y="885"/>
                  </a:lnTo>
                  <a:cubicBezTo>
                    <a:pt x="6200" y="885"/>
                    <a:pt x="5917" y="603"/>
                    <a:pt x="5917" y="253"/>
                  </a:cubicBezTo>
                  <a:lnTo>
                    <a:pt x="5917" y="1"/>
                  </a:lnTo>
                  <a:lnTo>
                    <a:pt x="2173" y="1"/>
                  </a:lnTo>
                  <a:lnTo>
                    <a:pt x="2173" y="253"/>
                  </a:lnTo>
                  <a:cubicBezTo>
                    <a:pt x="2173" y="601"/>
                    <a:pt x="1889" y="885"/>
                    <a:pt x="1541" y="885"/>
                  </a:cubicBezTo>
                  <a:lnTo>
                    <a:pt x="1538" y="885"/>
                  </a:lnTo>
                  <a:cubicBezTo>
                    <a:pt x="1190" y="885"/>
                    <a:pt x="906" y="603"/>
                    <a:pt x="906" y="253"/>
                  </a:cubicBezTo>
                  <a:lnTo>
                    <a:pt x="9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1802175" y="2182775"/>
              <a:ext cx="243375" cy="113950"/>
            </a:xfrm>
            <a:custGeom>
              <a:avLst/>
              <a:gdLst/>
              <a:ahLst/>
              <a:cxnLst/>
              <a:rect l="l" t="t" r="r" b="b"/>
              <a:pathLst>
                <a:path w="9735" h="4558" extrusionOk="0">
                  <a:moveTo>
                    <a:pt x="7725" y="952"/>
                  </a:moveTo>
                  <a:cubicBezTo>
                    <a:pt x="7949" y="952"/>
                    <a:pt x="8130" y="1133"/>
                    <a:pt x="8130" y="1357"/>
                  </a:cubicBezTo>
                  <a:cubicBezTo>
                    <a:pt x="8130" y="1579"/>
                    <a:pt x="7949" y="1762"/>
                    <a:pt x="7725" y="1762"/>
                  </a:cubicBezTo>
                  <a:lnTo>
                    <a:pt x="3218" y="1762"/>
                  </a:lnTo>
                  <a:lnTo>
                    <a:pt x="3218" y="2231"/>
                  </a:lnTo>
                  <a:cubicBezTo>
                    <a:pt x="3213" y="2452"/>
                    <a:pt x="3033" y="2628"/>
                    <a:pt x="2813" y="2628"/>
                  </a:cubicBezTo>
                  <a:cubicBezTo>
                    <a:pt x="2592" y="2628"/>
                    <a:pt x="2413" y="2452"/>
                    <a:pt x="2408" y="2231"/>
                  </a:cubicBezTo>
                  <a:lnTo>
                    <a:pt x="2408" y="1762"/>
                  </a:lnTo>
                  <a:lnTo>
                    <a:pt x="2010" y="1762"/>
                  </a:lnTo>
                  <a:cubicBezTo>
                    <a:pt x="1786" y="1762"/>
                    <a:pt x="1605" y="1579"/>
                    <a:pt x="1605" y="1357"/>
                  </a:cubicBezTo>
                  <a:cubicBezTo>
                    <a:pt x="1605" y="1133"/>
                    <a:pt x="1786" y="952"/>
                    <a:pt x="2010" y="952"/>
                  </a:cubicBezTo>
                  <a:close/>
                  <a:moveTo>
                    <a:pt x="1181" y="0"/>
                  </a:moveTo>
                  <a:cubicBezTo>
                    <a:pt x="530" y="0"/>
                    <a:pt x="0" y="529"/>
                    <a:pt x="0" y="1181"/>
                  </a:cubicBezTo>
                  <a:lnTo>
                    <a:pt x="0" y="4235"/>
                  </a:lnTo>
                  <a:cubicBezTo>
                    <a:pt x="0" y="4412"/>
                    <a:pt x="144" y="4558"/>
                    <a:pt x="323" y="4558"/>
                  </a:cubicBezTo>
                  <a:lnTo>
                    <a:pt x="1782" y="4558"/>
                  </a:lnTo>
                  <a:cubicBezTo>
                    <a:pt x="1882" y="4327"/>
                    <a:pt x="2110" y="4178"/>
                    <a:pt x="2361" y="4178"/>
                  </a:cubicBezTo>
                  <a:lnTo>
                    <a:pt x="2363" y="4178"/>
                  </a:lnTo>
                  <a:cubicBezTo>
                    <a:pt x="2615" y="4178"/>
                    <a:pt x="2842" y="4327"/>
                    <a:pt x="2942" y="4558"/>
                  </a:cubicBezTo>
                  <a:lnTo>
                    <a:pt x="6793" y="4558"/>
                  </a:lnTo>
                  <a:cubicBezTo>
                    <a:pt x="6893" y="4327"/>
                    <a:pt x="7120" y="4178"/>
                    <a:pt x="7372" y="4178"/>
                  </a:cubicBezTo>
                  <a:lnTo>
                    <a:pt x="7374" y="4178"/>
                  </a:lnTo>
                  <a:cubicBezTo>
                    <a:pt x="7625" y="4178"/>
                    <a:pt x="7853" y="4327"/>
                    <a:pt x="7953" y="4558"/>
                  </a:cubicBezTo>
                  <a:lnTo>
                    <a:pt x="9412" y="4558"/>
                  </a:lnTo>
                  <a:cubicBezTo>
                    <a:pt x="9589" y="4558"/>
                    <a:pt x="9733" y="4412"/>
                    <a:pt x="9735" y="4235"/>
                  </a:cubicBezTo>
                  <a:lnTo>
                    <a:pt x="9735" y="1181"/>
                  </a:lnTo>
                  <a:cubicBezTo>
                    <a:pt x="9733" y="529"/>
                    <a:pt x="9205" y="0"/>
                    <a:pt x="8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1D50-7A38-0A5A-1247-51FB0370FFA8}"/>
              </a:ext>
            </a:extLst>
          </p:cNvPr>
          <p:cNvSpPr>
            <a:spLocks noGrp="1"/>
          </p:cNvSpPr>
          <p:nvPr>
            <p:ph type="title"/>
          </p:nvPr>
        </p:nvSpPr>
        <p:spPr>
          <a:xfrm>
            <a:off x="270662" y="445025"/>
            <a:ext cx="8152688" cy="676800"/>
          </a:xfrm>
        </p:spPr>
        <p:txBody>
          <a:bodyPr/>
          <a:lstStyle/>
          <a:p>
            <a:r>
              <a:rPr lang="en-US" dirty="0"/>
              <a:t>Data loading And Data information</a:t>
            </a:r>
            <a:br>
              <a:rPr lang="en-US" dirty="0"/>
            </a:br>
            <a:endParaRPr lang="en-US" dirty="0"/>
          </a:p>
        </p:txBody>
      </p:sp>
      <p:sp>
        <p:nvSpPr>
          <p:cNvPr id="6" name="TextBox 5">
            <a:extLst>
              <a:ext uri="{FF2B5EF4-FFF2-40B4-BE49-F238E27FC236}">
                <a16:creationId xmlns:a16="http://schemas.microsoft.com/office/drawing/2014/main" id="{47DD1A7E-332A-A104-C21E-06CD86431256}"/>
              </a:ext>
            </a:extLst>
          </p:cNvPr>
          <p:cNvSpPr txBox="1"/>
          <p:nvPr/>
        </p:nvSpPr>
        <p:spPr>
          <a:xfrm>
            <a:off x="640081" y="1316467"/>
            <a:ext cx="4732934" cy="307777"/>
          </a:xfrm>
          <a:prstGeom prst="rect">
            <a:avLst/>
          </a:prstGeom>
          <a:noFill/>
        </p:spPr>
        <p:txBody>
          <a:bodyPr wrap="square">
            <a:spAutoFit/>
          </a:bodyPr>
          <a:lstStyle/>
          <a:p>
            <a:pPr marL="285750" indent="-285750">
              <a:buFont typeface="Arial" panose="020B0604020202020204" pitchFamily="34" charset="0"/>
              <a:buChar char="•"/>
            </a:pPr>
            <a:r>
              <a:rPr lang="en-US" dirty="0"/>
              <a:t>Import the necessary libraries and load the dataset.</a:t>
            </a:r>
          </a:p>
        </p:txBody>
      </p:sp>
      <p:sp>
        <p:nvSpPr>
          <p:cNvPr id="12" name="TextBox 11">
            <a:extLst>
              <a:ext uri="{FF2B5EF4-FFF2-40B4-BE49-F238E27FC236}">
                <a16:creationId xmlns:a16="http://schemas.microsoft.com/office/drawing/2014/main" id="{0BD87299-0F7D-19CE-DDC5-FD62B575F40C}"/>
              </a:ext>
            </a:extLst>
          </p:cNvPr>
          <p:cNvSpPr txBox="1"/>
          <p:nvPr/>
        </p:nvSpPr>
        <p:spPr>
          <a:xfrm>
            <a:off x="640081" y="4031320"/>
            <a:ext cx="7944308" cy="523220"/>
          </a:xfrm>
          <a:prstGeom prst="rect">
            <a:avLst/>
          </a:prstGeom>
          <a:noFill/>
        </p:spPr>
        <p:txBody>
          <a:bodyPr wrap="square">
            <a:spAutoFit/>
          </a:bodyPr>
          <a:lstStyle/>
          <a:p>
            <a:pPr marL="285750" indent="-285750">
              <a:buFont typeface="Arial" panose="020B0604020202020204" pitchFamily="34" charset="0"/>
              <a:buChar char="•"/>
            </a:pPr>
            <a:r>
              <a:rPr lang="en-US" dirty="0"/>
              <a:t>Understand the structure of the dataset by examining its shape, data types, and basic statistics (mean, standard deviation, etc.).</a:t>
            </a:r>
          </a:p>
        </p:txBody>
      </p:sp>
      <p:pic>
        <p:nvPicPr>
          <p:cNvPr id="14" name="Picture 13">
            <a:extLst>
              <a:ext uri="{FF2B5EF4-FFF2-40B4-BE49-F238E27FC236}">
                <a16:creationId xmlns:a16="http://schemas.microsoft.com/office/drawing/2014/main" id="{7AFBD411-4C5F-A7A7-277A-8DACA6547D1B}"/>
              </a:ext>
            </a:extLst>
          </p:cNvPr>
          <p:cNvPicPr>
            <a:picLocks noChangeAspect="1"/>
          </p:cNvPicPr>
          <p:nvPr/>
        </p:nvPicPr>
        <p:blipFill>
          <a:blip r:embed="rId2"/>
          <a:stretch>
            <a:fillRect/>
          </a:stretch>
        </p:blipFill>
        <p:spPr>
          <a:xfrm>
            <a:off x="640080" y="1818886"/>
            <a:ext cx="7863839" cy="2050855"/>
          </a:xfrm>
          <a:prstGeom prst="rect">
            <a:avLst/>
          </a:prstGeom>
        </p:spPr>
      </p:pic>
    </p:spTree>
    <p:extLst>
      <p:ext uri="{BB962C8B-B14F-4D97-AF65-F5344CB8AC3E}">
        <p14:creationId xmlns:p14="http://schemas.microsoft.com/office/powerpoint/2010/main" val="20149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1D50-7A38-0A5A-1247-51FB0370FFA8}"/>
              </a:ext>
            </a:extLst>
          </p:cNvPr>
          <p:cNvSpPr>
            <a:spLocks noGrp="1"/>
          </p:cNvSpPr>
          <p:nvPr>
            <p:ph type="title"/>
          </p:nvPr>
        </p:nvSpPr>
        <p:spPr>
          <a:xfrm>
            <a:off x="270662" y="445025"/>
            <a:ext cx="8152688" cy="676800"/>
          </a:xfrm>
        </p:spPr>
        <p:txBody>
          <a:bodyPr/>
          <a:lstStyle/>
          <a:p>
            <a:r>
              <a:rPr lang="en-US" dirty="0"/>
              <a:t>Data loading And Data information</a:t>
            </a:r>
            <a:br>
              <a:rPr lang="en-US" dirty="0"/>
            </a:br>
            <a:endParaRPr lang="en-US" dirty="0"/>
          </a:p>
        </p:txBody>
      </p:sp>
      <p:sp>
        <p:nvSpPr>
          <p:cNvPr id="12" name="TextBox 11">
            <a:extLst>
              <a:ext uri="{FF2B5EF4-FFF2-40B4-BE49-F238E27FC236}">
                <a16:creationId xmlns:a16="http://schemas.microsoft.com/office/drawing/2014/main" id="{0BD87299-0F7D-19CE-DDC5-FD62B575F40C}"/>
              </a:ext>
            </a:extLst>
          </p:cNvPr>
          <p:cNvSpPr txBox="1"/>
          <p:nvPr/>
        </p:nvSpPr>
        <p:spPr>
          <a:xfrm>
            <a:off x="374852" y="1193022"/>
            <a:ext cx="7944308" cy="523220"/>
          </a:xfrm>
          <a:prstGeom prst="rect">
            <a:avLst/>
          </a:prstGeom>
          <a:noFill/>
        </p:spPr>
        <p:txBody>
          <a:bodyPr wrap="square">
            <a:spAutoFit/>
          </a:bodyPr>
          <a:lstStyle/>
          <a:p>
            <a:pPr marL="285750" indent="-285750">
              <a:buFont typeface="Arial" panose="020B0604020202020204" pitchFamily="34" charset="0"/>
              <a:buChar char="•"/>
            </a:pPr>
            <a:r>
              <a:rPr lang="en-US" dirty="0"/>
              <a:t>Understand the structure of the dataset by examining its shape, data types, and basic statistics (mean, standard deviation, etc.).</a:t>
            </a:r>
          </a:p>
        </p:txBody>
      </p:sp>
      <p:pic>
        <p:nvPicPr>
          <p:cNvPr id="7" name="Picture 6">
            <a:extLst>
              <a:ext uri="{FF2B5EF4-FFF2-40B4-BE49-F238E27FC236}">
                <a16:creationId xmlns:a16="http://schemas.microsoft.com/office/drawing/2014/main" id="{CB8F13A5-F9A0-75F5-33A4-49DD3DDB70BB}"/>
              </a:ext>
            </a:extLst>
          </p:cNvPr>
          <p:cNvPicPr>
            <a:picLocks noChangeAspect="1"/>
          </p:cNvPicPr>
          <p:nvPr/>
        </p:nvPicPr>
        <p:blipFill>
          <a:blip r:embed="rId2"/>
          <a:stretch>
            <a:fillRect/>
          </a:stretch>
        </p:blipFill>
        <p:spPr>
          <a:xfrm>
            <a:off x="270662" y="1787439"/>
            <a:ext cx="4548622" cy="2307118"/>
          </a:xfrm>
          <a:prstGeom prst="rect">
            <a:avLst/>
          </a:prstGeom>
        </p:spPr>
      </p:pic>
      <p:sp>
        <p:nvSpPr>
          <p:cNvPr id="9" name="TextBox 8">
            <a:extLst>
              <a:ext uri="{FF2B5EF4-FFF2-40B4-BE49-F238E27FC236}">
                <a16:creationId xmlns:a16="http://schemas.microsoft.com/office/drawing/2014/main" id="{1C257442-1F31-F589-9219-4CAB654A65D4}"/>
              </a:ext>
            </a:extLst>
          </p:cNvPr>
          <p:cNvSpPr txBox="1"/>
          <p:nvPr/>
        </p:nvSpPr>
        <p:spPr>
          <a:xfrm>
            <a:off x="270662" y="4165754"/>
            <a:ext cx="4732934" cy="830997"/>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Helvetica Neue"/>
              </a:rPr>
              <a:t>can convert </a:t>
            </a:r>
            <a:r>
              <a:rPr lang="en-US" sz="1200" b="0" i="0" dirty="0" err="1">
                <a:solidFill>
                  <a:srgbClr val="000000"/>
                </a:solidFill>
                <a:effectLst/>
                <a:latin typeface="Helvetica Neue"/>
              </a:rPr>
              <a:t>pickup_datetime</a:t>
            </a:r>
            <a:r>
              <a:rPr lang="en-US" sz="1200" b="0" i="0" dirty="0">
                <a:solidFill>
                  <a:srgbClr val="000000"/>
                </a:solidFill>
                <a:effectLst/>
                <a:latin typeface="Helvetica Neue"/>
              </a:rPr>
              <a:t> from data </a:t>
            </a:r>
            <a:r>
              <a:rPr lang="en-US" sz="1200" b="0" i="0" dirty="0" err="1">
                <a:solidFill>
                  <a:srgbClr val="000000"/>
                </a:solidFill>
                <a:effectLst/>
                <a:latin typeface="Helvetica Neue"/>
              </a:rPr>
              <a:t>tyoe</a:t>
            </a:r>
            <a:r>
              <a:rPr lang="en-US" sz="1200" b="0" i="0" dirty="0">
                <a:solidFill>
                  <a:srgbClr val="000000"/>
                </a:solidFill>
                <a:effectLst/>
                <a:latin typeface="Helvetica Neue"/>
              </a:rPr>
              <a:t> object to data time To extract some information from those columns</a:t>
            </a:r>
          </a:p>
          <a:p>
            <a:pPr marL="171450" indent="-171450">
              <a:buFont typeface="Arial" panose="020B0604020202020204" pitchFamily="34" charset="0"/>
              <a:buChar char="•"/>
            </a:pPr>
            <a:r>
              <a:rPr lang="en-US" sz="1200" b="0" i="0" dirty="0">
                <a:solidFill>
                  <a:srgbClr val="000000"/>
                </a:solidFill>
                <a:effectLst/>
                <a:latin typeface="Helvetica Neue"/>
              </a:rPr>
              <a:t>Drop </a:t>
            </a:r>
            <a:r>
              <a:rPr lang="en-US" sz="1200" b="0" i="0" dirty="0" err="1">
                <a:solidFill>
                  <a:srgbClr val="000000"/>
                </a:solidFill>
                <a:effectLst/>
                <a:latin typeface="Helvetica Neue"/>
              </a:rPr>
              <a:t>dropoff</a:t>
            </a:r>
            <a:r>
              <a:rPr lang="en-US" sz="1200" b="0" i="0" dirty="0">
                <a:solidFill>
                  <a:srgbClr val="000000"/>
                </a:solidFill>
                <a:effectLst/>
                <a:latin typeface="Helvetica Neue"/>
              </a:rPr>
              <a:t> </a:t>
            </a:r>
            <a:r>
              <a:rPr lang="en-US" sz="1200" b="0" i="0" dirty="0" err="1">
                <a:solidFill>
                  <a:srgbClr val="000000"/>
                </a:solidFill>
                <a:effectLst/>
                <a:latin typeface="Helvetica Neue"/>
              </a:rPr>
              <a:t>dateimte</a:t>
            </a:r>
            <a:r>
              <a:rPr lang="en-US" sz="1200" b="0" i="0" dirty="0">
                <a:solidFill>
                  <a:srgbClr val="000000"/>
                </a:solidFill>
                <a:effectLst/>
                <a:latin typeface="Helvetica Neue"/>
              </a:rPr>
              <a:t> from your table. It is used to compute the duration</a:t>
            </a:r>
            <a:endParaRPr lang="en-US" sz="1200" dirty="0"/>
          </a:p>
        </p:txBody>
      </p:sp>
      <p:pic>
        <p:nvPicPr>
          <p:cNvPr id="11" name="Picture 10">
            <a:extLst>
              <a:ext uri="{FF2B5EF4-FFF2-40B4-BE49-F238E27FC236}">
                <a16:creationId xmlns:a16="http://schemas.microsoft.com/office/drawing/2014/main" id="{6C0F0082-26BB-1B01-D23D-B0DBC506B1D5}"/>
              </a:ext>
            </a:extLst>
          </p:cNvPr>
          <p:cNvPicPr>
            <a:picLocks noChangeAspect="1"/>
          </p:cNvPicPr>
          <p:nvPr/>
        </p:nvPicPr>
        <p:blipFill>
          <a:blip r:embed="rId3"/>
          <a:stretch>
            <a:fillRect/>
          </a:stretch>
        </p:blipFill>
        <p:spPr>
          <a:xfrm>
            <a:off x="5003596" y="1716242"/>
            <a:ext cx="4052622" cy="2378315"/>
          </a:xfrm>
          <a:prstGeom prst="rect">
            <a:avLst/>
          </a:prstGeom>
        </p:spPr>
      </p:pic>
      <p:sp>
        <p:nvSpPr>
          <p:cNvPr id="15" name="TextBox 14">
            <a:extLst>
              <a:ext uri="{FF2B5EF4-FFF2-40B4-BE49-F238E27FC236}">
                <a16:creationId xmlns:a16="http://schemas.microsoft.com/office/drawing/2014/main" id="{DC95A730-D654-2335-CA2C-CA71CB212477}"/>
              </a:ext>
            </a:extLst>
          </p:cNvPr>
          <p:cNvSpPr txBox="1"/>
          <p:nvPr/>
        </p:nvSpPr>
        <p:spPr>
          <a:xfrm>
            <a:off x="4998058" y="4124829"/>
            <a:ext cx="4732934" cy="738664"/>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vendor id have two value 1,2</a:t>
            </a:r>
          </a:p>
          <a:p>
            <a:pPr algn="l">
              <a:buFont typeface="Arial" panose="020B0604020202020204" pitchFamily="34" charset="0"/>
              <a:buChar char="•"/>
            </a:pPr>
            <a:r>
              <a:rPr lang="en-US" b="0" i="0" dirty="0">
                <a:solidFill>
                  <a:srgbClr val="000000"/>
                </a:solidFill>
                <a:effectLst/>
                <a:latin typeface="Helvetica Neue"/>
              </a:rPr>
              <a:t>passenger count has 8 value from zero to 7</a:t>
            </a:r>
          </a:p>
          <a:p>
            <a:pPr algn="l">
              <a:buFont typeface="Arial" panose="020B0604020202020204" pitchFamily="34" charset="0"/>
              <a:buChar char="•"/>
            </a:pPr>
            <a:r>
              <a:rPr lang="en-US" b="0" i="0" dirty="0">
                <a:solidFill>
                  <a:srgbClr val="000000"/>
                </a:solidFill>
                <a:effectLst/>
                <a:latin typeface="Helvetica Neue"/>
              </a:rPr>
              <a:t>trip duration has </a:t>
            </a:r>
            <a:r>
              <a:rPr lang="en-US" b="0" i="0" dirty="0" err="1">
                <a:solidFill>
                  <a:srgbClr val="000000"/>
                </a:solidFill>
                <a:effectLst/>
                <a:latin typeface="Helvetica Neue"/>
              </a:rPr>
              <a:t>outlear</a:t>
            </a:r>
            <a:r>
              <a:rPr lang="en-US" b="0" i="0" dirty="0">
                <a:solidFill>
                  <a:srgbClr val="000000"/>
                </a:solidFill>
                <a:effectLst/>
                <a:latin typeface="Helvetica Neue"/>
              </a:rPr>
              <a:t> values</a:t>
            </a:r>
          </a:p>
        </p:txBody>
      </p:sp>
    </p:spTree>
    <p:extLst>
      <p:ext uri="{BB962C8B-B14F-4D97-AF65-F5344CB8AC3E}">
        <p14:creationId xmlns:p14="http://schemas.microsoft.com/office/powerpoint/2010/main" val="3160448275"/>
      </p:ext>
    </p:extLst>
  </p:cSld>
  <p:clrMapOvr>
    <a:masterClrMapping/>
  </p:clrMapOvr>
</p:sld>
</file>

<file path=ppt/theme/theme1.xml><?xml version="1.0" encoding="utf-8"?>
<a:theme xmlns:a="http://schemas.openxmlformats.org/drawingml/2006/main" name="Let's Travel Together Newsletter Infographics by Slidesgo">
  <a:themeElements>
    <a:clrScheme name="Simple Light">
      <a:dk1>
        <a:srgbClr val="744327"/>
      </a:dk1>
      <a:lt1>
        <a:srgbClr val="D3C6BC"/>
      </a:lt1>
      <a:dk2>
        <a:srgbClr val="5A595B"/>
      </a:dk2>
      <a:lt2>
        <a:srgbClr val="FEF2E7"/>
      </a:lt2>
      <a:accent1>
        <a:srgbClr val="BF6A44"/>
      </a:accent1>
      <a:accent2>
        <a:srgbClr val="EEBDB3"/>
      </a:accent2>
      <a:accent3>
        <a:srgbClr val="BD8D5F"/>
      </a:accent3>
      <a:accent4>
        <a:srgbClr val="708C8E"/>
      </a:accent4>
      <a:accent5>
        <a:srgbClr val="A8C0C3"/>
      </a:accent5>
      <a:accent6>
        <a:srgbClr val="FFFFFF"/>
      </a:accent6>
      <a:hlink>
        <a:srgbClr val="5A59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1523</Words>
  <Application>Microsoft Office PowerPoint</Application>
  <PresentationFormat>On-screen Show (16:9)</PresentationFormat>
  <Paragraphs>190</Paragraphs>
  <Slides>34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Neucha</vt:lpstr>
      <vt:lpstr>Wingdings</vt:lpstr>
      <vt:lpstr>Helvetica Neue</vt:lpstr>
      <vt:lpstr>Arial</vt:lpstr>
      <vt:lpstr>Harlow Solid Italic</vt:lpstr>
      <vt:lpstr>Oxygen</vt:lpstr>
      <vt:lpstr>Anaheim</vt:lpstr>
      <vt:lpstr>Roboto Condensed</vt:lpstr>
      <vt:lpstr>Let's Travel Together Newsletter Infographics by Slidesgo</vt:lpstr>
      <vt:lpstr>Trip duration predication </vt:lpstr>
      <vt:lpstr>Presentation outline</vt:lpstr>
      <vt:lpstr>Business objective</vt:lpstr>
      <vt:lpstr>Data resource</vt:lpstr>
      <vt:lpstr>Data resource</vt:lpstr>
      <vt:lpstr>Data resource</vt:lpstr>
      <vt:lpstr>exploratory data analysis (EDA) and feature engineering</vt:lpstr>
      <vt:lpstr>Data loading And Data information </vt:lpstr>
      <vt:lpstr>Data loading And Data information </vt:lpstr>
      <vt:lpstr>Data loading And Data information </vt:lpstr>
      <vt:lpstr>Data Cleaning</vt:lpstr>
      <vt:lpstr>Data loading And Data information </vt:lpstr>
      <vt:lpstr>Data resource</vt:lpstr>
      <vt:lpstr>Data resource</vt:lpstr>
      <vt:lpstr>Data resource</vt:lpstr>
      <vt:lpstr>Data cleaning </vt:lpstr>
      <vt:lpstr>Missing values &amp; doublicates </vt:lpstr>
      <vt:lpstr>Eliminate outliers</vt:lpstr>
      <vt:lpstr>Visualization </vt:lpstr>
      <vt:lpstr>analysis numeric features </vt:lpstr>
      <vt:lpstr>PowerPoint Presentation</vt:lpstr>
      <vt:lpstr>analysis numeric features </vt:lpstr>
      <vt:lpstr>analysis numeric features </vt:lpstr>
      <vt:lpstr>analysis numeric features </vt:lpstr>
      <vt:lpstr>analysis numeric features </vt:lpstr>
      <vt:lpstr>analysis numeric features </vt:lpstr>
      <vt:lpstr>analysis numeric features </vt:lpstr>
      <vt:lpstr>Analysis DateTime features</vt:lpstr>
      <vt:lpstr>Analysis DateTime features and relationship with speed</vt:lpstr>
      <vt:lpstr>Analysis DateTime features </vt:lpstr>
      <vt:lpstr>Used external dataset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duration predication </dc:title>
  <cp:lastModifiedBy>محمد صلاح عبدالعزيز محمد هيكل</cp:lastModifiedBy>
  <cp:revision>6</cp:revision>
  <dcterms:modified xsi:type="dcterms:W3CDTF">2023-10-30T16:46:04Z</dcterms:modified>
</cp:coreProperties>
</file>