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56" y="16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bigbluebutton.or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-449" y="1023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8484509" y="2918474"/>
            <a:ext cx="742350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a-IR" b="1" dirty="0">
                <a:latin typeface="Dana-FaNum" panose="00000500000000000000" pitchFamily="2" charset="-78"/>
                <a:cs typeface="Dana-FaNum" panose="00000500000000000000" pitchFamily="2" charset="-78"/>
              </a:rPr>
              <a:t>به لینکپ خوش آمدید</a:t>
            </a:r>
            <a:endParaRPr b="1"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21" name="Line"/>
          <p:cNvSpPr/>
          <p:nvPr/>
        </p:nvSpPr>
        <p:spPr>
          <a:xfrm>
            <a:off x="11661229" y="5102338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6013577" y="4308064"/>
            <a:ext cx="1235594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لینکپ یک سیستم ویدئو کنفرانس حرفه‌ای و سامانه مدیریت یادگیری آنلاین است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23" name="t"/>
          <p:cNvSpPr/>
          <p:nvPr/>
        </p:nvSpPr>
        <p:spPr>
          <a:xfrm>
            <a:off x="1483119" y="5665009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rtl="1"/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1889060" y="6644860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چت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1889060" y="7114760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ارسال پیام های به کاربران به ضورت عمومی و خصوصی</a:t>
            </a:r>
          </a:p>
        </p:txBody>
      </p:sp>
      <p:sp>
        <p:nvSpPr>
          <p:cNvPr id="126" name="Circle"/>
          <p:cNvSpPr/>
          <p:nvPr/>
        </p:nvSpPr>
        <p:spPr>
          <a:xfrm>
            <a:off x="5462570" y="65563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6824406" y="6644860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وب‌کم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28" name="Hold visual meetings."/>
          <p:cNvSpPr txBox="1"/>
          <p:nvPr/>
        </p:nvSpPr>
        <p:spPr>
          <a:xfrm>
            <a:off x="6881556" y="7114760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امکان برگزاری جلسات تصویری</a:t>
            </a:r>
          </a:p>
        </p:txBody>
      </p:sp>
      <p:sp>
        <p:nvSpPr>
          <p:cNvPr id="129" name="Circle"/>
          <p:cNvSpPr/>
          <p:nvPr/>
        </p:nvSpPr>
        <p:spPr>
          <a:xfrm>
            <a:off x="10455065" y="65563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30" name="Audio conversations"/>
          <p:cNvSpPr txBox="1"/>
          <p:nvPr/>
        </p:nvSpPr>
        <p:spPr>
          <a:xfrm>
            <a:off x="12191551" y="6644860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صدا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2191551" y="7114760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ارتباطات با کیفیت صوت بسیار بالا</a:t>
            </a:r>
          </a:p>
        </p:txBody>
      </p:sp>
      <p:sp>
        <p:nvSpPr>
          <p:cNvPr id="132" name="Circle"/>
          <p:cNvSpPr/>
          <p:nvPr/>
        </p:nvSpPr>
        <p:spPr>
          <a:xfrm>
            <a:off x="15765060" y="65563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7184046" y="6644860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ایموجی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34" name="Express yourself."/>
          <p:cNvSpPr txBox="1"/>
          <p:nvPr/>
        </p:nvSpPr>
        <p:spPr>
          <a:xfrm>
            <a:off x="17184046" y="7114760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بیان حالت و احساسات با صورتک‌های مختلف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35" name="Circle"/>
          <p:cNvSpPr/>
          <p:nvPr/>
        </p:nvSpPr>
        <p:spPr>
          <a:xfrm>
            <a:off x="20757556" y="65563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1889060" y="9007060"/>
            <a:ext cx="326062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اتاق های جانبی</a:t>
            </a:r>
            <a:endParaRPr lang="en-US"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1889060" y="9476960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اتاق های جانبی برای همکاری و همفکری گروهی کاربران</a:t>
            </a:r>
          </a:p>
        </p:txBody>
      </p:sp>
      <p:sp>
        <p:nvSpPr>
          <p:cNvPr id="138" name="Circle"/>
          <p:cNvSpPr/>
          <p:nvPr/>
        </p:nvSpPr>
        <p:spPr>
          <a:xfrm>
            <a:off x="5462570" y="89185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6805356" y="9007060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رای گیری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40" name="Poll your users anytime."/>
          <p:cNvSpPr txBox="1"/>
          <p:nvPr/>
        </p:nvSpPr>
        <p:spPr>
          <a:xfrm>
            <a:off x="6824406" y="9476960"/>
            <a:ext cx="337735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اخذ نظرات حاضرین در جلسه با قابلیت‌های متنوع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41" name="Circle"/>
          <p:cNvSpPr/>
          <p:nvPr/>
        </p:nvSpPr>
        <p:spPr>
          <a:xfrm>
            <a:off x="10455065" y="89185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1922375" y="9007060"/>
            <a:ext cx="358938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اشتراک گذاری صفحه</a:t>
            </a:r>
            <a:r>
              <a:rPr lang="en-US" dirty="0">
                <a:latin typeface="Dana-FaNum" panose="00000500000000000000" pitchFamily="2" charset="-78"/>
                <a:cs typeface="Dana-FaNum" panose="00000500000000000000" pitchFamily="2" charset="-78"/>
              </a:rPr>
              <a:t> </a:t>
            </a:r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نمایشگر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43" name="Share your screen."/>
          <p:cNvSpPr txBox="1"/>
          <p:nvPr/>
        </p:nvSpPr>
        <p:spPr>
          <a:xfrm>
            <a:off x="12191551" y="9476960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صفحه نمایشگر خود را با دیگران به اشتراک بگذارید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44" name="Circle"/>
          <p:cNvSpPr/>
          <p:nvPr/>
        </p:nvSpPr>
        <p:spPr>
          <a:xfrm>
            <a:off x="15765060" y="89185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6707796" y="9045160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وایت‌برد چند کاربره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46" name="Draw together."/>
          <p:cNvSpPr txBox="1"/>
          <p:nvPr/>
        </p:nvSpPr>
        <p:spPr>
          <a:xfrm>
            <a:off x="17184046" y="9476960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امکان تدریس با استفاده از تخته با ابزارهای متنوع</a:t>
            </a:r>
          </a:p>
        </p:txBody>
      </p:sp>
      <p:sp>
        <p:nvSpPr>
          <p:cNvPr id="147" name="Circle"/>
          <p:cNvSpPr/>
          <p:nvPr/>
        </p:nvSpPr>
        <p:spPr>
          <a:xfrm>
            <a:off x="20757556" y="89185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639519" y="12402591"/>
            <a:ext cx="1103347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rtl="1"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برای اطلاعات بیشتر به سایت </a:t>
            </a:r>
            <a:r>
              <a:rPr lang="en-US" dirty="0">
                <a:latin typeface="Dana-FaNum" panose="00000500000000000000" pitchFamily="2" charset="-78"/>
                <a:cs typeface="Dana-FaNum" panose="00000500000000000000" pitchFamily="2" charset="-78"/>
              </a:rPr>
              <a:t>LyncAp.ir</a:t>
            </a:r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 مراجعه نمایید</a:t>
            </a:r>
            <a:endParaRPr u="sng" dirty="0">
              <a:solidFill>
                <a:srgbClr val="0E70D7"/>
              </a:solidFill>
              <a:latin typeface="Dana-FaNum" panose="00000500000000000000" pitchFamily="2" charset="-78"/>
              <a:cs typeface="Dana-FaNum" panose="00000500000000000000" pitchFamily="2" charset="-78"/>
              <a:hlinkClick r:id="rId2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52" y="6835796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32" y="6917065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7400" y="6835796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9656" y="6839054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8900" y="9214716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3407" y="9283744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36405" y="9214717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3378" y="9180406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87B42-23ED-4C6C-9ACD-D6D412CBAA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6729" y="567057"/>
            <a:ext cx="4418844" cy="15775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854511"/>
            <a:ext cx="1309511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1"/>
            <a:r>
              <a:rPr lang="fa-IR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</a:p>
          <a:p>
            <a:pPr rtl="1"/>
            <a:r>
              <a:rPr lang="en-US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Lyncap.ir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854511"/>
            <a:ext cx="1309511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a-IR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</a:p>
          <a:p>
            <a:pPr marL="0" marR="0" indent="0" algn="ctr" defTabSz="8255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Lyncap.ir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Dana-FaNum DemiBold" panose="00000700000000000000" pitchFamily="2" charset="-78"/>
              <a:cs typeface="Dana-FaNum DemiBold" panose="00000700000000000000" pitchFamily="2" charset="-78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854512"/>
            <a:ext cx="1309511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1"/>
            <a:r>
              <a:rPr lang="fa-IR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</a:p>
          <a:p>
            <a:pPr rtl="1"/>
            <a:r>
              <a:rPr lang="en-US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Lyncap.ir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854511"/>
            <a:ext cx="1309511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1"/>
            <a:r>
              <a:rPr lang="fa-IR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</a:p>
          <a:p>
            <a:pPr rtl="1"/>
            <a:r>
              <a:rPr lang="en-US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Lyncap.ir</a:t>
            </a:r>
          </a:p>
        </p:txBody>
      </p:sp>
    </p:spTree>
    <p:extLst>
      <p:ext uri="{BB962C8B-B14F-4D97-AF65-F5344CB8AC3E}">
        <p14:creationId xmlns:p14="http://schemas.microsoft.com/office/powerpoint/2010/main" val="12452514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854511"/>
            <a:ext cx="1309511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a-IR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</a:p>
          <a:p>
            <a:pPr marL="0" marR="0" indent="0" algn="ctr" defTabSz="8255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Lyncap.ir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Dana-FaNum DemiBold" panose="00000700000000000000" pitchFamily="2" charset="-78"/>
              <a:cs typeface="Dana-FaNum DemiBold" panose="00000700000000000000" pitchFamily="2" charset="-78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20645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854512"/>
            <a:ext cx="1309511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1"/>
            <a:r>
              <a:rPr lang="fa-IR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</a:p>
          <a:p>
            <a:pPr rtl="1"/>
            <a:r>
              <a:rPr lang="en-US" sz="2400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Lyncap.ir</a:t>
            </a:r>
          </a:p>
        </p:txBody>
      </p:sp>
    </p:spTree>
    <p:extLst>
      <p:ext uri="{BB962C8B-B14F-4D97-AF65-F5344CB8AC3E}">
        <p14:creationId xmlns:p14="http://schemas.microsoft.com/office/powerpoint/2010/main" val="36508262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171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Dana-FaNum</vt:lpstr>
      <vt:lpstr>Dana-FaNum DemiBold</vt:lpstr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Mosallaei Yazdi</dc:creator>
  <cp:lastModifiedBy>Mostafa Mosallaei Yazdi</cp:lastModifiedBy>
  <cp:revision>11</cp:revision>
  <dcterms:modified xsi:type="dcterms:W3CDTF">2020-03-25T18:52:24Z</dcterms:modified>
</cp:coreProperties>
</file>