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954" y="61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lyncap.i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762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8465459" y="2609835"/>
            <a:ext cx="722633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به لینکپ خوش آمدید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5599375" y="4055808"/>
            <a:ext cx="1278074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لینکپ یک سیستم کنفرانس تحت وب است که برای یادگیری آنلاین طراحی شده است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3" name="t"/>
          <p:cNvSpPr/>
          <p:nvPr/>
        </p:nvSpPr>
        <p:spPr>
          <a:xfrm>
            <a:off x="1483119" y="5665009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rtl="1"/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1889060" y="6644860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چت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1889060" y="71147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ارسال پیام های عمومی و خصوصی.</a:t>
            </a:r>
          </a:p>
        </p:txBody>
      </p:sp>
      <p:sp>
        <p:nvSpPr>
          <p:cNvPr id="126" name="Circle"/>
          <p:cNvSpPr/>
          <p:nvPr/>
        </p:nvSpPr>
        <p:spPr>
          <a:xfrm>
            <a:off x="5462570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6824406" y="66448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تصویر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28" name="Hold visual meetings."/>
          <p:cNvSpPr txBox="1"/>
          <p:nvPr/>
        </p:nvSpPr>
        <p:spPr>
          <a:xfrm>
            <a:off x="6881556" y="71147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جلسات تصویری برگزار کنید.</a:t>
            </a:r>
          </a:p>
        </p:txBody>
      </p:sp>
      <p:sp>
        <p:nvSpPr>
          <p:cNvPr id="129" name="Circle"/>
          <p:cNvSpPr/>
          <p:nvPr/>
        </p:nvSpPr>
        <p:spPr>
          <a:xfrm>
            <a:off x="10455065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30" name="Audio conversations"/>
          <p:cNvSpPr txBox="1"/>
          <p:nvPr/>
        </p:nvSpPr>
        <p:spPr>
          <a:xfrm>
            <a:off x="12191551" y="66448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صدا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2191551" y="71147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با استفاده از صوتی با کیفیت بالا ارتباط برقرار کنید.</a:t>
            </a:r>
          </a:p>
        </p:txBody>
      </p:sp>
      <p:sp>
        <p:nvSpPr>
          <p:cNvPr id="132" name="Circle"/>
          <p:cNvSpPr/>
          <p:nvPr/>
        </p:nvSpPr>
        <p:spPr>
          <a:xfrm>
            <a:off x="15765060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7184046" y="6644860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صورتک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4" name="Express yourself."/>
          <p:cNvSpPr txBox="1"/>
          <p:nvPr/>
        </p:nvSpPr>
        <p:spPr>
          <a:xfrm>
            <a:off x="17184046" y="71147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بیان حالت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35" name="Circle"/>
          <p:cNvSpPr/>
          <p:nvPr/>
        </p:nvSpPr>
        <p:spPr>
          <a:xfrm>
            <a:off x="20757556" y="65563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1031810" y="9007060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اتاق های </a:t>
            </a:r>
            <a:r>
              <a:rPr lang="en-US" dirty="0">
                <a:latin typeface="Dana-FaNum" panose="00000500000000000000" pitchFamily="2" charset="-78"/>
                <a:cs typeface="Dana-FaNum" panose="00000500000000000000" pitchFamily="2" charset="-78"/>
              </a:rPr>
              <a:t>BREAKOUT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1889060" y="94769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کاربران را برای همکاری تیمی وارد اتاق های برک آوت کنید.</a:t>
            </a:r>
          </a:p>
        </p:txBody>
      </p:sp>
      <p:sp>
        <p:nvSpPr>
          <p:cNvPr id="138" name="Circle"/>
          <p:cNvSpPr/>
          <p:nvPr/>
        </p:nvSpPr>
        <p:spPr>
          <a:xfrm>
            <a:off x="5462570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6805356" y="9007060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رای گیری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0" name="Poll your users anytime."/>
          <p:cNvSpPr txBox="1"/>
          <p:nvPr/>
        </p:nvSpPr>
        <p:spPr>
          <a:xfrm>
            <a:off x="6881556" y="94769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کاربران خود را در هر زمان نظرسنجی کنید.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1" name="Circle"/>
          <p:cNvSpPr/>
          <p:nvPr/>
        </p:nvSpPr>
        <p:spPr>
          <a:xfrm>
            <a:off x="10455065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2191551" y="9007060"/>
            <a:ext cx="33202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اشتراک گذاری صفحه دسکتاپ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3" name="Share your screen."/>
          <p:cNvSpPr txBox="1"/>
          <p:nvPr/>
        </p:nvSpPr>
        <p:spPr>
          <a:xfrm>
            <a:off x="12191551" y="9476960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صفحه خود را به اشتراک بگذارید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4" name="Circle"/>
          <p:cNvSpPr/>
          <p:nvPr/>
        </p:nvSpPr>
        <p:spPr>
          <a:xfrm>
            <a:off x="15765060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6707796" y="9045160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وایت‌برد چند کاربره</a:t>
            </a:r>
            <a:endParaRPr dirty="0">
              <a:latin typeface="Dana-FaNum" panose="00000500000000000000" pitchFamily="2" charset="-78"/>
              <a:cs typeface="Dana-FaNum" panose="00000500000000000000" pitchFamily="2" charset="-78"/>
            </a:endParaRPr>
          </a:p>
        </p:txBody>
      </p:sp>
      <p:sp>
        <p:nvSpPr>
          <p:cNvPr id="146" name="Draw together."/>
          <p:cNvSpPr txBox="1"/>
          <p:nvPr/>
        </p:nvSpPr>
        <p:spPr>
          <a:xfrm>
            <a:off x="17184046" y="9476960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 rtl="1"/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با هم ترسیم کنید</a:t>
            </a:r>
          </a:p>
        </p:txBody>
      </p:sp>
      <p:sp>
        <p:nvSpPr>
          <p:cNvPr id="147" name="Circle"/>
          <p:cNvSpPr/>
          <p:nvPr/>
        </p:nvSpPr>
        <p:spPr>
          <a:xfrm>
            <a:off x="20757556" y="8918596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998590" y="12402591"/>
            <a:ext cx="103153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برای اطلاعات بیشتر به سایت  </a:t>
            </a: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  <a:hlinkClick r:id="rId2"/>
              </a:rPr>
              <a:t>لینکپ</a:t>
            </a:r>
            <a:r>
              <a:rPr lang="fa-IR" dirty="0">
                <a:latin typeface="Dana-FaNum" panose="00000500000000000000" pitchFamily="2" charset="-78"/>
                <a:cs typeface="Dana-FaNum" panose="00000500000000000000" pitchFamily="2" charset="-78"/>
              </a:rPr>
              <a:t> مراجعه نمایید</a:t>
            </a:r>
            <a:endParaRPr u="sng" dirty="0">
              <a:solidFill>
                <a:srgbClr val="0E70D7"/>
              </a:solidFill>
              <a:latin typeface="Dana-FaNum" panose="00000500000000000000" pitchFamily="2" charset="-78"/>
              <a:cs typeface="Dana-FaNum" panose="00000500000000000000" pitchFamily="2" charset="-78"/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752" y="6835796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032" y="6917065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7400" y="6835796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9656" y="6839054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28900" y="9214716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3407" y="9283744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36405" y="9214717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3378" y="9180406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87B42-23ED-4C6C-9ACD-D6D412CBA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32" y="64227"/>
            <a:ext cx="2546652" cy="2546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a-IR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  <a:endParaRPr lang="en-US" dirty="0">
              <a:latin typeface="Dana-FaNum DemiBold" panose="00000700000000000000" pitchFamily="2" charset="-78"/>
              <a:cs typeface="Dana-FaNum D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a-IR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  <a:endParaRPr lang="en-US" dirty="0">
              <a:latin typeface="Dana-FaNum DemiBold" panose="00000700000000000000" pitchFamily="2" charset="-78"/>
              <a:cs typeface="Dana-FaNum D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a-IR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  <a:endParaRPr lang="en-US" dirty="0">
              <a:latin typeface="Dana-FaNum DemiBold" panose="00000700000000000000" pitchFamily="2" charset="-78"/>
              <a:cs typeface="Dana-FaNum D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a-IR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ana-FaNum DemiBold" panose="00000700000000000000" pitchFamily="2" charset="-78"/>
              <a:cs typeface="Dana-FaNum DemiBold" panose="00000700000000000000" pitchFamily="2" charset="-78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a-IR" dirty="0">
                <a:latin typeface="Dana-FaNum DemiBold" panose="00000700000000000000" pitchFamily="2" charset="-78"/>
                <a:cs typeface="Dana-FaNum DemiBold" panose="00000700000000000000" pitchFamily="2" charset="-78"/>
              </a:rPr>
              <a:t>این یک اسلاید خالی به عنوان وایت‌برد است</a:t>
            </a:r>
            <a:endParaRPr lang="en-US" dirty="0">
              <a:latin typeface="Dana-FaNum DemiBold" panose="00000700000000000000" pitchFamily="2" charset="-78"/>
              <a:cs typeface="Dana-FaNum D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139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Dana-FaNum</vt:lpstr>
      <vt:lpstr>Dana-FaNum DemiBold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Mosallaei Yazdi</dc:creator>
  <cp:lastModifiedBy>Mostafa Mosallaei Yazdi</cp:lastModifiedBy>
  <cp:revision>6</cp:revision>
  <dcterms:modified xsi:type="dcterms:W3CDTF">2020-03-17T23:41:00Z</dcterms:modified>
</cp:coreProperties>
</file>