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9" r:id="rId5"/>
    <p:sldId id="268" r:id="rId6"/>
    <p:sldId id="267" r:id="rId7"/>
    <p:sldId id="262" r:id="rId8"/>
    <p:sldId id="272" r:id="rId9"/>
    <p:sldId id="273" r:id="rId10"/>
    <p:sldId id="274" r:id="rId11"/>
    <p:sldId id="271" r:id="rId12"/>
    <p:sldId id="270" r:id="rId13"/>
    <p:sldId id="263" r:id="rId14"/>
    <p:sldId id="277" r:id="rId15"/>
    <p:sldId id="279" r:id="rId16"/>
    <p:sldId id="264" r:id="rId17"/>
    <p:sldId id="278" r:id="rId18"/>
    <p:sldId id="280" r:id="rId19"/>
    <p:sldId id="281" r:id="rId20"/>
    <p:sldId id="275" r:id="rId21"/>
    <p:sldId id="265" r:id="rId22"/>
    <p:sldId id="282" r:id="rId23"/>
    <p:sldId id="283" r:id="rId24"/>
    <p:sldId id="276" r:id="rId25"/>
    <p:sldId id="266" r:id="rId26"/>
    <p:sldId id="284" r:id="rId27"/>
    <p:sldId id="285" r:id="rId28"/>
    <p:sldId id="26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/>
      <dgm:spPr/>
      <dgm:t>
        <a:bodyPr/>
        <a:lstStyle/>
        <a:p>
          <a:r>
            <a:rPr lang="ru-RU" dirty="0" smtClean="0"/>
            <a:t>Извлечение</a:t>
          </a:r>
          <a:endParaRPr lang="ru-RU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C61228F-63B0-4710-A7AA-2E1930FBAA75}">
      <dgm:prSet phldrT="[Текст]"/>
      <dgm:spPr/>
      <dgm:t>
        <a:bodyPr/>
        <a:lstStyle/>
        <a:p>
          <a:r>
            <a:rPr lang="en-US" dirty="0" smtClean="0"/>
            <a:t>Named Entity Recognition</a:t>
          </a:r>
          <a:endParaRPr lang="ru-RU" dirty="0"/>
        </a:p>
      </dgm:t>
    </dgm:pt>
    <dgm:pt modelId="{D211B84F-89C0-4090-A49B-9E1CAA6C362E}" type="parTrans" cxnId="{198C02A7-FF7C-4132-8684-3B595D31A446}">
      <dgm:prSet/>
      <dgm:spPr/>
      <dgm:t>
        <a:bodyPr/>
        <a:lstStyle/>
        <a:p>
          <a:endParaRPr lang="ru-RU"/>
        </a:p>
      </dgm:t>
    </dgm:pt>
    <dgm:pt modelId="{A031DBD5-B05B-43E3-8F45-338666A2E1B0}" type="sibTrans" cxnId="{198C02A7-FF7C-4132-8684-3B595D31A446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/>
      <dgm:spPr/>
      <dgm:t>
        <a:bodyPr/>
        <a:lstStyle/>
        <a:p>
          <a:r>
            <a:rPr lang="ru-RU" dirty="0" smtClean="0"/>
            <a:t>Генерация</a:t>
          </a:r>
          <a:endParaRPr lang="ru-RU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en-US" dirty="0" smtClean="0"/>
            <a:t>Generative Adversarial Network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/>
      <dgm:spPr/>
      <dgm:t>
        <a:bodyPr/>
        <a:lstStyle/>
        <a:p>
          <a:r>
            <a:rPr lang="ru-RU" dirty="0" smtClean="0"/>
            <a:t>Интерпретация</a:t>
          </a:r>
          <a:endParaRPr lang="ru-RU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Экспертный подход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0D67B785-6FD1-462A-82CB-C5F7243F6B3B}">
      <dgm:prSet phldrT="[Текст]"/>
      <dgm:spPr/>
      <dgm:t>
        <a:bodyPr/>
        <a:lstStyle/>
        <a:p>
          <a:r>
            <a:rPr lang="ru-RU" dirty="0" smtClean="0"/>
            <a:t>Различные метрики производительности</a:t>
          </a:r>
          <a:endParaRPr lang="ru-RU" dirty="0"/>
        </a:p>
      </dgm:t>
    </dgm:pt>
    <dgm:pt modelId="{552A2B09-0A64-4FF0-99E1-5899A7183AB8}" type="parTrans" cxnId="{BC6EEAE6-4B19-46C9-A723-22AFC3910C1B}">
      <dgm:prSet/>
      <dgm:spPr/>
      <dgm:t>
        <a:bodyPr/>
        <a:lstStyle/>
        <a:p>
          <a:endParaRPr lang="ru-RU"/>
        </a:p>
      </dgm:t>
    </dgm:pt>
    <dgm:pt modelId="{545E2741-8765-4932-B65C-08FA2E7F325D}" type="sibTrans" cxnId="{BC6EEAE6-4B19-46C9-A723-22AFC3910C1B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Ручное извлечение данных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5850F620-8EC3-48CB-A5E9-7D88916F8C8A}">
      <dgm:prSet phldrT="[Текст]"/>
      <dgm:spPr/>
      <dgm:t>
        <a:bodyPr/>
        <a:lstStyle/>
        <a:p>
          <a:r>
            <a:rPr lang="ru-RU" dirty="0" smtClean="0"/>
            <a:t>Параметры графа</a:t>
          </a:r>
          <a:endParaRPr lang="ru-RU" dirty="0"/>
        </a:p>
      </dgm:t>
    </dgm:pt>
    <dgm:pt modelId="{764B1F38-266E-4365-9239-3E8EEB06A301}" type="parTrans" cxnId="{C8170FB7-FF4E-41F8-96F8-8A54DA333DCC}">
      <dgm:prSet/>
      <dgm:spPr/>
      <dgm:t>
        <a:bodyPr/>
        <a:lstStyle/>
        <a:p>
          <a:endParaRPr lang="ru-RU"/>
        </a:p>
      </dgm:t>
    </dgm:pt>
    <dgm:pt modelId="{E83EB70F-B439-40E1-B0E3-9E01C202D21B}" type="sibTrans" cxnId="{C8170FB7-FF4E-41F8-96F8-8A54DA333DCC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67B683-4EEA-40D6-917D-76A40EAACEFE}" type="presOf" srcId="{73667007-FDBF-461E-9C70-E415ADF7D7CA}" destId="{56FC8418-9102-490E-9D45-D45F450F6169}" srcOrd="0" destOrd="0" presId="urn:microsoft.com/office/officeart/2005/8/layout/chevron2"/>
    <dgm:cxn modelId="{15C939FF-BBE7-423B-B92C-259DA14EDF55}" type="presOf" srcId="{ACF4915B-DED3-4DF8-AE14-BF2E1E8F42BD}" destId="{4A181A2E-4201-4805-B350-77A421ADDBE6}" srcOrd="0" destOrd="0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878EB8F2-A9C1-4992-8719-B90FD1D95DE2}" type="presOf" srcId="{F65E8CC0-D980-4859-9022-6EAD4278CF3C}" destId="{5E949AD1-DF13-48E7-8FF9-B97D183DDD80}" srcOrd="0" destOrd="0" presId="urn:microsoft.com/office/officeart/2005/8/layout/chevron2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198C02A7-FF7C-4132-8684-3B595D31A446}" srcId="{ACF4915B-DED3-4DF8-AE14-BF2E1E8F42BD}" destId="{4C61228F-63B0-4710-A7AA-2E1930FBAA75}" srcOrd="1" destOrd="0" parTransId="{D211B84F-89C0-4090-A49B-9E1CAA6C362E}" sibTransId="{A031DBD5-B05B-43E3-8F45-338666A2E1B0}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A46AC789-7CCB-46AD-9AE3-A29738C5085C}" type="presOf" srcId="{4C61228F-63B0-4710-A7AA-2E1930FBAA75}" destId="{CB679D17-54DF-4CF2-9D6D-29F1F12853FD}" srcOrd="0" destOrd="1" presId="urn:microsoft.com/office/officeart/2005/8/layout/chevron2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0B3ACAE9-0166-41DF-BAAF-1787C63B6B07}" type="presOf" srcId="{27BE46CB-098E-4B58-904D-3666228D9012}" destId="{D4E21C4E-C8CC-4368-A443-8D28CC65C15A}" srcOrd="0" destOrd="0" presId="urn:microsoft.com/office/officeart/2005/8/layout/chevron2"/>
    <dgm:cxn modelId="{C8170FB7-FF4E-41F8-96F8-8A54DA333DCC}" srcId="{4B8DDE04-C35B-4013-AB27-5ECC47457D17}" destId="{5850F620-8EC3-48CB-A5E9-7D88916F8C8A}" srcOrd="1" destOrd="0" parTransId="{764B1F38-266E-4365-9239-3E8EEB06A301}" sibTransId="{E83EB70F-B439-40E1-B0E3-9E01C202D21B}"/>
    <dgm:cxn modelId="{887B4DD4-754B-4D44-9154-FA9A438D5D39}" type="presOf" srcId="{74363A05-2632-4823-910C-6093DB777707}" destId="{CB679D17-54DF-4CF2-9D6D-29F1F12853FD}" srcOrd="0" destOrd="0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CCAE9231-914D-4387-92BF-C13544FDAEC5}" type="presOf" srcId="{5850F620-8EC3-48CB-A5E9-7D88916F8C8A}" destId="{5E949AD1-DF13-48E7-8FF9-B97D183DDD80}" srcOrd="0" destOrd="1" presId="urn:microsoft.com/office/officeart/2005/8/layout/chevron2"/>
    <dgm:cxn modelId="{C001341C-B0AC-4783-BBCE-B18C90B8993A}" type="presOf" srcId="{38C215A7-E4EC-484E-A46A-7BEB8DB22AA1}" destId="{91329587-A698-42D7-9FE4-6C104C1821D1}" srcOrd="0" destOrd="0" presId="urn:microsoft.com/office/officeart/2005/8/layout/chevron2"/>
    <dgm:cxn modelId="{BC6EEAE6-4B19-46C9-A723-22AFC3910C1B}" srcId="{73667007-FDBF-461E-9C70-E415ADF7D7CA}" destId="{0D67B785-6FD1-462A-82CB-C5F7243F6B3B}" srcOrd="1" destOrd="0" parTransId="{552A2B09-0A64-4FF0-99E1-5899A7183AB8}" sibTransId="{545E2741-8765-4932-B65C-08FA2E7F325D}"/>
    <dgm:cxn modelId="{B715EA77-9D96-4F3D-BF9F-BC0006001868}" type="presOf" srcId="{4B8DDE04-C35B-4013-AB27-5ECC47457D17}" destId="{98704DC2-66A2-489A-8E99-BBD1778CF9A5}" srcOrd="0" destOrd="0" presId="urn:microsoft.com/office/officeart/2005/8/layout/chevron2"/>
    <dgm:cxn modelId="{FD276222-C876-49A4-8D06-EA771D7E2F12}" type="presOf" srcId="{0D67B785-6FD1-462A-82CB-C5F7243F6B3B}" destId="{D4E21C4E-C8CC-4368-A443-8D28CC65C15A}" srcOrd="0" destOrd="1" presId="urn:microsoft.com/office/officeart/2005/8/layout/chevron2"/>
    <dgm:cxn modelId="{4D00B2DF-2064-4E15-BBC0-2F5CAE8D8C8A}" type="presParOf" srcId="{91329587-A698-42D7-9FE4-6C104C1821D1}" destId="{F4EA0311-63B0-4B60-837E-273D3E36E3BA}" srcOrd="0" destOrd="0" presId="urn:microsoft.com/office/officeart/2005/8/layout/chevron2"/>
    <dgm:cxn modelId="{CDE68606-FD3B-43E3-B3FA-AA0CE105B398}" type="presParOf" srcId="{F4EA0311-63B0-4B60-837E-273D3E36E3BA}" destId="{4A181A2E-4201-4805-B350-77A421ADDBE6}" srcOrd="0" destOrd="0" presId="urn:microsoft.com/office/officeart/2005/8/layout/chevron2"/>
    <dgm:cxn modelId="{399D0165-DA47-405D-86A1-04C2F1B2A022}" type="presParOf" srcId="{F4EA0311-63B0-4B60-837E-273D3E36E3BA}" destId="{CB679D17-54DF-4CF2-9D6D-29F1F12853FD}" srcOrd="1" destOrd="0" presId="urn:microsoft.com/office/officeart/2005/8/layout/chevron2"/>
    <dgm:cxn modelId="{ADB7E2A7-1EED-40FF-86F8-087EE5D52CA3}" type="presParOf" srcId="{91329587-A698-42D7-9FE4-6C104C1821D1}" destId="{D35F66E5-3BC9-43C7-BCB5-BD9D246FA168}" srcOrd="1" destOrd="0" presId="urn:microsoft.com/office/officeart/2005/8/layout/chevron2"/>
    <dgm:cxn modelId="{0B02C6D8-80FF-4B4C-B972-83E657585860}" type="presParOf" srcId="{91329587-A698-42D7-9FE4-6C104C1821D1}" destId="{2536069B-0FE3-477F-BDF4-78C5C4FE2C50}" srcOrd="2" destOrd="0" presId="urn:microsoft.com/office/officeart/2005/8/layout/chevron2"/>
    <dgm:cxn modelId="{30808CB3-7B6C-453D-A731-0E11BEA03EC3}" type="presParOf" srcId="{2536069B-0FE3-477F-BDF4-78C5C4FE2C50}" destId="{98704DC2-66A2-489A-8E99-BBD1778CF9A5}" srcOrd="0" destOrd="0" presId="urn:microsoft.com/office/officeart/2005/8/layout/chevron2"/>
    <dgm:cxn modelId="{6A8CD9F1-978C-4E3A-9129-B9E67A942049}" type="presParOf" srcId="{2536069B-0FE3-477F-BDF4-78C5C4FE2C50}" destId="{5E949AD1-DF13-48E7-8FF9-B97D183DDD80}" srcOrd="1" destOrd="0" presId="urn:microsoft.com/office/officeart/2005/8/layout/chevron2"/>
    <dgm:cxn modelId="{8ACDF7F9-7EFF-4C75-9E2F-9A4E704C995D}" type="presParOf" srcId="{91329587-A698-42D7-9FE4-6C104C1821D1}" destId="{43096134-312C-4EE4-ADE0-C0440F35D071}" srcOrd="3" destOrd="0" presId="urn:microsoft.com/office/officeart/2005/8/layout/chevron2"/>
    <dgm:cxn modelId="{27C332C7-1782-4508-A5BB-94E14327FD86}" type="presParOf" srcId="{91329587-A698-42D7-9FE4-6C104C1821D1}" destId="{894F26EE-CFAD-4ED4-988B-084619C4A20D}" srcOrd="4" destOrd="0" presId="urn:microsoft.com/office/officeart/2005/8/layout/chevron2"/>
    <dgm:cxn modelId="{B1B29892-111E-4DEA-A34C-05788013B277}" type="presParOf" srcId="{894F26EE-CFAD-4ED4-988B-084619C4A20D}" destId="{56FC8418-9102-490E-9D45-D45F450F6169}" srcOrd="0" destOrd="0" presId="urn:microsoft.com/office/officeart/2005/8/layout/chevron2"/>
    <dgm:cxn modelId="{C43AA98D-9829-4E88-BA30-BF7FAAA3E6C6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/>
      <dgm:spPr/>
      <dgm:t>
        <a:bodyPr/>
        <a:lstStyle/>
        <a:p>
          <a:r>
            <a:rPr lang="ru-RU" dirty="0" smtClean="0"/>
            <a:t>Извлечение</a:t>
          </a:r>
          <a:endParaRPr lang="ru-RU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/>
      <dgm:spPr/>
      <dgm:t>
        <a:bodyPr/>
        <a:lstStyle/>
        <a:p>
          <a:r>
            <a:rPr lang="ru-RU" dirty="0" smtClean="0"/>
            <a:t>Структурирование</a:t>
          </a:r>
          <a:endParaRPr lang="ru-RU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ru-RU" dirty="0" smtClean="0"/>
            <a:t>«Обычная» база данных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/>
      <dgm:spPr/>
      <dgm:t>
        <a:bodyPr/>
        <a:lstStyle/>
        <a:p>
          <a:r>
            <a:rPr lang="ru-RU" dirty="0" smtClean="0"/>
            <a:t>Рекомендательная система</a:t>
          </a:r>
          <a:endParaRPr lang="ru-RU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Анализ запроса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en-US" dirty="0" smtClean="0"/>
            <a:t>Named Entity Recognition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FCB60930-F40F-4901-BE23-A27729DDEEBC}">
      <dgm:prSet phldrT="[Текст]"/>
      <dgm:spPr/>
      <dgm:t>
        <a:bodyPr/>
        <a:lstStyle/>
        <a:p>
          <a:r>
            <a:rPr lang="ru-RU" dirty="0" smtClean="0"/>
            <a:t>Граф знаний (</a:t>
          </a:r>
          <a:r>
            <a:rPr lang="en-US" dirty="0" smtClean="0"/>
            <a:t>neo4j)</a:t>
          </a:r>
          <a:endParaRPr lang="ru-RU" dirty="0"/>
        </a:p>
      </dgm:t>
    </dgm:pt>
    <dgm:pt modelId="{651B6A4A-001D-49C7-AE01-6E96A5E8D223}" type="parTrans" cxnId="{9CCB31B9-7890-4710-B529-2EB110BF91FC}">
      <dgm:prSet/>
      <dgm:spPr/>
      <dgm:t>
        <a:bodyPr/>
        <a:lstStyle/>
        <a:p>
          <a:endParaRPr lang="ru-RU"/>
        </a:p>
      </dgm:t>
    </dgm:pt>
    <dgm:pt modelId="{F055D6B2-BBC8-4344-9BA6-D1F0B43C0DBB}" type="sibTrans" cxnId="{9CCB31B9-7890-4710-B529-2EB110BF91FC}">
      <dgm:prSet/>
      <dgm:spPr/>
      <dgm:t>
        <a:bodyPr/>
        <a:lstStyle/>
        <a:p>
          <a:endParaRPr lang="ru-RU"/>
        </a:p>
      </dgm:t>
    </dgm:pt>
    <dgm:pt modelId="{A37EC6FD-8723-40CB-8D4C-8B8E3823E646}">
      <dgm:prSet phldrT="[Текст]"/>
      <dgm:spPr/>
      <dgm:t>
        <a:bodyPr/>
        <a:lstStyle/>
        <a:p>
          <a:r>
            <a:rPr lang="ru-RU" dirty="0" smtClean="0"/>
            <a:t>Ранжирование</a:t>
          </a:r>
          <a:endParaRPr lang="ru-RU" dirty="0"/>
        </a:p>
      </dgm:t>
    </dgm:pt>
    <dgm:pt modelId="{44BA66B0-CC05-4682-8F0C-0BCACC08E158}" type="parTrans" cxnId="{C97643A3-1901-47A1-A504-6F29BD8459D7}">
      <dgm:prSet/>
      <dgm:spPr/>
      <dgm:t>
        <a:bodyPr/>
        <a:lstStyle/>
        <a:p>
          <a:endParaRPr lang="ru-RU"/>
        </a:p>
      </dgm:t>
    </dgm:pt>
    <dgm:pt modelId="{4EED3EDC-DA15-44B2-9680-378B62173EAD}" type="sibTrans" cxnId="{C97643A3-1901-47A1-A504-6F29BD8459D7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0103C1-8BE9-4388-A7D9-895F8BC71F1A}" type="presOf" srcId="{74363A05-2632-4823-910C-6093DB777707}" destId="{CB679D17-54DF-4CF2-9D6D-29F1F12853FD}" srcOrd="0" destOrd="0" presId="urn:microsoft.com/office/officeart/2005/8/layout/chevron2"/>
    <dgm:cxn modelId="{B02351BA-4BAF-4C4F-8F8E-D2826CB1B2A8}" type="presOf" srcId="{27BE46CB-098E-4B58-904D-3666228D9012}" destId="{D4E21C4E-C8CC-4368-A443-8D28CC65C15A}" srcOrd="0" destOrd="0" presId="urn:microsoft.com/office/officeart/2005/8/layout/chevron2"/>
    <dgm:cxn modelId="{093C4337-EA34-4772-8B45-5F78BE4FB8DC}" type="presOf" srcId="{FCB60930-F40F-4901-BE23-A27729DDEEBC}" destId="{5E949AD1-DF13-48E7-8FF9-B97D183DDD80}" srcOrd="0" destOrd="1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5A2B4D16-AD50-425C-9004-2D6EDAE400FC}" type="presOf" srcId="{F65E8CC0-D980-4859-9022-6EAD4278CF3C}" destId="{5E949AD1-DF13-48E7-8FF9-B97D183DDD80}" srcOrd="0" destOrd="0" presId="urn:microsoft.com/office/officeart/2005/8/layout/chevron2"/>
    <dgm:cxn modelId="{E7A17241-F984-4464-A94F-74AB9EB47B3C}" type="presOf" srcId="{A37EC6FD-8723-40CB-8D4C-8B8E3823E646}" destId="{D4E21C4E-C8CC-4368-A443-8D28CC65C15A}" srcOrd="0" destOrd="1" presId="urn:microsoft.com/office/officeart/2005/8/layout/chevron2"/>
    <dgm:cxn modelId="{FBED28A2-9B18-46B3-9719-93354505A24C}" type="presOf" srcId="{38C215A7-E4EC-484E-A46A-7BEB8DB22AA1}" destId="{91329587-A698-42D7-9FE4-6C104C1821D1}" srcOrd="0" destOrd="0" presId="urn:microsoft.com/office/officeart/2005/8/layout/chevron2"/>
    <dgm:cxn modelId="{C97643A3-1901-47A1-A504-6F29BD8459D7}" srcId="{73667007-FDBF-461E-9C70-E415ADF7D7CA}" destId="{A37EC6FD-8723-40CB-8D4C-8B8E3823E646}" srcOrd="1" destOrd="0" parTransId="{44BA66B0-CC05-4682-8F0C-0BCACC08E158}" sibTransId="{4EED3EDC-DA15-44B2-9680-378B62173EAD}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A568AFBF-5793-4BEC-B51E-DAF736B8914C}" type="presOf" srcId="{4B8DDE04-C35B-4013-AB27-5ECC47457D17}" destId="{98704DC2-66A2-489A-8E99-BBD1778CF9A5}" srcOrd="0" destOrd="0" presId="urn:microsoft.com/office/officeart/2005/8/layout/chevron2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8770A92C-BA49-4681-ACAC-F8E77C84ADF5}" type="presOf" srcId="{ACF4915B-DED3-4DF8-AE14-BF2E1E8F42BD}" destId="{4A181A2E-4201-4805-B350-77A421ADDBE6}" srcOrd="0" destOrd="0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EF4C0056-6B8C-466D-9841-E8C0560E1873}" type="presOf" srcId="{73667007-FDBF-461E-9C70-E415ADF7D7CA}" destId="{56FC8418-9102-490E-9D45-D45F450F6169}" srcOrd="0" destOrd="0" presId="urn:microsoft.com/office/officeart/2005/8/layout/chevron2"/>
    <dgm:cxn modelId="{9CCB31B9-7890-4710-B529-2EB110BF91FC}" srcId="{4B8DDE04-C35B-4013-AB27-5ECC47457D17}" destId="{FCB60930-F40F-4901-BE23-A27729DDEEBC}" srcOrd="1" destOrd="0" parTransId="{651B6A4A-001D-49C7-AE01-6E96A5E8D223}" sibTransId="{F055D6B2-BBC8-4344-9BA6-D1F0B43C0DBB}"/>
    <dgm:cxn modelId="{2487FA49-0928-4AAA-A8D7-530F99745118}" type="presParOf" srcId="{91329587-A698-42D7-9FE4-6C104C1821D1}" destId="{F4EA0311-63B0-4B60-837E-273D3E36E3BA}" srcOrd="0" destOrd="0" presId="urn:microsoft.com/office/officeart/2005/8/layout/chevron2"/>
    <dgm:cxn modelId="{47811E5E-C468-43F5-818A-6857EEF9FF8E}" type="presParOf" srcId="{F4EA0311-63B0-4B60-837E-273D3E36E3BA}" destId="{4A181A2E-4201-4805-B350-77A421ADDBE6}" srcOrd="0" destOrd="0" presId="urn:microsoft.com/office/officeart/2005/8/layout/chevron2"/>
    <dgm:cxn modelId="{2ACAF064-8302-4373-95E2-1B6FCA419134}" type="presParOf" srcId="{F4EA0311-63B0-4B60-837E-273D3E36E3BA}" destId="{CB679D17-54DF-4CF2-9D6D-29F1F12853FD}" srcOrd="1" destOrd="0" presId="urn:microsoft.com/office/officeart/2005/8/layout/chevron2"/>
    <dgm:cxn modelId="{15590FF2-9139-4363-946A-C432C218B71C}" type="presParOf" srcId="{91329587-A698-42D7-9FE4-6C104C1821D1}" destId="{D35F66E5-3BC9-43C7-BCB5-BD9D246FA168}" srcOrd="1" destOrd="0" presId="urn:microsoft.com/office/officeart/2005/8/layout/chevron2"/>
    <dgm:cxn modelId="{A0D66D64-B740-4064-827B-ADFC27307504}" type="presParOf" srcId="{91329587-A698-42D7-9FE4-6C104C1821D1}" destId="{2536069B-0FE3-477F-BDF4-78C5C4FE2C50}" srcOrd="2" destOrd="0" presId="urn:microsoft.com/office/officeart/2005/8/layout/chevron2"/>
    <dgm:cxn modelId="{97440A74-B5EA-4F30-9293-31E2EDF47763}" type="presParOf" srcId="{2536069B-0FE3-477F-BDF4-78C5C4FE2C50}" destId="{98704DC2-66A2-489A-8E99-BBD1778CF9A5}" srcOrd="0" destOrd="0" presId="urn:microsoft.com/office/officeart/2005/8/layout/chevron2"/>
    <dgm:cxn modelId="{71036FC3-78CA-41DE-849E-C3FB8256D199}" type="presParOf" srcId="{2536069B-0FE3-477F-BDF4-78C5C4FE2C50}" destId="{5E949AD1-DF13-48E7-8FF9-B97D183DDD80}" srcOrd="1" destOrd="0" presId="urn:microsoft.com/office/officeart/2005/8/layout/chevron2"/>
    <dgm:cxn modelId="{B9777A0A-27A9-45F3-A568-51B40D4BDEB7}" type="presParOf" srcId="{91329587-A698-42D7-9FE4-6C104C1821D1}" destId="{43096134-312C-4EE4-ADE0-C0440F35D071}" srcOrd="3" destOrd="0" presId="urn:microsoft.com/office/officeart/2005/8/layout/chevron2"/>
    <dgm:cxn modelId="{E5706C2B-8E2B-4E3E-83EE-8B8A73A39CCE}" type="presParOf" srcId="{91329587-A698-42D7-9FE4-6C104C1821D1}" destId="{894F26EE-CFAD-4ED4-988B-084619C4A20D}" srcOrd="4" destOrd="0" presId="urn:microsoft.com/office/officeart/2005/8/layout/chevron2"/>
    <dgm:cxn modelId="{E2AE2F36-E292-41CA-8D0D-768E43C20CD8}" type="presParOf" srcId="{894F26EE-CFAD-4ED4-988B-084619C4A20D}" destId="{56FC8418-9102-490E-9D45-D45F450F6169}" srcOrd="0" destOrd="0" presId="urn:microsoft.com/office/officeart/2005/8/layout/chevron2"/>
    <dgm:cxn modelId="{6FFA8988-36C6-4AAA-BAA7-E79A64EA99E2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C215A7-E4EC-484E-A46A-7BEB8DB22AA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F4915B-DED3-4DF8-AE14-BF2E1E8F42BD}">
      <dgm:prSet phldrT="[Текст]"/>
      <dgm:spPr/>
      <dgm:t>
        <a:bodyPr/>
        <a:lstStyle/>
        <a:p>
          <a:r>
            <a:rPr lang="ru-RU" dirty="0" smtClean="0"/>
            <a:t>Обработка данных</a:t>
          </a:r>
          <a:endParaRPr lang="ru-RU" dirty="0"/>
        </a:p>
      </dgm:t>
    </dgm:pt>
    <dgm:pt modelId="{584DEDA3-6FE6-4C47-84A7-EF91BD4376D7}" type="parTrans" cxnId="{22330987-F3AE-4434-B08B-52EC571CE783}">
      <dgm:prSet/>
      <dgm:spPr/>
      <dgm:t>
        <a:bodyPr/>
        <a:lstStyle/>
        <a:p>
          <a:endParaRPr lang="ru-RU"/>
        </a:p>
      </dgm:t>
    </dgm:pt>
    <dgm:pt modelId="{7D2BD474-8298-48F1-92AD-18275EAA9876}" type="sibTrans" cxnId="{22330987-F3AE-4434-B08B-52EC571CE783}">
      <dgm:prSet/>
      <dgm:spPr/>
      <dgm:t>
        <a:bodyPr/>
        <a:lstStyle/>
        <a:p>
          <a:endParaRPr lang="ru-RU"/>
        </a:p>
      </dgm:t>
    </dgm:pt>
    <dgm:pt modelId="{4C61228F-63B0-4710-A7AA-2E1930FBAA75}">
      <dgm:prSet phldrT="[Текст]"/>
      <dgm:spPr/>
      <dgm:t>
        <a:bodyPr/>
        <a:lstStyle/>
        <a:p>
          <a:r>
            <a:rPr lang="ru-RU" dirty="0" smtClean="0"/>
            <a:t>Извлечение признаков</a:t>
          </a:r>
          <a:endParaRPr lang="ru-RU" dirty="0"/>
        </a:p>
      </dgm:t>
    </dgm:pt>
    <dgm:pt modelId="{D211B84F-89C0-4090-A49B-9E1CAA6C362E}" type="parTrans" cxnId="{198C02A7-FF7C-4132-8684-3B595D31A446}">
      <dgm:prSet/>
      <dgm:spPr/>
      <dgm:t>
        <a:bodyPr/>
        <a:lstStyle/>
        <a:p>
          <a:endParaRPr lang="ru-RU"/>
        </a:p>
      </dgm:t>
    </dgm:pt>
    <dgm:pt modelId="{A031DBD5-B05B-43E3-8F45-338666A2E1B0}" type="sibTrans" cxnId="{198C02A7-FF7C-4132-8684-3B595D31A446}">
      <dgm:prSet/>
      <dgm:spPr/>
      <dgm:t>
        <a:bodyPr/>
        <a:lstStyle/>
        <a:p>
          <a:endParaRPr lang="ru-RU"/>
        </a:p>
      </dgm:t>
    </dgm:pt>
    <dgm:pt modelId="{4B8DDE04-C35B-4013-AB27-5ECC47457D17}">
      <dgm:prSet phldrT="[Текст]"/>
      <dgm:spPr/>
      <dgm:t>
        <a:bodyPr/>
        <a:lstStyle/>
        <a:p>
          <a:r>
            <a:rPr lang="ru-RU" dirty="0" smtClean="0"/>
            <a:t>Обучение модели</a:t>
          </a:r>
          <a:endParaRPr lang="ru-RU" dirty="0"/>
        </a:p>
      </dgm:t>
    </dgm:pt>
    <dgm:pt modelId="{075D9EA1-B641-4F45-871B-0FF447E8DC72}" type="parTrans" cxnId="{E21D9751-68BB-4C07-88C6-B61C41C80038}">
      <dgm:prSet/>
      <dgm:spPr/>
      <dgm:t>
        <a:bodyPr/>
        <a:lstStyle/>
        <a:p>
          <a:endParaRPr lang="ru-RU"/>
        </a:p>
      </dgm:t>
    </dgm:pt>
    <dgm:pt modelId="{82FBE515-4E67-472B-AE03-3DC81CEE3AFA}" type="sibTrans" cxnId="{E21D9751-68BB-4C07-88C6-B61C41C80038}">
      <dgm:prSet/>
      <dgm:spPr/>
      <dgm:t>
        <a:bodyPr/>
        <a:lstStyle/>
        <a:p>
          <a:endParaRPr lang="ru-RU"/>
        </a:p>
      </dgm:t>
    </dgm:pt>
    <dgm:pt modelId="{F65E8CC0-D980-4859-9022-6EAD4278CF3C}">
      <dgm:prSet phldrT="[Текст]"/>
      <dgm:spPr/>
      <dgm:t>
        <a:bodyPr/>
        <a:lstStyle/>
        <a:p>
          <a:r>
            <a:rPr lang="ru-RU" dirty="0" smtClean="0"/>
            <a:t>Метод опорных векторов для одного класса</a:t>
          </a:r>
          <a:endParaRPr lang="ru-RU" dirty="0"/>
        </a:p>
      </dgm:t>
    </dgm:pt>
    <dgm:pt modelId="{6C751E53-3FF8-46F9-85FE-AE2BC6CA70CC}" type="parTrans" cxnId="{8FA261E7-2764-4265-A651-84616CEA170D}">
      <dgm:prSet/>
      <dgm:spPr/>
      <dgm:t>
        <a:bodyPr/>
        <a:lstStyle/>
        <a:p>
          <a:endParaRPr lang="ru-RU"/>
        </a:p>
      </dgm:t>
    </dgm:pt>
    <dgm:pt modelId="{2B3C5727-8F1E-4680-BC90-5D1960A1CCCC}" type="sibTrans" cxnId="{8FA261E7-2764-4265-A651-84616CEA170D}">
      <dgm:prSet/>
      <dgm:spPr/>
      <dgm:t>
        <a:bodyPr/>
        <a:lstStyle/>
        <a:p>
          <a:endParaRPr lang="ru-RU"/>
        </a:p>
      </dgm:t>
    </dgm:pt>
    <dgm:pt modelId="{73667007-FDBF-461E-9C70-E415ADF7D7CA}">
      <dgm:prSet phldrT="[Текст]"/>
      <dgm:spPr/>
      <dgm:t>
        <a:bodyPr/>
        <a:lstStyle/>
        <a:p>
          <a:r>
            <a:rPr lang="ru-RU" dirty="0" smtClean="0"/>
            <a:t>Интерпретация</a:t>
          </a:r>
          <a:endParaRPr lang="ru-RU" dirty="0"/>
        </a:p>
      </dgm:t>
    </dgm:pt>
    <dgm:pt modelId="{8CF7CCD2-8F0C-4FA0-96F5-CF6E4E93BFF5}" type="parTrans" cxnId="{516A2DF0-EEA7-4739-BE44-D31155A34219}">
      <dgm:prSet/>
      <dgm:spPr/>
      <dgm:t>
        <a:bodyPr/>
        <a:lstStyle/>
        <a:p>
          <a:endParaRPr lang="ru-RU"/>
        </a:p>
      </dgm:t>
    </dgm:pt>
    <dgm:pt modelId="{1BFA18C9-327C-441F-8AC4-6BA2427D13F9}" type="sibTrans" cxnId="{516A2DF0-EEA7-4739-BE44-D31155A34219}">
      <dgm:prSet/>
      <dgm:spPr/>
      <dgm:t>
        <a:bodyPr/>
        <a:lstStyle/>
        <a:p>
          <a:endParaRPr lang="ru-RU"/>
        </a:p>
      </dgm:t>
    </dgm:pt>
    <dgm:pt modelId="{27BE46CB-098E-4B58-904D-3666228D9012}">
      <dgm:prSet phldrT="[Текст]"/>
      <dgm:spPr/>
      <dgm:t>
        <a:bodyPr/>
        <a:lstStyle/>
        <a:p>
          <a:r>
            <a:rPr lang="ru-RU" dirty="0" smtClean="0"/>
            <a:t>Экспертный подход</a:t>
          </a:r>
          <a:endParaRPr lang="ru-RU" dirty="0"/>
        </a:p>
      </dgm:t>
    </dgm:pt>
    <dgm:pt modelId="{43C8C5D8-C79B-43E2-A895-7F7C3E2C80C2}" type="parTrans" cxnId="{18C232FE-2973-4510-BD46-4FAC4CD78300}">
      <dgm:prSet/>
      <dgm:spPr/>
      <dgm:t>
        <a:bodyPr/>
        <a:lstStyle/>
        <a:p>
          <a:endParaRPr lang="ru-RU"/>
        </a:p>
      </dgm:t>
    </dgm:pt>
    <dgm:pt modelId="{CC34CAB7-375E-4706-8407-F5F6B83D889B}" type="sibTrans" cxnId="{18C232FE-2973-4510-BD46-4FAC4CD78300}">
      <dgm:prSet/>
      <dgm:spPr/>
      <dgm:t>
        <a:bodyPr/>
        <a:lstStyle/>
        <a:p>
          <a:endParaRPr lang="ru-RU"/>
        </a:p>
      </dgm:t>
    </dgm:pt>
    <dgm:pt modelId="{0D67B785-6FD1-462A-82CB-C5F7243F6B3B}">
      <dgm:prSet phldrT="[Текст]"/>
      <dgm:spPr/>
      <dgm:t>
        <a:bodyPr/>
        <a:lstStyle/>
        <a:p>
          <a:r>
            <a:rPr lang="en-US" dirty="0" smtClean="0"/>
            <a:t>SHAP (Shapley Additive exPlanation)</a:t>
          </a:r>
          <a:r>
            <a:rPr lang="ru-RU" dirty="0" smtClean="0"/>
            <a:t> значения</a:t>
          </a:r>
          <a:endParaRPr lang="ru-RU" dirty="0"/>
        </a:p>
      </dgm:t>
    </dgm:pt>
    <dgm:pt modelId="{552A2B09-0A64-4FF0-99E1-5899A7183AB8}" type="parTrans" cxnId="{BC6EEAE6-4B19-46C9-A723-22AFC3910C1B}">
      <dgm:prSet/>
      <dgm:spPr/>
      <dgm:t>
        <a:bodyPr/>
        <a:lstStyle/>
        <a:p>
          <a:endParaRPr lang="ru-RU"/>
        </a:p>
      </dgm:t>
    </dgm:pt>
    <dgm:pt modelId="{545E2741-8765-4932-B65C-08FA2E7F325D}" type="sibTrans" cxnId="{BC6EEAE6-4B19-46C9-A723-22AFC3910C1B}">
      <dgm:prSet/>
      <dgm:spPr/>
      <dgm:t>
        <a:bodyPr/>
        <a:lstStyle/>
        <a:p>
          <a:endParaRPr lang="ru-RU"/>
        </a:p>
      </dgm:t>
    </dgm:pt>
    <dgm:pt modelId="{74363A05-2632-4823-910C-6093DB777707}">
      <dgm:prSet phldrT="[Текст]"/>
      <dgm:spPr/>
      <dgm:t>
        <a:bodyPr/>
        <a:lstStyle/>
        <a:p>
          <a:r>
            <a:rPr lang="ru-RU" dirty="0" smtClean="0"/>
            <a:t>Преобразование категориальных параметров в числовые</a:t>
          </a:r>
          <a:endParaRPr lang="ru-RU" dirty="0"/>
        </a:p>
      </dgm:t>
    </dgm:pt>
    <dgm:pt modelId="{B5BEBE68-BA5B-47F6-808D-CFC09F2F8784}" type="parTrans" cxnId="{7384B376-C791-44FE-83AE-78999D4D62BC}">
      <dgm:prSet/>
      <dgm:spPr/>
      <dgm:t>
        <a:bodyPr/>
        <a:lstStyle/>
        <a:p>
          <a:endParaRPr lang="ru-RU"/>
        </a:p>
      </dgm:t>
    </dgm:pt>
    <dgm:pt modelId="{803DB1E4-7107-4A3F-9261-5BE6FA361619}" type="sibTrans" cxnId="{7384B376-C791-44FE-83AE-78999D4D62BC}">
      <dgm:prSet/>
      <dgm:spPr/>
      <dgm:t>
        <a:bodyPr/>
        <a:lstStyle/>
        <a:p>
          <a:endParaRPr lang="ru-RU"/>
        </a:p>
      </dgm:t>
    </dgm:pt>
    <dgm:pt modelId="{5850F620-8EC3-48CB-A5E9-7D88916F8C8A}">
      <dgm:prSet phldrT="[Текст]"/>
      <dgm:spPr/>
      <dgm:t>
        <a:bodyPr/>
        <a:lstStyle/>
        <a:p>
          <a:r>
            <a:rPr lang="ru-RU" dirty="0" smtClean="0"/>
            <a:t>Изолирующий лес</a:t>
          </a:r>
          <a:endParaRPr lang="ru-RU" dirty="0"/>
        </a:p>
      </dgm:t>
    </dgm:pt>
    <dgm:pt modelId="{764B1F38-266E-4365-9239-3E8EEB06A301}" type="parTrans" cxnId="{C8170FB7-FF4E-41F8-96F8-8A54DA333DCC}">
      <dgm:prSet/>
      <dgm:spPr/>
      <dgm:t>
        <a:bodyPr/>
        <a:lstStyle/>
        <a:p>
          <a:endParaRPr lang="ru-RU"/>
        </a:p>
      </dgm:t>
    </dgm:pt>
    <dgm:pt modelId="{E83EB70F-B439-40E1-B0E3-9E01C202D21B}" type="sibTrans" cxnId="{C8170FB7-FF4E-41F8-96F8-8A54DA333DCC}">
      <dgm:prSet/>
      <dgm:spPr/>
      <dgm:t>
        <a:bodyPr/>
        <a:lstStyle/>
        <a:p>
          <a:endParaRPr lang="ru-RU"/>
        </a:p>
      </dgm:t>
    </dgm:pt>
    <dgm:pt modelId="{91329587-A698-42D7-9FE4-6C104C1821D1}" type="pres">
      <dgm:prSet presAssocID="{38C215A7-E4EC-484E-A46A-7BEB8DB22A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EA0311-63B0-4B60-837E-273D3E36E3BA}" type="pres">
      <dgm:prSet presAssocID="{ACF4915B-DED3-4DF8-AE14-BF2E1E8F42BD}" presName="composite" presStyleCnt="0"/>
      <dgm:spPr/>
    </dgm:pt>
    <dgm:pt modelId="{4A181A2E-4201-4805-B350-77A421ADDBE6}" type="pres">
      <dgm:prSet presAssocID="{ACF4915B-DED3-4DF8-AE14-BF2E1E8F42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79D17-54DF-4CF2-9D6D-29F1F12853FD}" type="pres">
      <dgm:prSet presAssocID="{ACF4915B-DED3-4DF8-AE14-BF2E1E8F42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F66E5-3BC9-43C7-BCB5-BD9D246FA168}" type="pres">
      <dgm:prSet presAssocID="{7D2BD474-8298-48F1-92AD-18275EAA9876}" presName="sp" presStyleCnt="0"/>
      <dgm:spPr/>
    </dgm:pt>
    <dgm:pt modelId="{2536069B-0FE3-477F-BDF4-78C5C4FE2C50}" type="pres">
      <dgm:prSet presAssocID="{4B8DDE04-C35B-4013-AB27-5ECC47457D17}" presName="composite" presStyleCnt="0"/>
      <dgm:spPr/>
    </dgm:pt>
    <dgm:pt modelId="{98704DC2-66A2-489A-8E99-BBD1778CF9A5}" type="pres">
      <dgm:prSet presAssocID="{4B8DDE04-C35B-4013-AB27-5ECC47457D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49AD1-DF13-48E7-8FF9-B97D183DDD80}" type="pres">
      <dgm:prSet presAssocID="{4B8DDE04-C35B-4013-AB27-5ECC47457D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6134-312C-4EE4-ADE0-C0440F35D071}" type="pres">
      <dgm:prSet presAssocID="{82FBE515-4E67-472B-AE03-3DC81CEE3AFA}" presName="sp" presStyleCnt="0"/>
      <dgm:spPr/>
    </dgm:pt>
    <dgm:pt modelId="{894F26EE-CFAD-4ED4-988B-084619C4A20D}" type="pres">
      <dgm:prSet presAssocID="{73667007-FDBF-461E-9C70-E415ADF7D7CA}" presName="composite" presStyleCnt="0"/>
      <dgm:spPr/>
    </dgm:pt>
    <dgm:pt modelId="{56FC8418-9102-490E-9D45-D45F450F6169}" type="pres">
      <dgm:prSet presAssocID="{73667007-FDBF-461E-9C70-E415ADF7D7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21C4E-C8CC-4368-A443-8D28CC65C15A}" type="pres">
      <dgm:prSet presAssocID="{73667007-FDBF-461E-9C70-E415ADF7D7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D0358D-C383-4EE2-A8BB-C1D636B11151}" type="presOf" srcId="{38C215A7-E4EC-484E-A46A-7BEB8DB22AA1}" destId="{91329587-A698-42D7-9FE4-6C104C1821D1}" srcOrd="0" destOrd="0" presId="urn:microsoft.com/office/officeart/2005/8/layout/chevron2"/>
    <dgm:cxn modelId="{22330987-F3AE-4434-B08B-52EC571CE783}" srcId="{38C215A7-E4EC-484E-A46A-7BEB8DB22AA1}" destId="{ACF4915B-DED3-4DF8-AE14-BF2E1E8F42BD}" srcOrd="0" destOrd="0" parTransId="{584DEDA3-6FE6-4C47-84A7-EF91BD4376D7}" sibTransId="{7D2BD474-8298-48F1-92AD-18275EAA9876}"/>
    <dgm:cxn modelId="{198C02A7-FF7C-4132-8684-3B595D31A446}" srcId="{ACF4915B-DED3-4DF8-AE14-BF2E1E8F42BD}" destId="{4C61228F-63B0-4710-A7AA-2E1930FBAA75}" srcOrd="1" destOrd="0" parTransId="{D211B84F-89C0-4090-A49B-9E1CAA6C362E}" sibTransId="{A031DBD5-B05B-43E3-8F45-338666A2E1B0}"/>
    <dgm:cxn modelId="{18C232FE-2973-4510-BD46-4FAC4CD78300}" srcId="{73667007-FDBF-461E-9C70-E415ADF7D7CA}" destId="{27BE46CB-098E-4B58-904D-3666228D9012}" srcOrd="0" destOrd="0" parTransId="{43C8C5D8-C79B-43E2-A895-7F7C3E2C80C2}" sibTransId="{CC34CAB7-375E-4706-8407-F5F6B83D889B}"/>
    <dgm:cxn modelId="{180BE206-5265-48C0-A4F2-11CD073E181E}" type="presOf" srcId="{74363A05-2632-4823-910C-6093DB777707}" destId="{CB679D17-54DF-4CF2-9D6D-29F1F12853FD}" srcOrd="0" destOrd="0" presId="urn:microsoft.com/office/officeart/2005/8/layout/chevron2"/>
    <dgm:cxn modelId="{2BB199D0-5E1E-4FE0-9C55-21DAA67B1BBB}" type="presOf" srcId="{F65E8CC0-D980-4859-9022-6EAD4278CF3C}" destId="{5E949AD1-DF13-48E7-8FF9-B97D183DDD80}" srcOrd="0" destOrd="0" presId="urn:microsoft.com/office/officeart/2005/8/layout/chevron2"/>
    <dgm:cxn modelId="{516A2DF0-EEA7-4739-BE44-D31155A34219}" srcId="{38C215A7-E4EC-484E-A46A-7BEB8DB22AA1}" destId="{73667007-FDBF-461E-9C70-E415ADF7D7CA}" srcOrd="2" destOrd="0" parTransId="{8CF7CCD2-8F0C-4FA0-96F5-CF6E4E93BFF5}" sibTransId="{1BFA18C9-327C-441F-8AC4-6BA2427D13F9}"/>
    <dgm:cxn modelId="{7384B376-C791-44FE-83AE-78999D4D62BC}" srcId="{ACF4915B-DED3-4DF8-AE14-BF2E1E8F42BD}" destId="{74363A05-2632-4823-910C-6093DB777707}" srcOrd="0" destOrd="0" parTransId="{B5BEBE68-BA5B-47F6-808D-CFC09F2F8784}" sibTransId="{803DB1E4-7107-4A3F-9261-5BE6FA361619}"/>
    <dgm:cxn modelId="{8FA261E7-2764-4265-A651-84616CEA170D}" srcId="{4B8DDE04-C35B-4013-AB27-5ECC47457D17}" destId="{F65E8CC0-D980-4859-9022-6EAD4278CF3C}" srcOrd="0" destOrd="0" parTransId="{6C751E53-3FF8-46F9-85FE-AE2BC6CA70CC}" sibTransId="{2B3C5727-8F1E-4680-BC90-5D1960A1CCCC}"/>
    <dgm:cxn modelId="{AB15F0BF-4A4E-40CA-B40F-7B4B93BB78BF}" type="presOf" srcId="{27BE46CB-098E-4B58-904D-3666228D9012}" destId="{D4E21C4E-C8CC-4368-A443-8D28CC65C15A}" srcOrd="0" destOrd="0" presId="urn:microsoft.com/office/officeart/2005/8/layout/chevron2"/>
    <dgm:cxn modelId="{C8170FB7-FF4E-41F8-96F8-8A54DA333DCC}" srcId="{4B8DDE04-C35B-4013-AB27-5ECC47457D17}" destId="{5850F620-8EC3-48CB-A5E9-7D88916F8C8A}" srcOrd="1" destOrd="0" parTransId="{764B1F38-266E-4365-9239-3E8EEB06A301}" sibTransId="{E83EB70F-B439-40E1-B0E3-9E01C202D21B}"/>
    <dgm:cxn modelId="{0E72B0F5-4AE1-43C4-B165-358F3A2E6004}" type="presOf" srcId="{4C61228F-63B0-4710-A7AA-2E1930FBAA75}" destId="{CB679D17-54DF-4CF2-9D6D-29F1F12853FD}" srcOrd="0" destOrd="1" presId="urn:microsoft.com/office/officeart/2005/8/layout/chevron2"/>
    <dgm:cxn modelId="{E21D9751-68BB-4C07-88C6-B61C41C80038}" srcId="{38C215A7-E4EC-484E-A46A-7BEB8DB22AA1}" destId="{4B8DDE04-C35B-4013-AB27-5ECC47457D17}" srcOrd="1" destOrd="0" parTransId="{075D9EA1-B641-4F45-871B-0FF447E8DC72}" sibTransId="{82FBE515-4E67-472B-AE03-3DC81CEE3AFA}"/>
    <dgm:cxn modelId="{742E03D6-1EBB-48D7-8197-4B44AEA0D7AA}" type="presOf" srcId="{73667007-FDBF-461E-9C70-E415ADF7D7CA}" destId="{56FC8418-9102-490E-9D45-D45F450F6169}" srcOrd="0" destOrd="0" presId="urn:microsoft.com/office/officeart/2005/8/layout/chevron2"/>
    <dgm:cxn modelId="{90D2D0F0-522C-4266-A6B7-9D5C315CE2BC}" type="presOf" srcId="{4B8DDE04-C35B-4013-AB27-5ECC47457D17}" destId="{98704DC2-66A2-489A-8E99-BBD1778CF9A5}" srcOrd="0" destOrd="0" presId="urn:microsoft.com/office/officeart/2005/8/layout/chevron2"/>
    <dgm:cxn modelId="{BC6EEAE6-4B19-46C9-A723-22AFC3910C1B}" srcId="{73667007-FDBF-461E-9C70-E415ADF7D7CA}" destId="{0D67B785-6FD1-462A-82CB-C5F7243F6B3B}" srcOrd="1" destOrd="0" parTransId="{552A2B09-0A64-4FF0-99E1-5899A7183AB8}" sibTransId="{545E2741-8765-4932-B65C-08FA2E7F325D}"/>
    <dgm:cxn modelId="{9E8872F9-06F2-416F-B032-F07360559298}" type="presOf" srcId="{5850F620-8EC3-48CB-A5E9-7D88916F8C8A}" destId="{5E949AD1-DF13-48E7-8FF9-B97D183DDD80}" srcOrd="0" destOrd="1" presId="urn:microsoft.com/office/officeart/2005/8/layout/chevron2"/>
    <dgm:cxn modelId="{AF976C13-E5DF-4EFA-A4BB-AF97B5089A93}" type="presOf" srcId="{0D67B785-6FD1-462A-82CB-C5F7243F6B3B}" destId="{D4E21C4E-C8CC-4368-A443-8D28CC65C15A}" srcOrd="0" destOrd="1" presId="urn:microsoft.com/office/officeart/2005/8/layout/chevron2"/>
    <dgm:cxn modelId="{15A49DA9-4B7C-456C-9159-DBDE511E5886}" type="presOf" srcId="{ACF4915B-DED3-4DF8-AE14-BF2E1E8F42BD}" destId="{4A181A2E-4201-4805-B350-77A421ADDBE6}" srcOrd="0" destOrd="0" presId="urn:microsoft.com/office/officeart/2005/8/layout/chevron2"/>
    <dgm:cxn modelId="{C223C48B-EA18-435D-9A94-7B1260471BBC}" type="presParOf" srcId="{91329587-A698-42D7-9FE4-6C104C1821D1}" destId="{F4EA0311-63B0-4B60-837E-273D3E36E3BA}" srcOrd="0" destOrd="0" presId="urn:microsoft.com/office/officeart/2005/8/layout/chevron2"/>
    <dgm:cxn modelId="{AA0B85BF-D2B6-4BAE-AC60-EEB1075FCA10}" type="presParOf" srcId="{F4EA0311-63B0-4B60-837E-273D3E36E3BA}" destId="{4A181A2E-4201-4805-B350-77A421ADDBE6}" srcOrd="0" destOrd="0" presId="urn:microsoft.com/office/officeart/2005/8/layout/chevron2"/>
    <dgm:cxn modelId="{49D2C2BD-1429-4EDD-8B8B-D6CFA340082B}" type="presParOf" srcId="{F4EA0311-63B0-4B60-837E-273D3E36E3BA}" destId="{CB679D17-54DF-4CF2-9D6D-29F1F12853FD}" srcOrd="1" destOrd="0" presId="urn:microsoft.com/office/officeart/2005/8/layout/chevron2"/>
    <dgm:cxn modelId="{B4699344-7FCA-41DF-B8A8-F0233B1480E9}" type="presParOf" srcId="{91329587-A698-42D7-9FE4-6C104C1821D1}" destId="{D35F66E5-3BC9-43C7-BCB5-BD9D246FA168}" srcOrd="1" destOrd="0" presId="urn:microsoft.com/office/officeart/2005/8/layout/chevron2"/>
    <dgm:cxn modelId="{A94C52C9-211E-4445-8BD8-93A5DFEEA217}" type="presParOf" srcId="{91329587-A698-42D7-9FE4-6C104C1821D1}" destId="{2536069B-0FE3-477F-BDF4-78C5C4FE2C50}" srcOrd="2" destOrd="0" presId="urn:microsoft.com/office/officeart/2005/8/layout/chevron2"/>
    <dgm:cxn modelId="{B6A98603-F65D-4982-9C23-53885A5F1AE9}" type="presParOf" srcId="{2536069B-0FE3-477F-BDF4-78C5C4FE2C50}" destId="{98704DC2-66A2-489A-8E99-BBD1778CF9A5}" srcOrd="0" destOrd="0" presId="urn:microsoft.com/office/officeart/2005/8/layout/chevron2"/>
    <dgm:cxn modelId="{93691C0A-89BD-4487-A367-D2FCA856930B}" type="presParOf" srcId="{2536069B-0FE3-477F-BDF4-78C5C4FE2C50}" destId="{5E949AD1-DF13-48E7-8FF9-B97D183DDD80}" srcOrd="1" destOrd="0" presId="urn:microsoft.com/office/officeart/2005/8/layout/chevron2"/>
    <dgm:cxn modelId="{0991E4C6-9376-448A-8BF0-84EA06F2C124}" type="presParOf" srcId="{91329587-A698-42D7-9FE4-6C104C1821D1}" destId="{43096134-312C-4EE4-ADE0-C0440F35D071}" srcOrd="3" destOrd="0" presId="urn:microsoft.com/office/officeart/2005/8/layout/chevron2"/>
    <dgm:cxn modelId="{799949DC-1574-49D4-A85A-9B50E1E44D05}" type="presParOf" srcId="{91329587-A698-42D7-9FE4-6C104C1821D1}" destId="{894F26EE-CFAD-4ED4-988B-084619C4A20D}" srcOrd="4" destOrd="0" presId="urn:microsoft.com/office/officeart/2005/8/layout/chevron2"/>
    <dgm:cxn modelId="{B1D8A771-D571-4E35-8B16-8C132121A426}" type="presParOf" srcId="{894F26EE-CFAD-4ED4-988B-084619C4A20D}" destId="{56FC8418-9102-490E-9D45-D45F450F6169}" srcOrd="0" destOrd="0" presId="urn:microsoft.com/office/officeart/2005/8/layout/chevron2"/>
    <dgm:cxn modelId="{6D133AFB-D117-49C5-AD63-92DE290B80A3}" type="presParOf" srcId="{894F26EE-CFAD-4ED4-988B-084619C4A20D}" destId="{D4E21C4E-C8CC-4368-A443-8D28CC65C1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Извлечение</a:t>
          </a:r>
          <a:endParaRPr lang="ru-RU" sz="1300" kern="1200" dirty="0"/>
        </a:p>
      </dsp:txBody>
      <dsp:txXfrm rot="-5400000">
        <a:off x="0" y="554579"/>
        <a:ext cx="1105044" cy="473590"/>
      </dsp:txXfrm>
    </dsp:sp>
    <dsp:sp modelId="{CB679D17-54DF-4CF2-9D6D-29F1F12853F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Ручное извлечение данных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Named Entity Recognition</a:t>
          </a:r>
          <a:endParaRPr lang="ru-RU" sz="2900" kern="1200" dirty="0"/>
        </a:p>
      </dsp:txBody>
      <dsp:txXfrm rot="-5400000">
        <a:off x="1105044" y="52149"/>
        <a:ext cx="9360464" cy="925930"/>
      </dsp:txXfrm>
    </dsp:sp>
    <dsp:sp modelId="{98704DC2-66A2-489A-8E99-BBD1778CF9A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Генерация</a:t>
          </a:r>
          <a:endParaRPr lang="ru-RU" sz="1300" kern="1200" dirty="0"/>
        </a:p>
      </dsp:txBody>
      <dsp:txXfrm rot="-5400000">
        <a:off x="0" y="1938873"/>
        <a:ext cx="1105044" cy="473590"/>
      </dsp:txXfrm>
    </dsp:sp>
    <dsp:sp modelId="{5E949AD1-DF13-48E7-8FF9-B97D183DDD80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Generative Adversarial Network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Параметры графа</a:t>
          </a:r>
          <a:endParaRPr lang="ru-RU" sz="2900" kern="1200" dirty="0"/>
        </a:p>
      </dsp:txBody>
      <dsp:txXfrm rot="-5400000">
        <a:off x="1105044" y="1436443"/>
        <a:ext cx="9360464" cy="925930"/>
      </dsp:txXfrm>
    </dsp:sp>
    <dsp:sp modelId="{56FC8418-9102-490E-9D45-D45F450F6169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Интерпретация</a:t>
          </a:r>
          <a:endParaRPr lang="ru-RU" sz="1300" kern="1200" dirty="0"/>
        </a:p>
      </dsp:txBody>
      <dsp:txXfrm rot="-5400000">
        <a:off x="0" y="3323167"/>
        <a:ext cx="1105044" cy="473590"/>
      </dsp:txXfrm>
    </dsp:sp>
    <dsp:sp modelId="{D4E21C4E-C8CC-4368-A443-8D28CC65C15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Экспертный подход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Различные метрики производительности</a:t>
          </a:r>
          <a:endParaRPr lang="ru-RU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Извлечение</a:t>
          </a:r>
          <a:endParaRPr lang="ru-RU" sz="1000" kern="1200" dirty="0"/>
        </a:p>
      </dsp:txBody>
      <dsp:txXfrm rot="-5400000">
        <a:off x="0" y="554579"/>
        <a:ext cx="1105044" cy="473590"/>
      </dsp:txXfrm>
    </dsp:sp>
    <dsp:sp modelId="{CB679D17-54DF-4CF2-9D6D-29F1F12853F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Named Entity Recognition</a:t>
          </a:r>
          <a:endParaRPr lang="ru-RU" sz="2900" kern="1200" dirty="0"/>
        </a:p>
      </dsp:txBody>
      <dsp:txXfrm rot="-5400000">
        <a:off x="1105044" y="52149"/>
        <a:ext cx="9360464" cy="925930"/>
      </dsp:txXfrm>
    </dsp:sp>
    <dsp:sp modelId="{98704DC2-66A2-489A-8E99-BBD1778CF9A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Структурирование</a:t>
          </a:r>
          <a:endParaRPr lang="ru-RU" sz="1000" kern="1200" dirty="0"/>
        </a:p>
      </dsp:txBody>
      <dsp:txXfrm rot="-5400000">
        <a:off x="0" y="1938873"/>
        <a:ext cx="1105044" cy="473590"/>
      </dsp:txXfrm>
    </dsp:sp>
    <dsp:sp modelId="{5E949AD1-DF13-48E7-8FF9-B97D183DDD80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«Обычная» база данных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Граф знаний (</a:t>
          </a:r>
          <a:r>
            <a:rPr lang="en-US" sz="2900" kern="1200" dirty="0" smtClean="0"/>
            <a:t>neo4j)</a:t>
          </a:r>
          <a:endParaRPr lang="ru-RU" sz="2900" kern="1200" dirty="0"/>
        </a:p>
      </dsp:txBody>
      <dsp:txXfrm rot="-5400000">
        <a:off x="1105044" y="1436443"/>
        <a:ext cx="9360464" cy="925930"/>
      </dsp:txXfrm>
    </dsp:sp>
    <dsp:sp modelId="{56FC8418-9102-490E-9D45-D45F450F6169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Рекомендательная система</a:t>
          </a:r>
          <a:endParaRPr lang="ru-RU" sz="1000" kern="1200" dirty="0"/>
        </a:p>
      </dsp:txBody>
      <dsp:txXfrm rot="-5400000">
        <a:off x="0" y="3323167"/>
        <a:ext cx="1105044" cy="473590"/>
      </dsp:txXfrm>
    </dsp:sp>
    <dsp:sp modelId="{D4E21C4E-C8CC-4368-A443-8D28CC65C15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Анализ запроса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Ранжирование</a:t>
          </a:r>
          <a:endParaRPr lang="ru-RU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81A2E-4201-4805-B350-77A421ADDBE6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Обработка данных</a:t>
          </a:r>
          <a:endParaRPr lang="ru-RU" sz="1300" kern="1200" dirty="0"/>
        </a:p>
      </dsp:txBody>
      <dsp:txXfrm rot="-5400000">
        <a:off x="0" y="554579"/>
        <a:ext cx="1105044" cy="473590"/>
      </dsp:txXfrm>
    </dsp:sp>
    <dsp:sp modelId="{CB679D17-54DF-4CF2-9D6D-29F1F12853F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Преобразование категориальных параметров в числовые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Извлечение признаков</a:t>
          </a:r>
          <a:endParaRPr lang="ru-RU" sz="2800" kern="1200" dirty="0"/>
        </a:p>
      </dsp:txBody>
      <dsp:txXfrm rot="-5400000">
        <a:off x="1105044" y="52149"/>
        <a:ext cx="9360464" cy="925930"/>
      </dsp:txXfrm>
    </dsp:sp>
    <dsp:sp modelId="{98704DC2-66A2-489A-8E99-BBD1778CF9A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Обучение модели</a:t>
          </a:r>
          <a:endParaRPr lang="ru-RU" sz="1300" kern="1200" dirty="0"/>
        </a:p>
      </dsp:txBody>
      <dsp:txXfrm rot="-5400000">
        <a:off x="0" y="1938873"/>
        <a:ext cx="1105044" cy="473590"/>
      </dsp:txXfrm>
    </dsp:sp>
    <dsp:sp modelId="{5E949AD1-DF13-48E7-8FF9-B97D183DDD80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Метод опорных векторов для одного класса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Изолирующий лес</a:t>
          </a:r>
          <a:endParaRPr lang="ru-RU" sz="2800" kern="1200" dirty="0"/>
        </a:p>
      </dsp:txBody>
      <dsp:txXfrm rot="-5400000">
        <a:off x="1105044" y="1436443"/>
        <a:ext cx="9360464" cy="925930"/>
      </dsp:txXfrm>
    </dsp:sp>
    <dsp:sp modelId="{56FC8418-9102-490E-9D45-D45F450F6169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Интерпретация</a:t>
          </a:r>
          <a:endParaRPr lang="ru-RU" sz="1300" kern="1200" dirty="0"/>
        </a:p>
      </dsp:txBody>
      <dsp:txXfrm rot="-5400000">
        <a:off x="0" y="3323167"/>
        <a:ext cx="1105044" cy="473590"/>
      </dsp:txXfrm>
    </dsp:sp>
    <dsp:sp modelId="{D4E21C4E-C8CC-4368-A443-8D28CC65C15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Экспертный подход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SHAP (Shapley Additive exPlanation)</a:t>
          </a:r>
          <a:r>
            <a:rPr lang="ru-RU" sz="2800" kern="1200" dirty="0" smtClean="0"/>
            <a:t> значения</a:t>
          </a:r>
          <a:endParaRPr lang="ru-RU" sz="28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 smtClean="0">
                <a:latin typeface="Calibri" panose="020F0502020204030204" pitchFamily="34" charset="0"/>
              </a:rPr>
              <a:t>Лаборатория интеллектуальных систем управления - проекты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6B0D2A-AC41-4BF0-94FA-05DC048C5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1165115"/>
            <a:ext cx="38465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Конкурсы: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Цифруй-2020, первое </a:t>
            </a:r>
            <a:r>
              <a:rPr lang="ru-RU" dirty="0"/>
              <a:t>м</a:t>
            </a:r>
            <a:r>
              <a:rPr lang="ru-RU" dirty="0" smtClean="0"/>
              <a:t>есто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Архипелаг 20.35, 2020</a:t>
            </a: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2021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Нейроинформатика</a:t>
            </a:r>
            <a:r>
              <a:rPr lang="ru-RU" dirty="0" smtClean="0"/>
              <a:t>, 2021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Фундаментальная наука для устойчивого развития </a:t>
            </a:r>
            <a:r>
              <a:rPr lang="ru-RU" dirty="0" smtClean="0"/>
              <a:t>регионов, 2022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Инфорино,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2021: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Применение методов кластеризации и машинного обучения для построения рекомендательной системы для определения актуальности научных </a:t>
            </a:r>
            <a:r>
              <a:rPr lang="ru-RU" dirty="0" smtClean="0"/>
              <a:t>публикаций.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Использование автокодировщика для фильтрации в задаче извлечения ключевых слов из текста.</a:t>
            </a:r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2022: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Сервис для оценки актуальности научных публикаций.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Анализ применимости существующих алгоритмов суммаризации к задаче тематического </a:t>
            </a:r>
            <a:r>
              <a:rPr lang="ru-RU" dirty="0" smtClean="0"/>
              <a:t>моделирования.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базы знаний</a:t>
            </a:r>
          </a:p>
        </p:txBody>
      </p:sp>
      <p:sp>
        <p:nvSpPr>
          <p:cNvPr id="4" name="Вертикальный свиток 3"/>
          <p:cNvSpPr>
            <a:spLocks noChangeAspect="1"/>
          </p:cNvSpPr>
          <p:nvPr/>
        </p:nvSpPr>
        <p:spPr>
          <a:xfrm>
            <a:off x="838200" y="2137559"/>
            <a:ext cx="1549908" cy="17145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«Сырые» данные</a:t>
            </a:r>
            <a:endParaRPr lang="ru-RU" dirty="0"/>
          </a:p>
        </p:txBody>
      </p:sp>
      <p:sp>
        <p:nvSpPr>
          <p:cNvPr id="5" name="Блок-схема: магнитный диск 4"/>
          <p:cNvSpPr>
            <a:spLocks noChangeAspect="1"/>
          </p:cNvSpPr>
          <p:nvPr/>
        </p:nvSpPr>
        <p:spPr>
          <a:xfrm>
            <a:off x="4824846" y="2382161"/>
            <a:ext cx="2185554" cy="12252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Структурированные данные</a:t>
            </a:r>
            <a:endParaRPr lang="ru-RU" dirty="0"/>
          </a:p>
        </p:txBody>
      </p:sp>
      <p:sp>
        <p:nvSpPr>
          <p:cNvPr id="6" name="Прямоугольник 5"/>
          <p:cNvSpPr>
            <a:spLocks noChangeAspect="1"/>
          </p:cNvSpPr>
          <p:nvPr/>
        </p:nvSpPr>
        <p:spPr>
          <a:xfrm>
            <a:off x="5220195" y="5092733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9022080" y="5047013"/>
            <a:ext cx="14630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 извлечения информации</a:t>
            </a:r>
            <a:endParaRPr lang="ru-RU" dirty="0"/>
          </a:p>
        </p:txBody>
      </p:sp>
      <p:sp>
        <p:nvSpPr>
          <p:cNvPr id="8" name="Блок-схема: дисплей 7"/>
          <p:cNvSpPr>
            <a:spLocks/>
          </p:cNvSpPr>
          <p:nvPr/>
        </p:nvSpPr>
        <p:spPr>
          <a:xfrm>
            <a:off x="8153400" y="2382161"/>
            <a:ext cx="3200400" cy="122529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Рекомендательная система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543882" y="2752493"/>
            <a:ext cx="20874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верх 9"/>
          <p:cNvSpPr/>
          <p:nvPr/>
        </p:nvSpPr>
        <p:spPr>
          <a:xfrm>
            <a:off x="5663679" y="386089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трелка вверх 10"/>
          <p:cNvSpPr/>
          <p:nvPr/>
        </p:nvSpPr>
        <p:spPr>
          <a:xfrm>
            <a:off x="9511284" y="386089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7203869" y="2752493"/>
            <a:ext cx="7560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базы знаний</a:t>
            </a:r>
          </a:p>
        </p:txBody>
      </p:sp>
      <p:graphicFrame>
        <p:nvGraphicFramePr>
          <p:cNvPr id="1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6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4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04" y="1482255"/>
            <a:ext cx="9785191" cy="49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54BAD42-A204-4199-AC8B-6F47F23A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4" y="1441363"/>
            <a:ext cx="8713250" cy="2864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F31C080-F175-4B4D-932B-D4B4D8AD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9" y="4525178"/>
            <a:ext cx="4921091" cy="23038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C2BED14-C162-4CB7-A16D-078F2EFA2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9929"/>
          <a:stretch/>
        </p:blipFill>
        <p:spPr>
          <a:xfrm>
            <a:off x="6496603" y="3831804"/>
            <a:ext cx="5092700" cy="2786034"/>
          </a:xfrm>
          <a:prstGeom prst="rect">
            <a:avLst/>
          </a:prstGeom>
        </p:spPr>
      </p:pic>
      <p:sp>
        <p:nvSpPr>
          <p:cNvPr id="8" name="Знак умножения 29">
            <a:extLst>
              <a:ext uri="{FF2B5EF4-FFF2-40B4-BE49-F238E27FC236}">
                <a16:creationId xmlns:a16="http://schemas.microsoft.com/office/drawing/2014/main" xmlns="" id="{F91FFADA-C909-495B-90F4-852DE76DDBE1}"/>
              </a:ext>
            </a:extLst>
          </p:cNvPr>
          <p:cNvSpPr/>
          <p:nvPr/>
        </p:nvSpPr>
        <p:spPr>
          <a:xfrm>
            <a:off x="1909413" y="1013172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Знак умножения 30">
            <a:extLst>
              <a:ext uri="{FF2B5EF4-FFF2-40B4-BE49-F238E27FC236}">
                <a16:creationId xmlns:a16="http://schemas.microsoft.com/office/drawing/2014/main" xmlns="" id="{92FC3AB0-426C-4E62-8C2D-82F73C4EB728}"/>
              </a:ext>
            </a:extLst>
          </p:cNvPr>
          <p:cNvSpPr/>
          <p:nvPr/>
        </p:nvSpPr>
        <p:spPr>
          <a:xfrm>
            <a:off x="46216" y="3479800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Знак умножения 27">
            <a:extLst>
              <a:ext uri="{FF2B5EF4-FFF2-40B4-BE49-F238E27FC236}">
                <a16:creationId xmlns:a16="http://schemas.microsoft.com/office/drawing/2014/main" xmlns="" id="{34481519-CA0A-493C-957D-8B38DDDE9599}"/>
              </a:ext>
            </a:extLst>
          </p:cNvPr>
          <p:cNvSpPr/>
          <p:nvPr/>
        </p:nvSpPr>
        <p:spPr>
          <a:xfrm>
            <a:off x="6497818" y="3327400"/>
            <a:ext cx="3873002" cy="4365171"/>
          </a:xfrm>
          <a:prstGeom prst="mathMultiply">
            <a:avLst>
              <a:gd name="adj1" fmla="val 432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8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38FCB3E-75B0-48EA-A578-F2B356BF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8" y="1395747"/>
            <a:ext cx="9648547" cy="50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5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8" y="1690688"/>
            <a:ext cx="11656543" cy="41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1" y="1690688"/>
            <a:ext cx="5995386" cy="38099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-1" r="3779" b="-519"/>
          <a:stretch/>
        </p:blipFill>
        <p:spPr>
          <a:xfrm>
            <a:off x="6209697" y="1690688"/>
            <a:ext cx="5799695" cy="3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История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Лаборатория создана в январе 2020 года.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4 бакалаврских ВКР.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Научный семинар.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Статьи, конференции, конкурсы.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Индивидуальные траектории студентов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</a:t>
            </a:r>
            <a:r>
              <a:rPr lang="ru-RU" dirty="0" smtClean="0"/>
              <a:t>2021</a:t>
            </a:r>
            <a:r>
              <a:rPr lang="en-US" dirty="0" smtClean="0"/>
              <a:t> (2)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0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52" y="1690688"/>
            <a:ext cx="4998095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фейков в текстах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dirty="0" smtClean="0"/>
              <a:t>2021: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Моделирование процесса определения достоверности текстов с помощью методов обработки естественного языка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1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3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3" y="1690688"/>
            <a:ext cx="7620393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Поиск аномалий в серверных логах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690688"/>
            <a:ext cx="119062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84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pic>
        <p:nvPicPr>
          <p:cNvPr id="6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843881"/>
            <a:ext cx="6353175" cy="4314825"/>
          </a:xfrm>
        </p:spPr>
      </p:pic>
    </p:spTree>
    <p:extLst>
      <p:ext uri="{BB962C8B-B14F-4D97-AF65-F5344CB8AC3E}">
        <p14:creationId xmlns:p14="http://schemas.microsoft.com/office/powerpoint/2010/main" val="601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Конкурсы: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НИРС-2020, первое место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Цифруй-2020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НИРС-2021, призёр</a:t>
            </a:r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dirty="0"/>
          </a:p>
          <a:p>
            <a:pPr marL="104775" indent="0" algn="just">
              <a:buSzPct val="100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Конференции: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Ресурсам области – эффективное использование, 2021 (2)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Ресурсам области – эффективное использование, </a:t>
            </a:r>
            <a:r>
              <a:rPr lang="ru-RU" dirty="0" smtClean="0"/>
              <a:t>2022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Знания – онтологии – теории, 2021</a:t>
            </a:r>
          </a:p>
        </p:txBody>
      </p:sp>
    </p:spTree>
    <p:extLst>
      <p:ext uri="{BB962C8B-B14F-4D97-AF65-F5344CB8AC3E}">
        <p14:creationId xmlns:p14="http://schemas.microsoft.com/office/powerpoint/2010/main" val="30334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неструктурированных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2020: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Использование генеративно-состязательных сетей в задаче </a:t>
            </a:r>
            <a:r>
              <a:rPr lang="ru-RU" dirty="0" smtClean="0"/>
              <a:t>предсказания </a:t>
            </a:r>
            <a:r>
              <a:rPr lang="ru-RU" dirty="0"/>
              <a:t>существования рёбер в онтологическом </a:t>
            </a:r>
            <a:r>
              <a:rPr lang="ru-RU" dirty="0" smtClean="0"/>
              <a:t>графе.</a:t>
            </a:r>
          </a:p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/>
              <a:t>2021: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Векторные представления рёбер графа онтологии как инструмент для анализа и генерации новых </a:t>
            </a:r>
            <a:r>
              <a:rPr lang="ru-RU" dirty="0" smtClean="0"/>
              <a:t>данных.</a:t>
            </a:r>
            <a:endParaRPr lang="ru-RU" dirty="0"/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Анализ влияния характеристик графа в задаче предсказания новых </a:t>
            </a:r>
            <a:r>
              <a:rPr lang="ru-RU" dirty="0" smtClean="0"/>
              <a:t>зависимостей.</a:t>
            </a:r>
          </a:p>
          <a:p>
            <a:pPr marL="561975" indent="-457200" algn="just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Поиск новых данных в графе онтологии с помощью генеративно-состязательных </a:t>
            </a:r>
            <a:r>
              <a:rPr lang="ru-RU" dirty="0" smtClean="0"/>
              <a:t>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890650-10B7-4708-89F6-BFCE934965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1051" y="1690688"/>
            <a:ext cx="6849898" cy="3732817"/>
            <a:chOff x="675" y="790"/>
            <a:chExt cx="4461" cy="2431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DC84462-1B51-42F3-995F-045E02E3FC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5" y="790"/>
              <a:ext cx="4233" cy="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E176728-1295-42F6-912F-D078E24E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110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E4FA1F9-66D1-4B88-A9B7-24E6E796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110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4933D9B-B504-4483-A982-9088AAC3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110"/>
              <a:ext cx="48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Русский язык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3EB381D-CFE7-4D1F-960C-64174FA4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932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BA94A7F-D2C0-463B-ABF7-D18FAC02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932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9C41A0C-151C-4282-8D39-5F8449C8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3094"/>
              <a:ext cx="31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История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EAE700F-24BF-43FC-84B7-7298017BF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931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C3E4DC-1698-4349-AC08-E8A706C5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931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3CE238D-1058-4F5D-9D04-CD06B1AC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828"/>
              <a:ext cx="45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Математика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6055A-888E-4D2A-B80B-26F121A17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485"/>
              <a:ext cx="125" cy="12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B33681-87A5-46B5-8BB8-C74A1BC73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485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5BB5BB2-1BE2-4616-897D-8D0DA371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333"/>
              <a:ext cx="2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Глагол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B3A685-6086-42F6-A5E8-252C20D3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120"/>
              <a:ext cx="126" cy="126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662C39-5739-483D-8072-D5B3B9E5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1120"/>
              <a:ext cx="126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261F3E9-E4D7-49F1-9A3D-07EC87E5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133"/>
              <a:ext cx="41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anose="020F0502020204030204" pitchFamily="34" charset="0"/>
                </a:rPr>
                <a:t>Уравнение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E1F4B0B-CBA6-4483-A480-50145725B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543"/>
              <a:ext cx="141" cy="498"/>
            </a:xfrm>
            <a:custGeom>
              <a:avLst/>
              <a:gdLst>
                <a:gd name="T0" fmla="*/ 39 w 339"/>
                <a:gd name="T1" fmla="*/ 71 h 1198"/>
                <a:gd name="T2" fmla="*/ 18 w 339"/>
                <a:gd name="T3" fmla="*/ 77 h 1198"/>
                <a:gd name="T4" fmla="*/ 9 w 339"/>
                <a:gd name="T5" fmla="*/ 2 h 1198"/>
                <a:gd name="T6" fmla="*/ 56 w 339"/>
                <a:gd name="T7" fmla="*/ 133 h 1198"/>
                <a:gd name="T8" fmla="*/ 65 w 339"/>
                <a:gd name="T9" fmla="*/ 208 h 1198"/>
                <a:gd name="T10" fmla="*/ 35 w 339"/>
                <a:gd name="T11" fmla="*/ 138 h 1198"/>
                <a:gd name="T12" fmla="*/ 56 w 339"/>
                <a:gd name="T13" fmla="*/ 133 h 1198"/>
                <a:gd name="T14" fmla="*/ 105 w 339"/>
                <a:gd name="T15" fmla="*/ 318 h 1198"/>
                <a:gd name="T16" fmla="*/ 85 w 339"/>
                <a:gd name="T17" fmla="*/ 324 h 1198"/>
                <a:gd name="T18" fmla="*/ 76 w 339"/>
                <a:gd name="T19" fmla="*/ 249 h 1198"/>
                <a:gd name="T20" fmla="*/ 122 w 339"/>
                <a:gd name="T21" fmla="*/ 380 h 1198"/>
                <a:gd name="T22" fmla="*/ 131 w 339"/>
                <a:gd name="T23" fmla="*/ 455 h 1198"/>
                <a:gd name="T24" fmla="*/ 101 w 339"/>
                <a:gd name="T25" fmla="*/ 386 h 1198"/>
                <a:gd name="T26" fmla="*/ 122 w 339"/>
                <a:gd name="T27" fmla="*/ 380 h 1198"/>
                <a:gd name="T28" fmla="*/ 172 w 339"/>
                <a:gd name="T29" fmla="*/ 566 h 1198"/>
                <a:gd name="T30" fmla="*/ 151 w 339"/>
                <a:gd name="T31" fmla="*/ 571 h 1198"/>
                <a:gd name="T32" fmla="*/ 142 w 339"/>
                <a:gd name="T33" fmla="*/ 496 h 1198"/>
                <a:gd name="T34" fmla="*/ 188 w 339"/>
                <a:gd name="T35" fmla="*/ 627 h 1198"/>
                <a:gd name="T36" fmla="*/ 197 w 339"/>
                <a:gd name="T37" fmla="*/ 702 h 1198"/>
                <a:gd name="T38" fmla="*/ 168 w 339"/>
                <a:gd name="T39" fmla="*/ 633 h 1198"/>
                <a:gd name="T40" fmla="*/ 188 w 339"/>
                <a:gd name="T41" fmla="*/ 627 h 1198"/>
                <a:gd name="T42" fmla="*/ 238 w 339"/>
                <a:gd name="T43" fmla="*/ 813 h 1198"/>
                <a:gd name="T44" fmla="*/ 217 w 339"/>
                <a:gd name="T45" fmla="*/ 818 h 1198"/>
                <a:gd name="T46" fmla="*/ 208 w 339"/>
                <a:gd name="T47" fmla="*/ 743 h 1198"/>
                <a:gd name="T48" fmla="*/ 255 w 339"/>
                <a:gd name="T49" fmla="*/ 875 h 1198"/>
                <a:gd name="T50" fmla="*/ 264 w 339"/>
                <a:gd name="T51" fmla="*/ 949 h 1198"/>
                <a:gd name="T52" fmla="*/ 234 w 339"/>
                <a:gd name="T53" fmla="*/ 880 h 1198"/>
                <a:gd name="T54" fmla="*/ 255 w 339"/>
                <a:gd name="T55" fmla="*/ 875 h 1198"/>
                <a:gd name="T56" fmla="*/ 304 w 339"/>
                <a:gd name="T57" fmla="*/ 1060 h 1198"/>
                <a:gd name="T58" fmla="*/ 284 w 339"/>
                <a:gd name="T59" fmla="*/ 1066 h 1198"/>
                <a:gd name="T60" fmla="*/ 275 w 339"/>
                <a:gd name="T61" fmla="*/ 991 h 1198"/>
                <a:gd name="T62" fmla="*/ 321 w 339"/>
                <a:gd name="T63" fmla="*/ 1122 h 1198"/>
                <a:gd name="T64" fmla="*/ 330 w 339"/>
                <a:gd name="T65" fmla="*/ 1197 h 1198"/>
                <a:gd name="T66" fmla="*/ 300 w 339"/>
                <a:gd name="T67" fmla="*/ 1127 h 1198"/>
                <a:gd name="T68" fmla="*/ 321 w 339"/>
                <a:gd name="T69" fmla="*/ 1122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1198">
                  <a:moveTo>
                    <a:pt x="22" y="9"/>
                  </a:moveTo>
                  <a:lnTo>
                    <a:pt x="39" y="71"/>
                  </a:lnTo>
                  <a:cubicBezTo>
                    <a:pt x="40" y="77"/>
                    <a:pt x="37" y="83"/>
                    <a:pt x="31" y="84"/>
                  </a:cubicBezTo>
                  <a:cubicBezTo>
                    <a:pt x="26" y="86"/>
                    <a:pt x="20" y="82"/>
                    <a:pt x="18" y="77"/>
                  </a:cubicBezTo>
                  <a:lnTo>
                    <a:pt x="2" y="15"/>
                  </a:lnTo>
                  <a:cubicBezTo>
                    <a:pt x="0" y="9"/>
                    <a:pt x="4" y="3"/>
                    <a:pt x="9" y="2"/>
                  </a:cubicBezTo>
                  <a:cubicBezTo>
                    <a:pt x="15" y="0"/>
                    <a:pt x="21" y="4"/>
                    <a:pt x="22" y="9"/>
                  </a:cubicBezTo>
                  <a:close/>
                  <a:moveTo>
                    <a:pt x="56" y="133"/>
                  </a:moveTo>
                  <a:lnTo>
                    <a:pt x="72" y="195"/>
                  </a:lnTo>
                  <a:cubicBezTo>
                    <a:pt x="74" y="200"/>
                    <a:pt x="70" y="206"/>
                    <a:pt x="65" y="208"/>
                  </a:cubicBezTo>
                  <a:cubicBezTo>
                    <a:pt x="59" y="209"/>
                    <a:pt x="53" y="206"/>
                    <a:pt x="52" y="200"/>
                  </a:cubicBezTo>
                  <a:lnTo>
                    <a:pt x="35" y="138"/>
                  </a:lnTo>
                  <a:cubicBezTo>
                    <a:pt x="33" y="133"/>
                    <a:pt x="37" y="127"/>
                    <a:pt x="42" y="125"/>
                  </a:cubicBezTo>
                  <a:cubicBezTo>
                    <a:pt x="48" y="124"/>
                    <a:pt x="54" y="127"/>
                    <a:pt x="56" y="133"/>
                  </a:cubicBezTo>
                  <a:close/>
                  <a:moveTo>
                    <a:pt x="89" y="256"/>
                  </a:moveTo>
                  <a:lnTo>
                    <a:pt x="105" y="318"/>
                  </a:lnTo>
                  <a:cubicBezTo>
                    <a:pt x="107" y="324"/>
                    <a:pt x="103" y="330"/>
                    <a:pt x="98" y="331"/>
                  </a:cubicBezTo>
                  <a:cubicBezTo>
                    <a:pt x="92" y="333"/>
                    <a:pt x="86" y="330"/>
                    <a:pt x="85" y="324"/>
                  </a:cubicBezTo>
                  <a:lnTo>
                    <a:pt x="68" y="262"/>
                  </a:lnTo>
                  <a:cubicBezTo>
                    <a:pt x="67" y="256"/>
                    <a:pt x="70" y="250"/>
                    <a:pt x="76" y="249"/>
                  </a:cubicBezTo>
                  <a:cubicBezTo>
                    <a:pt x="81" y="247"/>
                    <a:pt x="87" y="251"/>
                    <a:pt x="89" y="256"/>
                  </a:cubicBezTo>
                  <a:close/>
                  <a:moveTo>
                    <a:pt x="122" y="380"/>
                  </a:moveTo>
                  <a:lnTo>
                    <a:pt x="139" y="442"/>
                  </a:lnTo>
                  <a:cubicBezTo>
                    <a:pt x="140" y="448"/>
                    <a:pt x="137" y="453"/>
                    <a:pt x="131" y="455"/>
                  </a:cubicBezTo>
                  <a:cubicBezTo>
                    <a:pt x="125" y="457"/>
                    <a:pt x="119" y="453"/>
                    <a:pt x="118" y="447"/>
                  </a:cubicBezTo>
                  <a:lnTo>
                    <a:pt x="101" y="386"/>
                  </a:lnTo>
                  <a:cubicBezTo>
                    <a:pt x="100" y="380"/>
                    <a:pt x="103" y="374"/>
                    <a:pt x="109" y="373"/>
                  </a:cubicBezTo>
                  <a:cubicBezTo>
                    <a:pt x="115" y="371"/>
                    <a:pt x="120" y="374"/>
                    <a:pt x="122" y="380"/>
                  </a:cubicBezTo>
                  <a:close/>
                  <a:moveTo>
                    <a:pt x="155" y="504"/>
                  </a:moveTo>
                  <a:lnTo>
                    <a:pt x="172" y="566"/>
                  </a:lnTo>
                  <a:cubicBezTo>
                    <a:pt x="173" y="571"/>
                    <a:pt x="170" y="577"/>
                    <a:pt x="164" y="579"/>
                  </a:cubicBezTo>
                  <a:cubicBezTo>
                    <a:pt x="158" y="580"/>
                    <a:pt x="153" y="577"/>
                    <a:pt x="151" y="571"/>
                  </a:cubicBezTo>
                  <a:lnTo>
                    <a:pt x="135" y="509"/>
                  </a:lnTo>
                  <a:cubicBezTo>
                    <a:pt x="133" y="504"/>
                    <a:pt x="136" y="498"/>
                    <a:pt x="142" y="496"/>
                  </a:cubicBezTo>
                  <a:cubicBezTo>
                    <a:pt x="148" y="495"/>
                    <a:pt x="154" y="498"/>
                    <a:pt x="155" y="504"/>
                  </a:cubicBezTo>
                  <a:close/>
                  <a:moveTo>
                    <a:pt x="188" y="627"/>
                  </a:moveTo>
                  <a:lnTo>
                    <a:pt x="205" y="689"/>
                  </a:lnTo>
                  <a:cubicBezTo>
                    <a:pt x="206" y="695"/>
                    <a:pt x="203" y="701"/>
                    <a:pt x="197" y="702"/>
                  </a:cubicBezTo>
                  <a:cubicBezTo>
                    <a:pt x="192" y="704"/>
                    <a:pt x="186" y="700"/>
                    <a:pt x="184" y="695"/>
                  </a:cubicBezTo>
                  <a:lnTo>
                    <a:pt x="168" y="633"/>
                  </a:lnTo>
                  <a:cubicBezTo>
                    <a:pt x="166" y="627"/>
                    <a:pt x="170" y="621"/>
                    <a:pt x="175" y="620"/>
                  </a:cubicBezTo>
                  <a:cubicBezTo>
                    <a:pt x="181" y="618"/>
                    <a:pt x="187" y="622"/>
                    <a:pt x="188" y="627"/>
                  </a:cubicBezTo>
                  <a:close/>
                  <a:moveTo>
                    <a:pt x="221" y="751"/>
                  </a:moveTo>
                  <a:lnTo>
                    <a:pt x="238" y="813"/>
                  </a:lnTo>
                  <a:cubicBezTo>
                    <a:pt x="240" y="818"/>
                    <a:pt x="236" y="824"/>
                    <a:pt x="231" y="826"/>
                  </a:cubicBezTo>
                  <a:cubicBezTo>
                    <a:pt x="225" y="827"/>
                    <a:pt x="219" y="824"/>
                    <a:pt x="217" y="818"/>
                  </a:cubicBezTo>
                  <a:lnTo>
                    <a:pt x="201" y="757"/>
                  </a:lnTo>
                  <a:cubicBezTo>
                    <a:pt x="199" y="751"/>
                    <a:pt x="203" y="745"/>
                    <a:pt x="208" y="743"/>
                  </a:cubicBezTo>
                  <a:cubicBezTo>
                    <a:pt x="214" y="742"/>
                    <a:pt x="220" y="745"/>
                    <a:pt x="221" y="751"/>
                  </a:cubicBezTo>
                  <a:close/>
                  <a:moveTo>
                    <a:pt x="255" y="875"/>
                  </a:moveTo>
                  <a:lnTo>
                    <a:pt x="271" y="936"/>
                  </a:lnTo>
                  <a:cubicBezTo>
                    <a:pt x="273" y="942"/>
                    <a:pt x="269" y="948"/>
                    <a:pt x="264" y="949"/>
                  </a:cubicBezTo>
                  <a:cubicBezTo>
                    <a:pt x="258" y="951"/>
                    <a:pt x="252" y="948"/>
                    <a:pt x="251" y="942"/>
                  </a:cubicBezTo>
                  <a:lnTo>
                    <a:pt x="234" y="880"/>
                  </a:lnTo>
                  <a:cubicBezTo>
                    <a:pt x="233" y="874"/>
                    <a:pt x="236" y="869"/>
                    <a:pt x="242" y="867"/>
                  </a:cubicBezTo>
                  <a:cubicBezTo>
                    <a:pt x="247" y="866"/>
                    <a:pt x="253" y="869"/>
                    <a:pt x="255" y="875"/>
                  </a:cubicBezTo>
                  <a:close/>
                  <a:moveTo>
                    <a:pt x="288" y="998"/>
                  </a:moveTo>
                  <a:lnTo>
                    <a:pt x="304" y="1060"/>
                  </a:lnTo>
                  <a:cubicBezTo>
                    <a:pt x="306" y="1066"/>
                    <a:pt x="303" y="1072"/>
                    <a:pt x="297" y="1073"/>
                  </a:cubicBezTo>
                  <a:cubicBezTo>
                    <a:pt x="291" y="1075"/>
                    <a:pt x="285" y="1071"/>
                    <a:pt x="284" y="1066"/>
                  </a:cubicBezTo>
                  <a:lnTo>
                    <a:pt x="267" y="1004"/>
                  </a:lnTo>
                  <a:cubicBezTo>
                    <a:pt x="266" y="998"/>
                    <a:pt x="269" y="992"/>
                    <a:pt x="275" y="991"/>
                  </a:cubicBezTo>
                  <a:cubicBezTo>
                    <a:pt x="280" y="989"/>
                    <a:pt x="286" y="993"/>
                    <a:pt x="288" y="998"/>
                  </a:cubicBezTo>
                  <a:close/>
                  <a:moveTo>
                    <a:pt x="321" y="1122"/>
                  </a:moveTo>
                  <a:lnTo>
                    <a:pt x="338" y="1184"/>
                  </a:lnTo>
                  <a:cubicBezTo>
                    <a:pt x="339" y="1189"/>
                    <a:pt x="336" y="1195"/>
                    <a:pt x="330" y="1197"/>
                  </a:cubicBezTo>
                  <a:cubicBezTo>
                    <a:pt x="324" y="1198"/>
                    <a:pt x="319" y="1195"/>
                    <a:pt x="317" y="1189"/>
                  </a:cubicBezTo>
                  <a:lnTo>
                    <a:pt x="300" y="1127"/>
                  </a:lnTo>
                  <a:cubicBezTo>
                    <a:pt x="299" y="1122"/>
                    <a:pt x="302" y="1116"/>
                    <a:pt x="308" y="1114"/>
                  </a:cubicBezTo>
                  <a:cubicBezTo>
                    <a:pt x="314" y="1113"/>
                    <a:pt x="320" y="1116"/>
                    <a:pt x="321" y="1122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247FC8F-F21A-443E-8277-C46FD01F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2042"/>
              <a:ext cx="60" cy="68"/>
            </a:xfrm>
            <a:custGeom>
              <a:avLst/>
              <a:gdLst>
                <a:gd name="T0" fmla="*/ 60 w 60"/>
                <a:gd name="T1" fmla="*/ 0 h 68"/>
                <a:gd name="T2" fmla="*/ 47 w 60"/>
                <a:gd name="T3" fmla="*/ 68 h 68"/>
                <a:gd name="T4" fmla="*/ 0 w 60"/>
                <a:gd name="T5" fmla="*/ 16 h 68"/>
                <a:gd name="T6" fmla="*/ 60 w 60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8">
                  <a:moveTo>
                    <a:pt x="60" y="0"/>
                  </a:moveTo>
                  <a:lnTo>
                    <a:pt x="47" y="68"/>
                  </a:lnTo>
                  <a:lnTo>
                    <a:pt x="0" y="1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7BCD5B0-F251-4270-9E8C-995A5824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1786"/>
              <a:ext cx="433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2453A77-9F67-4393-AC19-6947879B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1779"/>
              <a:ext cx="4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9C2B942-730F-4C6D-87F0-B9B5C813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779"/>
              <a:ext cx="12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A3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576C25E-7CE0-42D3-916B-41CCFAA7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004"/>
              <a:ext cx="2477" cy="549"/>
            </a:xfrm>
            <a:custGeom>
              <a:avLst/>
              <a:gdLst>
                <a:gd name="T0" fmla="*/ 2 w 5964"/>
                <a:gd name="T1" fmla="*/ 1308 h 1318"/>
                <a:gd name="T2" fmla="*/ 139 w 5964"/>
                <a:gd name="T3" fmla="*/ 1289 h 1318"/>
                <a:gd name="T4" fmla="*/ 327 w 5964"/>
                <a:gd name="T5" fmla="*/ 1248 h 1318"/>
                <a:gd name="T6" fmla="*/ 448 w 5964"/>
                <a:gd name="T7" fmla="*/ 1200 h 1318"/>
                <a:gd name="T8" fmla="*/ 385 w 5964"/>
                <a:gd name="T9" fmla="*/ 1214 h 1318"/>
                <a:gd name="T10" fmla="*/ 502 w 5964"/>
                <a:gd name="T11" fmla="*/ 1199 h 1318"/>
                <a:gd name="T12" fmla="*/ 640 w 5964"/>
                <a:gd name="T13" fmla="*/ 1180 h 1318"/>
                <a:gd name="T14" fmla="*/ 827 w 5964"/>
                <a:gd name="T15" fmla="*/ 1139 h 1318"/>
                <a:gd name="T16" fmla="*/ 960 w 5964"/>
                <a:gd name="T17" fmla="*/ 1099 h 1318"/>
                <a:gd name="T18" fmla="*/ 1073 w 5964"/>
                <a:gd name="T19" fmla="*/ 1064 h 1318"/>
                <a:gd name="T20" fmla="*/ 1135 w 5964"/>
                <a:gd name="T21" fmla="*/ 1050 h 1318"/>
                <a:gd name="T22" fmla="*/ 1135 w 5964"/>
                <a:gd name="T23" fmla="*/ 1050 h 1318"/>
                <a:gd name="T24" fmla="*/ 1252 w 5964"/>
                <a:gd name="T25" fmla="*/ 1036 h 1318"/>
                <a:gd name="T26" fmla="*/ 1390 w 5964"/>
                <a:gd name="T27" fmla="*/ 1017 h 1318"/>
                <a:gd name="T28" fmla="*/ 1578 w 5964"/>
                <a:gd name="T29" fmla="*/ 976 h 1318"/>
                <a:gd name="T30" fmla="*/ 1711 w 5964"/>
                <a:gd name="T31" fmla="*/ 936 h 1318"/>
                <a:gd name="T32" fmla="*/ 1823 w 5964"/>
                <a:gd name="T33" fmla="*/ 901 h 1318"/>
                <a:gd name="T34" fmla="*/ 1886 w 5964"/>
                <a:gd name="T35" fmla="*/ 887 h 1318"/>
                <a:gd name="T36" fmla="*/ 1886 w 5964"/>
                <a:gd name="T37" fmla="*/ 887 h 1318"/>
                <a:gd name="T38" fmla="*/ 2003 w 5964"/>
                <a:gd name="T39" fmla="*/ 872 h 1318"/>
                <a:gd name="T40" fmla="*/ 2140 w 5964"/>
                <a:gd name="T41" fmla="*/ 853 h 1318"/>
                <a:gd name="T42" fmla="*/ 2328 w 5964"/>
                <a:gd name="T43" fmla="*/ 812 h 1318"/>
                <a:gd name="T44" fmla="*/ 2461 w 5964"/>
                <a:gd name="T45" fmla="*/ 773 h 1318"/>
                <a:gd name="T46" fmla="*/ 2574 w 5964"/>
                <a:gd name="T47" fmla="*/ 737 h 1318"/>
                <a:gd name="T48" fmla="*/ 2636 w 5964"/>
                <a:gd name="T49" fmla="*/ 723 h 1318"/>
                <a:gd name="T50" fmla="*/ 2636 w 5964"/>
                <a:gd name="T51" fmla="*/ 723 h 1318"/>
                <a:gd name="T52" fmla="*/ 2753 w 5964"/>
                <a:gd name="T53" fmla="*/ 709 h 1318"/>
                <a:gd name="T54" fmla="*/ 2891 w 5964"/>
                <a:gd name="T55" fmla="*/ 690 h 1318"/>
                <a:gd name="T56" fmla="*/ 3078 w 5964"/>
                <a:gd name="T57" fmla="*/ 649 h 1318"/>
                <a:gd name="T58" fmla="*/ 3212 w 5964"/>
                <a:gd name="T59" fmla="*/ 609 h 1318"/>
                <a:gd name="T60" fmla="*/ 3324 w 5964"/>
                <a:gd name="T61" fmla="*/ 574 h 1318"/>
                <a:gd name="T62" fmla="*/ 3387 w 5964"/>
                <a:gd name="T63" fmla="*/ 560 h 1318"/>
                <a:gd name="T64" fmla="*/ 3387 w 5964"/>
                <a:gd name="T65" fmla="*/ 560 h 1318"/>
                <a:gd name="T66" fmla="*/ 3504 w 5964"/>
                <a:gd name="T67" fmla="*/ 545 h 1318"/>
                <a:gd name="T68" fmla="*/ 3641 w 5964"/>
                <a:gd name="T69" fmla="*/ 526 h 1318"/>
                <a:gd name="T70" fmla="*/ 3829 w 5964"/>
                <a:gd name="T71" fmla="*/ 486 h 1318"/>
                <a:gd name="T72" fmla="*/ 3962 w 5964"/>
                <a:gd name="T73" fmla="*/ 446 h 1318"/>
                <a:gd name="T74" fmla="*/ 4074 w 5964"/>
                <a:gd name="T75" fmla="*/ 410 h 1318"/>
                <a:gd name="T76" fmla="*/ 4137 w 5964"/>
                <a:gd name="T77" fmla="*/ 397 h 1318"/>
                <a:gd name="T78" fmla="*/ 4137 w 5964"/>
                <a:gd name="T79" fmla="*/ 397 h 1318"/>
                <a:gd name="T80" fmla="*/ 4254 w 5964"/>
                <a:gd name="T81" fmla="*/ 382 h 1318"/>
                <a:gd name="T82" fmla="*/ 4392 w 5964"/>
                <a:gd name="T83" fmla="*/ 363 h 1318"/>
                <a:gd name="T84" fmla="*/ 4579 w 5964"/>
                <a:gd name="T85" fmla="*/ 322 h 1318"/>
                <a:gd name="T86" fmla="*/ 4713 w 5964"/>
                <a:gd name="T87" fmla="*/ 282 h 1318"/>
                <a:gd name="T88" fmla="*/ 4825 w 5964"/>
                <a:gd name="T89" fmla="*/ 247 h 1318"/>
                <a:gd name="T90" fmla="*/ 4887 w 5964"/>
                <a:gd name="T91" fmla="*/ 233 h 1318"/>
                <a:gd name="T92" fmla="*/ 4887 w 5964"/>
                <a:gd name="T93" fmla="*/ 233 h 1318"/>
                <a:gd name="T94" fmla="*/ 5004 w 5964"/>
                <a:gd name="T95" fmla="*/ 219 h 1318"/>
                <a:gd name="T96" fmla="*/ 5142 w 5964"/>
                <a:gd name="T97" fmla="*/ 199 h 1318"/>
                <a:gd name="T98" fmla="*/ 5330 w 5964"/>
                <a:gd name="T99" fmla="*/ 159 h 1318"/>
                <a:gd name="T100" fmla="*/ 5463 w 5964"/>
                <a:gd name="T101" fmla="*/ 119 h 1318"/>
                <a:gd name="T102" fmla="*/ 5575 w 5964"/>
                <a:gd name="T103" fmla="*/ 83 h 1318"/>
                <a:gd name="T104" fmla="*/ 5638 w 5964"/>
                <a:gd name="T105" fmla="*/ 70 h 1318"/>
                <a:gd name="T106" fmla="*/ 5638 w 5964"/>
                <a:gd name="T107" fmla="*/ 70 h 1318"/>
                <a:gd name="T108" fmla="*/ 5755 w 5964"/>
                <a:gd name="T109" fmla="*/ 55 h 1318"/>
                <a:gd name="T110" fmla="*/ 5893 w 5964"/>
                <a:gd name="T111" fmla="*/ 36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64" h="1318">
                  <a:moveTo>
                    <a:pt x="10" y="1296"/>
                  </a:moveTo>
                  <a:lnTo>
                    <a:pt x="72" y="1282"/>
                  </a:lnTo>
                  <a:cubicBezTo>
                    <a:pt x="78" y="1281"/>
                    <a:pt x="84" y="1284"/>
                    <a:pt x="85" y="1290"/>
                  </a:cubicBezTo>
                  <a:cubicBezTo>
                    <a:pt x="86" y="1296"/>
                    <a:pt x="83" y="1302"/>
                    <a:pt x="77" y="1303"/>
                  </a:cubicBezTo>
                  <a:lnTo>
                    <a:pt x="14" y="1316"/>
                  </a:lnTo>
                  <a:cubicBezTo>
                    <a:pt x="9" y="1318"/>
                    <a:pt x="3" y="1314"/>
                    <a:pt x="2" y="1308"/>
                  </a:cubicBezTo>
                  <a:cubicBezTo>
                    <a:pt x="0" y="1303"/>
                    <a:pt x="4" y="1297"/>
                    <a:pt x="10" y="1296"/>
                  </a:cubicBezTo>
                  <a:close/>
                  <a:moveTo>
                    <a:pt x="135" y="1268"/>
                  </a:moveTo>
                  <a:lnTo>
                    <a:pt x="197" y="1255"/>
                  </a:lnTo>
                  <a:cubicBezTo>
                    <a:pt x="203" y="1253"/>
                    <a:pt x="209" y="1257"/>
                    <a:pt x="210" y="1263"/>
                  </a:cubicBezTo>
                  <a:cubicBezTo>
                    <a:pt x="211" y="1269"/>
                    <a:pt x="208" y="1274"/>
                    <a:pt x="202" y="1276"/>
                  </a:cubicBezTo>
                  <a:lnTo>
                    <a:pt x="139" y="1289"/>
                  </a:lnTo>
                  <a:cubicBezTo>
                    <a:pt x="134" y="1290"/>
                    <a:pt x="128" y="1287"/>
                    <a:pt x="127" y="1281"/>
                  </a:cubicBezTo>
                  <a:cubicBezTo>
                    <a:pt x="125" y="1275"/>
                    <a:pt x="129" y="1270"/>
                    <a:pt x="135" y="1268"/>
                  </a:cubicBezTo>
                  <a:close/>
                  <a:moveTo>
                    <a:pt x="260" y="1241"/>
                  </a:moveTo>
                  <a:lnTo>
                    <a:pt x="322" y="1227"/>
                  </a:lnTo>
                  <a:cubicBezTo>
                    <a:pt x="328" y="1226"/>
                    <a:pt x="334" y="1230"/>
                    <a:pt x="335" y="1236"/>
                  </a:cubicBezTo>
                  <a:cubicBezTo>
                    <a:pt x="336" y="1241"/>
                    <a:pt x="333" y="1247"/>
                    <a:pt x="327" y="1248"/>
                  </a:cubicBezTo>
                  <a:lnTo>
                    <a:pt x="327" y="1248"/>
                  </a:lnTo>
                  <a:lnTo>
                    <a:pt x="264" y="1262"/>
                  </a:lnTo>
                  <a:cubicBezTo>
                    <a:pt x="259" y="1263"/>
                    <a:pt x="253" y="1260"/>
                    <a:pt x="252" y="1254"/>
                  </a:cubicBezTo>
                  <a:cubicBezTo>
                    <a:pt x="251" y="1248"/>
                    <a:pt x="254" y="1242"/>
                    <a:pt x="260" y="1241"/>
                  </a:cubicBezTo>
                  <a:close/>
                  <a:moveTo>
                    <a:pt x="385" y="1214"/>
                  </a:moveTo>
                  <a:lnTo>
                    <a:pt x="448" y="1200"/>
                  </a:lnTo>
                  <a:cubicBezTo>
                    <a:pt x="453" y="1199"/>
                    <a:pt x="459" y="1203"/>
                    <a:pt x="460" y="1208"/>
                  </a:cubicBezTo>
                  <a:cubicBezTo>
                    <a:pt x="461" y="1214"/>
                    <a:pt x="458" y="1220"/>
                    <a:pt x="452" y="1221"/>
                  </a:cubicBezTo>
                  <a:lnTo>
                    <a:pt x="452" y="1221"/>
                  </a:lnTo>
                  <a:lnTo>
                    <a:pt x="390" y="1235"/>
                  </a:lnTo>
                  <a:cubicBezTo>
                    <a:pt x="384" y="1236"/>
                    <a:pt x="378" y="1232"/>
                    <a:pt x="377" y="1227"/>
                  </a:cubicBezTo>
                  <a:cubicBezTo>
                    <a:pt x="376" y="1221"/>
                    <a:pt x="379" y="1215"/>
                    <a:pt x="385" y="1214"/>
                  </a:cubicBezTo>
                  <a:close/>
                  <a:moveTo>
                    <a:pt x="510" y="1187"/>
                  </a:moveTo>
                  <a:lnTo>
                    <a:pt x="573" y="1173"/>
                  </a:lnTo>
                  <a:cubicBezTo>
                    <a:pt x="578" y="1172"/>
                    <a:pt x="584" y="1175"/>
                    <a:pt x="585" y="1181"/>
                  </a:cubicBezTo>
                  <a:cubicBezTo>
                    <a:pt x="587" y="1187"/>
                    <a:pt x="583" y="1193"/>
                    <a:pt x="577" y="1194"/>
                  </a:cubicBezTo>
                  <a:lnTo>
                    <a:pt x="515" y="1207"/>
                  </a:lnTo>
                  <a:cubicBezTo>
                    <a:pt x="509" y="1209"/>
                    <a:pt x="503" y="1205"/>
                    <a:pt x="502" y="1199"/>
                  </a:cubicBezTo>
                  <a:cubicBezTo>
                    <a:pt x="501" y="1194"/>
                    <a:pt x="504" y="1188"/>
                    <a:pt x="510" y="1187"/>
                  </a:cubicBezTo>
                  <a:close/>
                  <a:moveTo>
                    <a:pt x="635" y="1159"/>
                  </a:moveTo>
                  <a:lnTo>
                    <a:pt x="698" y="1146"/>
                  </a:lnTo>
                  <a:cubicBezTo>
                    <a:pt x="703" y="1145"/>
                    <a:pt x="709" y="1148"/>
                    <a:pt x="710" y="1154"/>
                  </a:cubicBezTo>
                  <a:cubicBezTo>
                    <a:pt x="712" y="1160"/>
                    <a:pt x="708" y="1165"/>
                    <a:pt x="702" y="1167"/>
                  </a:cubicBezTo>
                  <a:lnTo>
                    <a:pt x="640" y="1180"/>
                  </a:lnTo>
                  <a:cubicBezTo>
                    <a:pt x="634" y="1181"/>
                    <a:pt x="628" y="1178"/>
                    <a:pt x="627" y="1172"/>
                  </a:cubicBezTo>
                  <a:cubicBezTo>
                    <a:pt x="626" y="1166"/>
                    <a:pt x="629" y="1161"/>
                    <a:pt x="635" y="1159"/>
                  </a:cubicBezTo>
                  <a:close/>
                  <a:moveTo>
                    <a:pt x="760" y="1132"/>
                  </a:moveTo>
                  <a:lnTo>
                    <a:pt x="823" y="1119"/>
                  </a:lnTo>
                  <a:cubicBezTo>
                    <a:pt x="828" y="1117"/>
                    <a:pt x="834" y="1121"/>
                    <a:pt x="835" y="1127"/>
                  </a:cubicBezTo>
                  <a:cubicBezTo>
                    <a:pt x="837" y="1132"/>
                    <a:pt x="833" y="1138"/>
                    <a:pt x="827" y="1139"/>
                  </a:cubicBezTo>
                  <a:lnTo>
                    <a:pt x="765" y="1153"/>
                  </a:lnTo>
                  <a:cubicBezTo>
                    <a:pt x="759" y="1154"/>
                    <a:pt x="753" y="1151"/>
                    <a:pt x="752" y="1145"/>
                  </a:cubicBezTo>
                  <a:cubicBezTo>
                    <a:pt x="751" y="1139"/>
                    <a:pt x="754" y="1133"/>
                    <a:pt x="760" y="1132"/>
                  </a:cubicBezTo>
                  <a:close/>
                  <a:moveTo>
                    <a:pt x="885" y="1105"/>
                  </a:moveTo>
                  <a:lnTo>
                    <a:pt x="948" y="1091"/>
                  </a:lnTo>
                  <a:cubicBezTo>
                    <a:pt x="954" y="1090"/>
                    <a:pt x="959" y="1094"/>
                    <a:pt x="960" y="1099"/>
                  </a:cubicBezTo>
                  <a:cubicBezTo>
                    <a:pt x="962" y="1105"/>
                    <a:pt x="958" y="1111"/>
                    <a:pt x="952" y="1112"/>
                  </a:cubicBezTo>
                  <a:lnTo>
                    <a:pt x="890" y="1126"/>
                  </a:lnTo>
                  <a:cubicBezTo>
                    <a:pt x="884" y="1127"/>
                    <a:pt x="878" y="1123"/>
                    <a:pt x="877" y="1118"/>
                  </a:cubicBezTo>
                  <a:cubicBezTo>
                    <a:pt x="876" y="1112"/>
                    <a:pt x="880" y="1106"/>
                    <a:pt x="885" y="1105"/>
                  </a:cubicBezTo>
                  <a:close/>
                  <a:moveTo>
                    <a:pt x="1010" y="1078"/>
                  </a:moveTo>
                  <a:lnTo>
                    <a:pt x="1073" y="1064"/>
                  </a:lnTo>
                  <a:cubicBezTo>
                    <a:pt x="1079" y="1063"/>
                    <a:pt x="1084" y="1066"/>
                    <a:pt x="1086" y="1072"/>
                  </a:cubicBezTo>
                  <a:cubicBezTo>
                    <a:pt x="1087" y="1078"/>
                    <a:pt x="1083" y="1084"/>
                    <a:pt x="1077" y="1085"/>
                  </a:cubicBezTo>
                  <a:lnTo>
                    <a:pt x="1015" y="1098"/>
                  </a:lnTo>
                  <a:cubicBezTo>
                    <a:pt x="1009" y="1100"/>
                    <a:pt x="1003" y="1096"/>
                    <a:pt x="1002" y="1090"/>
                  </a:cubicBezTo>
                  <a:cubicBezTo>
                    <a:pt x="1001" y="1085"/>
                    <a:pt x="1005" y="1079"/>
                    <a:pt x="1010" y="1078"/>
                  </a:cubicBezTo>
                  <a:close/>
                  <a:moveTo>
                    <a:pt x="1135" y="1050"/>
                  </a:moveTo>
                  <a:lnTo>
                    <a:pt x="1198" y="1037"/>
                  </a:lnTo>
                  <a:cubicBezTo>
                    <a:pt x="1204" y="1036"/>
                    <a:pt x="1209" y="1039"/>
                    <a:pt x="1211" y="1045"/>
                  </a:cubicBezTo>
                  <a:cubicBezTo>
                    <a:pt x="1212" y="1051"/>
                    <a:pt x="1208" y="1056"/>
                    <a:pt x="1202" y="1058"/>
                  </a:cubicBezTo>
                  <a:lnTo>
                    <a:pt x="1140" y="1071"/>
                  </a:lnTo>
                  <a:cubicBezTo>
                    <a:pt x="1134" y="1073"/>
                    <a:pt x="1129" y="1069"/>
                    <a:pt x="1127" y="1063"/>
                  </a:cubicBezTo>
                  <a:cubicBezTo>
                    <a:pt x="1126" y="1057"/>
                    <a:pt x="1130" y="1052"/>
                    <a:pt x="1135" y="1050"/>
                  </a:cubicBezTo>
                  <a:close/>
                  <a:moveTo>
                    <a:pt x="1260" y="1023"/>
                  </a:moveTo>
                  <a:lnTo>
                    <a:pt x="1323" y="1010"/>
                  </a:lnTo>
                  <a:cubicBezTo>
                    <a:pt x="1329" y="1008"/>
                    <a:pt x="1334" y="1012"/>
                    <a:pt x="1336" y="1018"/>
                  </a:cubicBezTo>
                  <a:cubicBezTo>
                    <a:pt x="1337" y="1023"/>
                    <a:pt x="1333" y="1029"/>
                    <a:pt x="1328" y="1030"/>
                  </a:cubicBezTo>
                  <a:lnTo>
                    <a:pt x="1265" y="1044"/>
                  </a:lnTo>
                  <a:cubicBezTo>
                    <a:pt x="1259" y="1045"/>
                    <a:pt x="1254" y="1042"/>
                    <a:pt x="1252" y="1036"/>
                  </a:cubicBezTo>
                  <a:cubicBezTo>
                    <a:pt x="1251" y="1030"/>
                    <a:pt x="1255" y="1024"/>
                    <a:pt x="1260" y="1023"/>
                  </a:cubicBezTo>
                  <a:close/>
                  <a:moveTo>
                    <a:pt x="1386" y="996"/>
                  </a:moveTo>
                  <a:lnTo>
                    <a:pt x="1448" y="982"/>
                  </a:lnTo>
                  <a:cubicBezTo>
                    <a:pt x="1454" y="981"/>
                    <a:pt x="1460" y="985"/>
                    <a:pt x="1461" y="990"/>
                  </a:cubicBezTo>
                  <a:cubicBezTo>
                    <a:pt x="1462" y="996"/>
                    <a:pt x="1458" y="1002"/>
                    <a:pt x="1453" y="1003"/>
                  </a:cubicBezTo>
                  <a:lnTo>
                    <a:pt x="1390" y="1017"/>
                  </a:lnTo>
                  <a:cubicBezTo>
                    <a:pt x="1384" y="1018"/>
                    <a:pt x="1379" y="1014"/>
                    <a:pt x="1377" y="1009"/>
                  </a:cubicBezTo>
                  <a:cubicBezTo>
                    <a:pt x="1376" y="1003"/>
                    <a:pt x="1380" y="997"/>
                    <a:pt x="1386" y="996"/>
                  </a:cubicBezTo>
                  <a:close/>
                  <a:moveTo>
                    <a:pt x="1511" y="969"/>
                  </a:moveTo>
                  <a:lnTo>
                    <a:pt x="1573" y="955"/>
                  </a:lnTo>
                  <a:cubicBezTo>
                    <a:pt x="1579" y="954"/>
                    <a:pt x="1585" y="957"/>
                    <a:pt x="1586" y="963"/>
                  </a:cubicBezTo>
                  <a:cubicBezTo>
                    <a:pt x="1587" y="969"/>
                    <a:pt x="1583" y="975"/>
                    <a:pt x="1578" y="976"/>
                  </a:cubicBezTo>
                  <a:lnTo>
                    <a:pt x="1515" y="990"/>
                  </a:lnTo>
                  <a:cubicBezTo>
                    <a:pt x="1509" y="991"/>
                    <a:pt x="1504" y="987"/>
                    <a:pt x="1502" y="981"/>
                  </a:cubicBezTo>
                  <a:cubicBezTo>
                    <a:pt x="1501" y="976"/>
                    <a:pt x="1505" y="970"/>
                    <a:pt x="1511" y="969"/>
                  </a:cubicBezTo>
                  <a:close/>
                  <a:moveTo>
                    <a:pt x="1636" y="941"/>
                  </a:moveTo>
                  <a:lnTo>
                    <a:pt x="1698" y="928"/>
                  </a:lnTo>
                  <a:cubicBezTo>
                    <a:pt x="1704" y="927"/>
                    <a:pt x="1710" y="930"/>
                    <a:pt x="1711" y="936"/>
                  </a:cubicBezTo>
                  <a:cubicBezTo>
                    <a:pt x="1712" y="942"/>
                    <a:pt x="1708" y="947"/>
                    <a:pt x="1703" y="949"/>
                  </a:cubicBezTo>
                  <a:lnTo>
                    <a:pt x="1640" y="962"/>
                  </a:lnTo>
                  <a:cubicBezTo>
                    <a:pt x="1634" y="964"/>
                    <a:pt x="1629" y="960"/>
                    <a:pt x="1628" y="954"/>
                  </a:cubicBezTo>
                  <a:cubicBezTo>
                    <a:pt x="1626" y="948"/>
                    <a:pt x="1630" y="943"/>
                    <a:pt x="1636" y="941"/>
                  </a:cubicBezTo>
                  <a:close/>
                  <a:moveTo>
                    <a:pt x="1761" y="914"/>
                  </a:moveTo>
                  <a:lnTo>
                    <a:pt x="1823" y="901"/>
                  </a:lnTo>
                  <a:cubicBezTo>
                    <a:pt x="1829" y="899"/>
                    <a:pt x="1835" y="903"/>
                    <a:pt x="1836" y="909"/>
                  </a:cubicBezTo>
                  <a:cubicBezTo>
                    <a:pt x="1837" y="914"/>
                    <a:pt x="1834" y="920"/>
                    <a:pt x="1828" y="921"/>
                  </a:cubicBezTo>
                  <a:lnTo>
                    <a:pt x="1765" y="935"/>
                  </a:lnTo>
                  <a:cubicBezTo>
                    <a:pt x="1760" y="936"/>
                    <a:pt x="1754" y="933"/>
                    <a:pt x="1753" y="927"/>
                  </a:cubicBezTo>
                  <a:cubicBezTo>
                    <a:pt x="1751" y="921"/>
                    <a:pt x="1755" y="915"/>
                    <a:pt x="1761" y="914"/>
                  </a:cubicBezTo>
                  <a:close/>
                  <a:moveTo>
                    <a:pt x="1886" y="887"/>
                  </a:moveTo>
                  <a:lnTo>
                    <a:pt x="1948" y="873"/>
                  </a:lnTo>
                  <a:cubicBezTo>
                    <a:pt x="1954" y="872"/>
                    <a:pt x="1960" y="876"/>
                    <a:pt x="1961" y="881"/>
                  </a:cubicBezTo>
                  <a:cubicBezTo>
                    <a:pt x="1962" y="887"/>
                    <a:pt x="1959" y="893"/>
                    <a:pt x="1953" y="894"/>
                  </a:cubicBezTo>
                  <a:lnTo>
                    <a:pt x="1890" y="908"/>
                  </a:lnTo>
                  <a:cubicBezTo>
                    <a:pt x="1885" y="909"/>
                    <a:pt x="1879" y="905"/>
                    <a:pt x="1878" y="900"/>
                  </a:cubicBezTo>
                  <a:cubicBezTo>
                    <a:pt x="1876" y="894"/>
                    <a:pt x="1880" y="888"/>
                    <a:pt x="1886" y="887"/>
                  </a:cubicBezTo>
                  <a:close/>
                  <a:moveTo>
                    <a:pt x="2011" y="860"/>
                  </a:moveTo>
                  <a:lnTo>
                    <a:pt x="2073" y="846"/>
                  </a:lnTo>
                  <a:cubicBezTo>
                    <a:pt x="2079" y="845"/>
                    <a:pt x="2085" y="848"/>
                    <a:pt x="2086" y="854"/>
                  </a:cubicBezTo>
                  <a:cubicBezTo>
                    <a:pt x="2087" y="860"/>
                    <a:pt x="2084" y="866"/>
                    <a:pt x="2078" y="867"/>
                  </a:cubicBezTo>
                  <a:lnTo>
                    <a:pt x="2015" y="881"/>
                  </a:lnTo>
                  <a:cubicBezTo>
                    <a:pt x="2010" y="882"/>
                    <a:pt x="2004" y="878"/>
                    <a:pt x="2003" y="872"/>
                  </a:cubicBezTo>
                  <a:cubicBezTo>
                    <a:pt x="2001" y="867"/>
                    <a:pt x="2005" y="861"/>
                    <a:pt x="2011" y="860"/>
                  </a:cubicBezTo>
                  <a:close/>
                  <a:moveTo>
                    <a:pt x="2136" y="832"/>
                  </a:moveTo>
                  <a:lnTo>
                    <a:pt x="2198" y="819"/>
                  </a:lnTo>
                  <a:cubicBezTo>
                    <a:pt x="2204" y="818"/>
                    <a:pt x="2210" y="821"/>
                    <a:pt x="2211" y="827"/>
                  </a:cubicBezTo>
                  <a:cubicBezTo>
                    <a:pt x="2212" y="833"/>
                    <a:pt x="2209" y="838"/>
                    <a:pt x="2203" y="840"/>
                  </a:cubicBezTo>
                  <a:lnTo>
                    <a:pt x="2140" y="853"/>
                  </a:lnTo>
                  <a:cubicBezTo>
                    <a:pt x="2135" y="855"/>
                    <a:pt x="2129" y="851"/>
                    <a:pt x="2128" y="845"/>
                  </a:cubicBezTo>
                  <a:cubicBezTo>
                    <a:pt x="2127" y="839"/>
                    <a:pt x="2130" y="834"/>
                    <a:pt x="2136" y="832"/>
                  </a:cubicBezTo>
                  <a:close/>
                  <a:moveTo>
                    <a:pt x="2261" y="805"/>
                  </a:moveTo>
                  <a:lnTo>
                    <a:pt x="2324" y="792"/>
                  </a:lnTo>
                  <a:cubicBezTo>
                    <a:pt x="2329" y="790"/>
                    <a:pt x="2335" y="794"/>
                    <a:pt x="2336" y="800"/>
                  </a:cubicBezTo>
                  <a:cubicBezTo>
                    <a:pt x="2337" y="806"/>
                    <a:pt x="2334" y="811"/>
                    <a:pt x="2328" y="812"/>
                  </a:cubicBezTo>
                  <a:lnTo>
                    <a:pt x="2266" y="826"/>
                  </a:lnTo>
                  <a:cubicBezTo>
                    <a:pt x="2260" y="827"/>
                    <a:pt x="2254" y="824"/>
                    <a:pt x="2253" y="818"/>
                  </a:cubicBezTo>
                  <a:cubicBezTo>
                    <a:pt x="2252" y="812"/>
                    <a:pt x="2255" y="806"/>
                    <a:pt x="2261" y="805"/>
                  </a:cubicBezTo>
                  <a:close/>
                  <a:moveTo>
                    <a:pt x="2386" y="778"/>
                  </a:moveTo>
                  <a:lnTo>
                    <a:pt x="2449" y="764"/>
                  </a:lnTo>
                  <a:cubicBezTo>
                    <a:pt x="2454" y="763"/>
                    <a:pt x="2460" y="767"/>
                    <a:pt x="2461" y="773"/>
                  </a:cubicBezTo>
                  <a:cubicBezTo>
                    <a:pt x="2463" y="778"/>
                    <a:pt x="2459" y="784"/>
                    <a:pt x="2453" y="785"/>
                  </a:cubicBezTo>
                  <a:lnTo>
                    <a:pt x="2391" y="799"/>
                  </a:lnTo>
                  <a:cubicBezTo>
                    <a:pt x="2385" y="800"/>
                    <a:pt x="2379" y="796"/>
                    <a:pt x="2378" y="791"/>
                  </a:cubicBezTo>
                  <a:cubicBezTo>
                    <a:pt x="2377" y="785"/>
                    <a:pt x="2380" y="779"/>
                    <a:pt x="2386" y="778"/>
                  </a:cubicBezTo>
                  <a:close/>
                  <a:moveTo>
                    <a:pt x="2511" y="751"/>
                  </a:moveTo>
                  <a:lnTo>
                    <a:pt x="2574" y="737"/>
                  </a:lnTo>
                  <a:cubicBezTo>
                    <a:pt x="2579" y="736"/>
                    <a:pt x="2585" y="740"/>
                    <a:pt x="2586" y="745"/>
                  </a:cubicBezTo>
                  <a:cubicBezTo>
                    <a:pt x="2588" y="751"/>
                    <a:pt x="2584" y="757"/>
                    <a:pt x="2578" y="758"/>
                  </a:cubicBezTo>
                  <a:lnTo>
                    <a:pt x="2516" y="772"/>
                  </a:lnTo>
                  <a:cubicBezTo>
                    <a:pt x="2510" y="773"/>
                    <a:pt x="2504" y="769"/>
                    <a:pt x="2503" y="763"/>
                  </a:cubicBezTo>
                  <a:cubicBezTo>
                    <a:pt x="2502" y="758"/>
                    <a:pt x="2505" y="752"/>
                    <a:pt x="2511" y="751"/>
                  </a:cubicBezTo>
                  <a:close/>
                  <a:moveTo>
                    <a:pt x="2636" y="723"/>
                  </a:moveTo>
                  <a:lnTo>
                    <a:pt x="2699" y="710"/>
                  </a:lnTo>
                  <a:cubicBezTo>
                    <a:pt x="2704" y="709"/>
                    <a:pt x="2710" y="712"/>
                    <a:pt x="2711" y="718"/>
                  </a:cubicBezTo>
                  <a:cubicBezTo>
                    <a:pt x="2713" y="724"/>
                    <a:pt x="2709" y="729"/>
                    <a:pt x="2703" y="731"/>
                  </a:cubicBezTo>
                  <a:lnTo>
                    <a:pt x="2641" y="744"/>
                  </a:lnTo>
                  <a:cubicBezTo>
                    <a:pt x="2635" y="746"/>
                    <a:pt x="2629" y="742"/>
                    <a:pt x="2628" y="736"/>
                  </a:cubicBezTo>
                  <a:cubicBezTo>
                    <a:pt x="2627" y="730"/>
                    <a:pt x="2630" y="725"/>
                    <a:pt x="2636" y="723"/>
                  </a:cubicBezTo>
                  <a:close/>
                  <a:moveTo>
                    <a:pt x="2761" y="696"/>
                  </a:moveTo>
                  <a:lnTo>
                    <a:pt x="2824" y="683"/>
                  </a:lnTo>
                  <a:cubicBezTo>
                    <a:pt x="2830" y="681"/>
                    <a:pt x="2835" y="685"/>
                    <a:pt x="2837" y="691"/>
                  </a:cubicBezTo>
                  <a:cubicBezTo>
                    <a:pt x="2838" y="697"/>
                    <a:pt x="2834" y="702"/>
                    <a:pt x="2828" y="703"/>
                  </a:cubicBezTo>
                  <a:lnTo>
                    <a:pt x="2766" y="717"/>
                  </a:lnTo>
                  <a:cubicBezTo>
                    <a:pt x="2760" y="718"/>
                    <a:pt x="2754" y="715"/>
                    <a:pt x="2753" y="709"/>
                  </a:cubicBezTo>
                  <a:cubicBezTo>
                    <a:pt x="2752" y="703"/>
                    <a:pt x="2756" y="698"/>
                    <a:pt x="2761" y="696"/>
                  </a:cubicBezTo>
                  <a:close/>
                  <a:moveTo>
                    <a:pt x="2886" y="669"/>
                  </a:moveTo>
                  <a:lnTo>
                    <a:pt x="2949" y="655"/>
                  </a:lnTo>
                  <a:cubicBezTo>
                    <a:pt x="2955" y="654"/>
                    <a:pt x="2960" y="658"/>
                    <a:pt x="2962" y="664"/>
                  </a:cubicBezTo>
                  <a:cubicBezTo>
                    <a:pt x="2963" y="669"/>
                    <a:pt x="2959" y="675"/>
                    <a:pt x="2953" y="676"/>
                  </a:cubicBezTo>
                  <a:lnTo>
                    <a:pt x="2891" y="690"/>
                  </a:lnTo>
                  <a:cubicBezTo>
                    <a:pt x="2885" y="691"/>
                    <a:pt x="2879" y="687"/>
                    <a:pt x="2878" y="682"/>
                  </a:cubicBezTo>
                  <a:cubicBezTo>
                    <a:pt x="2877" y="676"/>
                    <a:pt x="2881" y="670"/>
                    <a:pt x="2886" y="669"/>
                  </a:cubicBezTo>
                  <a:close/>
                  <a:moveTo>
                    <a:pt x="3011" y="642"/>
                  </a:moveTo>
                  <a:lnTo>
                    <a:pt x="3074" y="628"/>
                  </a:lnTo>
                  <a:cubicBezTo>
                    <a:pt x="3080" y="627"/>
                    <a:pt x="3085" y="631"/>
                    <a:pt x="3087" y="636"/>
                  </a:cubicBezTo>
                  <a:cubicBezTo>
                    <a:pt x="3088" y="642"/>
                    <a:pt x="3084" y="648"/>
                    <a:pt x="3078" y="649"/>
                  </a:cubicBezTo>
                  <a:lnTo>
                    <a:pt x="3016" y="663"/>
                  </a:lnTo>
                  <a:cubicBezTo>
                    <a:pt x="3010" y="664"/>
                    <a:pt x="3005" y="660"/>
                    <a:pt x="3003" y="654"/>
                  </a:cubicBezTo>
                  <a:cubicBezTo>
                    <a:pt x="3002" y="649"/>
                    <a:pt x="3006" y="643"/>
                    <a:pt x="3011" y="642"/>
                  </a:cubicBezTo>
                  <a:close/>
                  <a:moveTo>
                    <a:pt x="3136" y="615"/>
                  </a:moveTo>
                  <a:lnTo>
                    <a:pt x="3199" y="601"/>
                  </a:lnTo>
                  <a:cubicBezTo>
                    <a:pt x="3205" y="600"/>
                    <a:pt x="3210" y="603"/>
                    <a:pt x="3212" y="609"/>
                  </a:cubicBezTo>
                  <a:cubicBezTo>
                    <a:pt x="3213" y="615"/>
                    <a:pt x="3209" y="620"/>
                    <a:pt x="3204" y="622"/>
                  </a:cubicBezTo>
                  <a:lnTo>
                    <a:pt x="3141" y="635"/>
                  </a:lnTo>
                  <a:cubicBezTo>
                    <a:pt x="3135" y="637"/>
                    <a:pt x="3130" y="633"/>
                    <a:pt x="3128" y="627"/>
                  </a:cubicBezTo>
                  <a:cubicBezTo>
                    <a:pt x="3127" y="621"/>
                    <a:pt x="3131" y="616"/>
                    <a:pt x="3136" y="615"/>
                  </a:cubicBezTo>
                  <a:close/>
                  <a:moveTo>
                    <a:pt x="3262" y="587"/>
                  </a:moveTo>
                  <a:lnTo>
                    <a:pt x="3324" y="574"/>
                  </a:lnTo>
                  <a:cubicBezTo>
                    <a:pt x="3330" y="572"/>
                    <a:pt x="3336" y="576"/>
                    <a:pt x="3337" y="582"/>
                  </a:cubicBezTo>
                  <a:cubicBezTo>
                    <a:pt x="3338" y="588"/>
                    <a:pt x="3334" y="593"/>
                    <a:pt x="3329" y="595"/>
                  </a:cubicBezTo>
                  <a:lnTo>
                    <a:pt x="3266" y="608"/>
                  </a:lnTo>
                  <a:cubicBezTo>
                    <a:pt x="3260" y="609"/>
                    <a:pt x="3255" y="606"/>
                    <a:pt x="3253" y="600"/>
                  </a:cubicBezTo>
                  <a:cubicBezTo>
                    <a:pt x="3252" y="594"/>
                    <a:pt x="3256" y="589"/>
                    <a:pt x="3262" y="587"/>
                  </a:cubicBezTo>
                  <a:close/>
                  <a:moveTo>
                    <a:pt x="3387" y="560"/>
                  </a:moveTo>
                  <a:lnTo>
                    <a:pt x="3449" y="546"/>
                  </a:lnTo>
                  <a:cubicBezTo>
                    <a:pt x="3455" y="545"/>
                    <a:pt x="3461" y="549"/>
                    <a:pt x="3462" y="555"/>
                  </a:cubicBezTo>
                  <a:cubicBezTo>
                    <a:pt x="3463" y="560"/>
                    <a:pt x="3459" y="566"/>
                    <a:pt x="3454" y="567"/>
                  </a:cubicBezTo>
                  <a:lnTo>
                    <a:pt x="3391" y="581"/>
                  </a:lnTo>
                  <a:cubicBezTo>
                    <a:pt x="3385" y="582"/>
                    <a:pt x="3380" y="578"/>
                    <a:pt x="3378" y="573"/>
                  </a:cubicBezTo>
                  <a:cubicBezTo>
                    <a:pt x="3377" y="567"/>
                    <a:pt x="3381" y="561"/>
                    <a:pt x="3387" y="560"/>
                  </a:cubicBezTo>
                  <a:close/>
                  <a:moveTo>
                    <a:pt x="3512" y="533"/>
                  </a:moveTo>
                  <a:lnTo>
                    <a:pt x="3574" y="519"/>
                  </a:lnTo>
                  <a:cubicBezTo>
                    <a:pt x="3580" y="518"/>
                    <a:pt x="3586" y="522"/>
                    <a:pt x="3587" y="527"/>
                  </a:cubicBezTo>
                  <a:cubicBezTo>
                    <a:pt x="3588" y="533"/>
                    <a:pt x="3585" y="539"/>
                    <a:pt x="3579" y="540"/>
                  </a:cubicBezTo>
                  <a:lnTo>
                    <a:pt x="3516" y="554"/>
                  </a:lnTo>
                  <a:cubicBezTo>
                    <a:pt x="3510" y="555"/>
                    <a:pt x="3505" y="551"/>
                    <a:pt x="3504" y="545"/>
                  </a:cubicBezTo>
                  <a:cubicBezTo>
                    <a:pt x="3502" y="540"/>
                    <a:pt x="3506" y="534"/>
                    <a:pt x="3512" y="533"/>
                  </a:cubicBezTo>
                  <a:close/>
                  <a:moveTo>
                    <a:pt x="3637" y="506"/>
                  </a:moveTo>
                  <a:lnTo>
                    <a:pt x="3699" y="492"/>
                  </a:lnTo>
                  <a:cubicBezTo>
                    <a:pt x="3705" y="491"/>
                    <a:pt x="3711" y="494"/>
                    <a:pt x="3712" y="500"/>
                  </a:cubicBezTo>
                  <a:cubicBezTo>
                    <a:pt x="3713" y="506"/>
                    <a:pt x="3710" y="512"/>
                    <a:pt x="3704" y="513"/>
                  </a:cubicBezTo>
                  <a:lnTo>
                    <a:pt x="3641" y="526"/>
                  </a:lnTo>
                  <a:cubicBezTo>
                    <a:pt x="3636" y="528"/>
                    <a:pt x="3630" y="524"/>
                    <a:pt x="3629" y="518"/>
                  </a:cubicBezTo>
                  <a:cubicBezTo>
                    <a:pt x="3627" y="512"/>
                    <a:pt x="3631" y="507"/>
                    <a:pt x="3637" y="506"/>
                  </a:cubicBezTo>
                  <a:close/>
                  <a:moveTo>
                    <a:pt x="3762" y="478"/>
                  </a:moveTo>
                  <a:lnTo>
                    <a:pt x="3824" y="465"/>
                  </a:lnTo>
                  <a:cubicBezTo>
                    <a:pt x="3830" y="463"/>
                    <a:pt x="3836" y="467"/>
                    <a:pt x="3837" y="473"/>
                  </a:cubicBezTo>
                  <a:cubicBezTo>
                    <a:pt x="3838" y="479"/>
                    <a:pt x="3835" y="484"/>
                    <a:pt x="3829" y="486"/>
                  </a:cubicBezTo>
                  <a:lnTo>
                    <a:pt x="3766" y="499"/>
                  </a:lnTo>
                  <a:cubicBezTo>
                    <a:pt x="3761" y="500"/>
                    <a:pt x="3755" y="497"/>
                    <a:pt x="3754" y="491"/>
                  </a:cubicBezTo>
                  <a:cubicBezTo>
                    <a:pt x="3752" y="485"/>
                    <a:pt x="3756" y="480"/>
                    <a:pt x="3762" y="478"/>
                  </a:cubicBezTo>
                  <a:close/>
                  <a:moveTo>
                    <a:pt x="3887" y="451"/>
                  </a:moveTo>
                  <a:lnTo>
                    <a:pt x="3949" y="437"/>
                  </a:lnTo>
                  <a:cubicBezTo>
                    <a:pt x="3955" y="436"/>
                    <a:pt x="3961" y="440"/>
                    <a:pt x="3962" y="446"/>
                  </a:cubicBezTo>
                  <a:cubicBezTo>
                    <a:pt x="3963" y="451"/>
                    <a:pt x="3960" y="457"/>
                    <a:pt x="3954" y="458"/>
                  </a:cubicBezTo>
                  <a:lnTo>
                    <a:pt x="3891" y="472"/>
                  </a:lnTo>
                  <a:cubicBezTo>
                    <a:pt x="3886" y="473"/>
                    <a:pt x="3880" y="470"/>
                    <a:pt x="3879" y="464"/>
                  </a:cubicBezTo>
                  <a:cubicBezTo>
                    <a:pt x="3877" y="458"/>
                    <a:pt x="3881" y="452"/>
                    <a:pt x="3887" y="451"/>
                  </a:cubicBezTo>
                  <a:close/>
                  <a:moveTo>
                    <a:pt x="4012" y="424"/>
                  </a:moveTo>
                  <a:lnTo>
                    <a:pt x="4074" y="410"/>
                  </a:lnTo>
                  <a:cubicBezTo>
                    <a:pt x="4080" y="409"/>
                    <a:pt x="4086" y="413"/>
                    <a:pt x="4087" y="418"/>
                  </a:cubicBezTo>
                  <a:cubicBezTo>
                    <a:pt x="4088" y="424"/>
                    <a:pt x="4085" y="430"/>
                    <a:pt x="4079" y="431"/>
                  </a:cubicBezTo>
                  <a:lnTo>
                    <a:pt x="4016" y="445"/>
                  </a:lnTo>
                  <a:cubicBezTo>
                    <a:pt x="4011" y="446"/>
                    <a:pt x="4005" y="442"/>
                    <a:pt x="4004" y="437"/>
                  </a:cubicBezTo>
                  <a:cubicBezTo>
                    <a:pt x="4003" y="431"/>
                    <a:pt x="4006" y="425"/>
                    <a:pt x="4012" y="424"/>
                  </a:cubicBezTo>
                  <a:close/>
                  <a:moveTo>
                    <a:pt x="4137" y="397"/>
                  </a:moveTo>
                  <a:lnTo>
                    <a:pt x="4200" y="383"/>
                  </a:lnTo>
                  <a:cubicBezTo>
                    <a:pt x="4205" y="382"/>
                    <a:pt x="4211" y="385"/>
                    <a:pt x="4212" y="391"/>
                  </a:cubicBezTo>
                  <a:cubicBezTo>
                    <a:pt x="4213" y="397"/>
                    <a:pt x="4210" y="403"/>
                    <a:pt x="4204" y="404"/>
                  </a:cubicBezTo>
                  <a:lnTo>
                    <a:pt x="4142" y="417"/>
                  </a:lnTo>
                  <a:cubicBezTo>
                    <a:pt x="4136" y="419"/>
                    <a:pt x="4130" y="415"/>
                    <a:pt x="4129" y="409"/>
                  </a:cubicBezTo>
                  <a:cubicBezTo>
                    <a:pt x="4128" y="404"/>
                    <a:pt x="4131" y="398"/>
                    <a:pt x="4137" y="397"/>
                  </a:cubicBezTo>
                  <a:close/>
                  <a:moveTo>
                    <a:pt x="4262" y="369"/>
                  </a:moveTo>
                  <a:lnTo>
                    <a:pt x="4325" y="356"/>
                  </a:lnTo>
                  <a:cubicBezTo>
                    <a:pt x="4330" y="354"/>
                    <a:pt x="4336" y="358"/>
                    <a:pt x="4337" y="364"/>
                  </a:cubicBezTo>
                  <a:cubicBezTo>
                    <a:pt x="4339" y="370"/>
                    <a:pt x="4335" y="375"/>
                    <a:pt x="4329" y="377"/>
                  </a:cubicBezTo>
                  <a:lnTo>
                    <a:pt x="4267" y="390"/>
                  </a:lnTo>
                  <a:cubicBezTo>
                    <a:pt x="4261" y="391"/>
                    <a:pt x="4255" y="388"/>
                    <a:pt x="4254" y="382"/>
                  </a:cubicBezTo>
                  <a:cubicBezTo>
                    <a:pt x="4253" y="376"/>
                    <a:pt x="4256" y="371"/>
                    <a:pt x="4262" y="369"/>
                  </a:cubicBezTo>
                  <a:close/>
                  <a:moveTo>
                    <a:pt x="4387" y="342"/>
                  </a:moveTo>
                  <a:lnTo>
                    <a:pt x="4450" y="328"/>
                  </a:lnTo>
                  <a:cubicBezTo>
                    <a:pt x="4455" y="327"/>
                    <a:pt x="4461" y="331"/>
                    <a:pt x="4462" y="337"/>
                  </a:cubicBezTo>
                  <a:cubicBezTo>
                    <a:pt x="4464" y="342"/>
                    <a:pt x="4460" y="348"/>
                    <a:pt x="4454" y="349"/>
                  </a:cubicBezTo>
                  <a:lnTo>
                    <a:pt x="4392" y="363"/>
                  </a:lnTo>
                  <a:cubicBezTo>
                    <a:pt x="4386" y="364"/>
                    <a:pt x="4380" y="361"/>
                    <a:pt x="4379" y="355"/>
                  </a:cubicBezTo>
                  <a:cubicBezTo>
                    <a:pt x="4378" y="349"/>
                    <a:pt x="4381" y="343"/>
                    <a:pt x="4387" y="342"/>
                  </a:cubicBezTo>
                  <a:close/>
                  <a:moveTo>
                    <a:pt x="4512" y="315"/>
                  </a:moveTo>
                  <a:lnTo>
                    <a:pt x="4575" y="301"/>
                  </a:lnTo>
                  <a:cubicBezTo>
                    <a:pt x="4581" y="300"/>
                    <a:pt x="4586" y="304"/>
                    <a:pt x="4587" y="309"/>
                  </a:cubicBezTo>
                  <a:cubicBezTo>
                    <a:pt x="4589" y="315"/>
                    <a:pt x="4585" y="321"/>
                    <a:pt x="4579" y="322"/>
                  </a:cubicBezTo>
                  <a:lnTo>
                    <a:pt x="4517" y="336"/>
                  </a:lnTo>
                  <a:cubicBezTo>
                    <a:pt x="4511" y="337"/>
                    <a:pt x="4505" y="333"/>
                    <a:pt x="4504" y="328"/>
                  </a:cubicBezTo>
                  <a:cubicBezTo>
                    <a:pt x="4503" y="322"/>
                    <a:pt x="4506" y="316"/>
                    <a:pt x="4512" y="315"/>
                  </a:cubicBezTo>
                  <a:close/>
                  <a:moveTo>
                    <a:pt x="4637" y="288"/>
                  </a:moveTo>
                  <a:lnTo>
                    <a:pt x="4700" y="274"/>
                  </a:lnTo>
                  <a:cubicBezTo>
                    <a:pt x="4706" y="273"/>
                    <a:pt x="4711" y="276"/>
                    <a:pt x="4713" y="282"/>
                  </a:cubicBezTo>
                  <a:cubicBezTo>
                    <a:pt x="4714" y="288"/>
                    <a:pt x="4710" y="294"/>
                    <a:pt x="4704" y="295"/>
                  </a:cubicBezTo>
                  <a:lnTo>
                    <a:pt x="4642" y="308"/>
                  </a:lnTo>
                  <a:cubicBezTo>
                    <a:pt x="4636" y="310"/>
                    <a:pt x="4630" y="306"/>
                    <a:pt x="4629" y="300"/>
                  </a:cubicBezTo>
                  <a:cubicBezTo>
                    <a:pt x="4628" y="295"/>
                    <a:pt x="4632" y="289"/>
                    <a:pt x="4637" y="288"/>
                  </a:cubicBezTo>
                  <a:close/>
                  <a:moveTo>
                    <a:pt x="4762" y="260"/>
                  </a:moveTo>
                  <a:lnTo>
                    <a:pt x="4825" y="247"/>
                  </a:lnTo>
                  <a:cubicBezTo>
                    <a:pt x="4831" y="246"/>
                    <a:pt x="4836" y="249"/>
                    <a:pt x="4838" y="255"/>
                  </a:cubicBezTo>
                  <a:cubicBezTo>
                    <a:pt x="4839" y="261"/>
                    <a:pt x="4835" y="266"/>
                    <a:pt x="4829" y="268"/>
                  </a:cubicBezTo>
                  <a:lnTo>
                    <a:pt x="4767" y="281"/>
                  </a:lnTo>
                  <a:cubicBezTo>
                    <a:pt x="4761" y="282"/>
                    <a:pt x="4755" y="279"/>
                    <a:pt x="4754" y="273"/>
                  </a:cubicBezTo>
                  <a:cubicBezTo>
                    <a:pt x="4753" y="267"/>
                    <a:pt x="4757" y="262"/>
                    <a:pt x="4762" y="260"/>
                  </a:cubicBezTo>
                  <a:close/>
                  <a:moveTo>
                    <a:pt x="4887" y="233"/>
                  </a:moveTo>
                  <a:lnTo>
                    <a:pt x="4950" y="220"/>
                  </a:lnTo>
                  <a:cubicBezTo>
                    <a:pt x="4956" y="218"/>
                    <a:pt x="4961" y="222"/>
                    <a:pt x="4963" y="228"/>
                  </a:cubicBezTo>
                  <a:cubicBezTo>
                    <a:pt x="4964" y="233"/>
                    <a:pt x="4960" y="239"/>
                    <a:pt x="4954" y="240"/>
                  </a:cubicBezTo>
                  <a:lnTo>
                    <a:pt x="4892" y="254"/>
                  </a:lnTo>
                  <a:cubicBezTo>
                    <a:pt x="4886" y="255"/>
                    <a:pt x="4881" y="252"/>
                    <a:pt x="4879" y="246"/>
                  </a:cubicBezTo>
                  <a:cubicBezTo>
                    <a:pt x="4878" y="240"/>
                    <a:pt x="4882" y="234"/>
                    <a:pt x="4887" y="233"/>
                  </a:cubicBezTo>
                  <a:close/>
                  <a:moveTo>
                    <a:pt x="5012" y="206"/>
                  </a:moveTo>
                  <a:lnTo>
                    <a:pt x="5075" y="192"/>
                  </a:lnTo>
                  <a:cubicBezTo>
                    <a:pt x="5081" y="191"/>
                    <a:pt x="5086" y="195"/>
                    <a:pt x="5088" y="200"/>
                  </a:cubicBezTo>
                  <a:cubicBezTo>
                    <a:pt x="5089" y="206"/>
                    <a:pt x="5085" y="212"/>
                    <a:pt x="5080" y="213"/>
                  </a:cubicBezTo>
                  <a:lnTo>
                    <a:pt x="5017" y="227"/>
                  </a:lnTo>
                  <a:cubicBezTo>
                    <a:pt x="5011" y="228"/>
                    <a:pt x="5006" y="224"/>
                    <a:pt x="5004" y="219"/>
                  </a:cubicBezTo>
                  <a:cubicBezTo>
                    <a:pt x="5003" y="213"/>
                    <a:pt x="5007" y="207"/>
                    <a:pt x="5012" y="206"/>
                  </a:cubicBezTo>
                  <a:close/>
                  <a:moveTo>
                    <a:pt x="5138" y="179"/>
                  </a:moveTo>
                  <a:lnTo>
                    <a:pt x="5200" y="165"/>
                  </a:lnTo>
                  <a:cubicBezTo>
                    <a:pt x="5206" y="164"/>
                    <a:pt x="5212" y="167"/>
                    <a:pt x="5213" y="173"/>
                  </a:cubicBezTo>
                  <a:cubicBezTo>
                    <a:pt x="5214" y="179"/>
                    <a:pt x="5210" y="185"/>
                    <a:pt x="5205" y="186"/>
                  </a:cubicBezTo>
                  <a:lnTo>
                    <a:pt x="5142" y="199"/>
                  </a:lnTo>
                  <a:cubicBezTo>
                    <a:pt x="5136" y="201"/>
                    <a:pt x="5131" y="197"/>
                    <a:pt x="5129" y="191"/>
                  </a:cubicBezTo>
                  <a:cubicBezTo>
                    <a:pt x="5128" y="186"/>
                    <a:pt x="5132" y="180"/>
                    <a:pt x="5138" y="179"/>
                  </a:cubicBezTo>
                  <a:close/>
                  <a:moveTo>
                    <a:pt x="5263" y="151"/>
                  </a:moveTo>
                  <a:lnTo>
                    <a:pt x="5325" y="138"/>
                  </a:lnTo>
                  <a:cubicBezTo>
                    <a:pt x="5331" y="137"/>
                    <a:pt x="5337" y="140"/>
                    <a:pt x="5338" y="146"/>
                  </a:cubicBezTo>
                  <a:cubicBezTo>
                    <a:pt x="5339" y="152"/>
                    <a:pt x="5335" y="157"/>
                    <a:pt x="5330" y="159"/>
                  </a:cubicBezTo>
                  <a:lnTo>
                    <a:pt x="5267" y="172"/>
                  </a:lnTo>
                  <a:cubicBezTo>
                    <a:pt x="5261" y="174"/>
                    <a:pt x="5256" y="170"/>
                    <a:pt x="5254" y="164"/>
                  </a:cubicBezTo>
                  <a:cubicBezTo>
                    <a:pt x="5253" y="158"/>
                    <a:pt x="5257" y="153"/>
                    <a:pt x="5263" y="151"/>
                  </a:cubicBezTo>
                  <a:close/>
                  <a:moveTo>
                    <a:pt x="5388" y="124"/>
                  </a:moveTo>
                  <a:lnTo>
                    <a:pt x="5450" y="111"/>
                  </a:lnTo>
                  <a:cubicBezTo>
                    <a:pt x="5456" y="109"/>
                    <a:pt x="5462" y="113"/>
                    <a:pt x="5463" y="119"/>
                  </a:cubicBezTo>
                  <a:cubicBezTo>
                    <a:pt x="5464" y="124"/>
                    <a:pt x="5461" y="130"/>
                    <a:pt x="5455" y="131"/>
                  </a:cubicBezTo>
                  <a:lnTo>
                    <a:pt x="5392" y="145"/>
                  </a:lnTo>
                  <a:cubicBezTo>
                    <a:pt x="5386" y="146"/>
                    <a:pt x="5381" y="143"/>
                    <a:pt x="5380" y="137"/>
                  </a:cubicBezTo>
                  <a:cubicBezTo>
                    <a:pt x="5378" y="131"/>
                    <a:pt x="5382" y="125"/>
                    <a:pt x="5388" y="124"/>
                  </a:cubicBezTo>
                  <a:close/>
                  <a:moveTo>
                    <a:pt x="5513" y="97"/>
                  </a:moveTo>
                  <a:lnTo>
                    <a:pt x="5575" y="83"/>
                  </a:lnTo>
                  <a:cubicBezTo>
                    <a:pt x="5581" y="82"/>
                    <a:pt x="5587" y="86"/>
                    <a:pt x="5588" y="91"/>
                  </a:cubicBezTo>
                  <a:cubicBezTo>
                    <a:pt x="5589" y="97"/>
                    <a:pt x="5586" y="103"/>
                    <a:pt x="5580" y="104"/>
                  </a:cubicBezTo>
                  <a:lnTo>
                    <a:pt x="5517" y="118"/>
                  </a:lnTo>
                  <a:cubicBezTo>
                    <a:pt x="5512" y="119"/>
                    <a:pt x="5506" y="115"/>
                    <a:pt x="5505" y="110"/>
                  </a:cubicBezTo>
                  <a:cubicBezTo>
                    <a:pt x="5503" y="104"/>
                    <a:pt x="5507" y="98"/>
                    <a:pt x="5513" y="97"/>
                  </a:cubicBezTo>
                  <a:close/>
                  <a:moveTo>
                    <a:pt x="5638" y="70"/>
                  </a:moveTo>
                  <a:lnTo>
                    <a:pt x="5700" y="56"/>
                  </a:lnTo>
                  <a:cubicBezTo>
                    <a:pt x="5706" y="55"/>
                    <a:pt x="5712" y="58"/>
                    <a:pt x="5713" y="64"/>
                  </a:cubicBezTo>
                  <a:cubicBezTo>
                    <a:pt x="5714" y="70"/>
                    <a:pt x="5711" y="76"/>
                    <a:pt x="5705" y="77"/>
                  </a:cubicBezTo>
                  <a:lnTo>
                    <a:pt x="5642" y="91"/>
                  </a:lnTo>
                  <a:cubicBezTo>
                    <a:pt x="5637" y="92"/>
                    <a:pt x="5631" y="88"/>
                    <a:pt x="5630" y="82"/>
                  </a:cubicBezTo>
                  <a:cubicBezTo>
                    <a:pt x="5628" y="77"/>
                    <a:pt x="5632" y="71"/>
                    <a:pt x="5638" y="70"/>
                  </a:cubicBezTo>
                  <a:close/>
                  <a:moveTo>
                    <a:pt x="5763" y="42"/>
                  </a:moveTo>
                  <a:lnTo>
                    <a:pt x="5825" y="29"/>
                  </a:lnTo>
                  <a:cubicBezTo>
                    <a:pt x="5831" y="28"/>
                    <a:pt x="5837" y="31"/>
                    <a:pt x="5838" y="37"/>
                  </a:cubicBezTo>
                  <a:cubicBezTo>
                    <a:pt x="5839" y="43"/>
                    <a:pt x="5836" y="48"/>
                    <a:pt x="5830" y="50"/>
                  </a:cubicBezTo>
                  <a:lnTo>
                    <a:pt x="5767" y="63"/>
                  </a:lnTo>
                  <a:cubicBezTo>
                    <a:pt x="5762" y="65"/>
                    <a:pt x="5756" y="61"/>
                    <a:pt x="5755" y="55"/>
                  </a:cubicBezTo>
                  <a:cubicBezTo>
                    <a:pt x="5753" y="49"/>
                    <a:pt x="5757" y="44"/>
                    <a:pt x="5763" y="42"/>
                  </a:cubicBezTo>
                  <a:close/>
                  <a:moveTo>
                    <a:pt x="5888" y="15"/>
                  </a:moveTo>
                  <a:lnTo>
                    <a:pt x="5950" y="2"/>
                  </a:lnTo>
                  <a:cubicBezTo>
                    <a:pt x="5956" y="0"/>
                    <a:pt x="5962" y="4"/>
                    <a:pt x="5963" y="10"/>
                  </a:cubicBezTo>
                  <a:cubicBezTo>
                    <a:pt x="5964" y="15"/>
                    <a:pt x="5961" y="21"/>
                    <a:pt x="5955" y="22"/>
                  </a:cubicBezTo>
                  <a:lnTo>
                    <a:pt x="5893" y="36"/>
                  </a:lnTo>
                  <a:cubicBezTo>
                    <a:pt x="5887" y="37"/>
                    <a:pt x="5881" y="34"/>
                    <a:pt x="5880" y="28"/>
                  </a:cubicBezTo>
                  <a:cubicBezTo>
                    <a:pt x="5879" y="22"/>
                    <a:pt x="5882" y="16"/>
                    <a:pt x="5888" y="15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DA506B2-0DAF-403A-ABE7-AED1AB782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977"/>
              <a:ext cx="68" cy="61"/>
            </a:xfrm>
            <a:custGeom>
              <a:avLst/>
              <a:gdLst>
                <a:gd name="T0" fmla="*/ 0 w 68"/>
                <a:gd name="T1" fmla="*/ 0 h 61"/>
                <a:gd name="T2" fmla="*/ 68 w 68"/>
                <a:gd name="T3" fmla="*/ 17 h 61"/>
                <a:gd name="T4" fmla="*/ 13 w 68"/>
                <a:gd name="T5" fmla="*/ 61 h 61"/>
                <a:gd name="T6" fmla="*/ 0 w 68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1">
                  <a:moveTo>
                    <a:pt x="0" y="0"/>
                  </a:moveTo>
                  <a:lnTo>
                    <a:pt x="68" y="17"/>
                  </a:lnTo>
                  <a:lnTo>
                    <a:pt x="1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9070156-D617-4C3A-8824-878339ED7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228"/>
              <a:ext cx="43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3056CF-F3FF-4427-9F74-F632EC02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1221"/>
              <a:ext cx="43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2AA9ACF-B663-44BE-BBE3-D9252174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221"/>
              <a:ext cx="12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A1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EA510DB-2491-461B-BD18-F926ED196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" y="1543"/>
              <a:ext cx="2649" cy="1431"/>
            </a:xfrm>
            <a:custGeom>
              <a:avLst/>
              <a:gdLst>
                <a:gd name="T0" fmla="*/ 3 w 6379"/>
                <a:gd name="T1" fmla="*/ 7 h 3439"/>
                <a:gd name="T2" fmla="*/ 120 w 6379"/>
                <a:gd name="T3" fmla="*/ 82 h 3439"/>
                <a:gd name="T4" fmla="*/ 289 w 6379"/>
                <a:gd name="T5" fmla="*/ 173 h 3439"/>
                <a:gd name="T6" fmla="*/ 402 w 6379"/>
                <a:gd name="T7" fmla="*/ 233 h 3439"/>
                <a:gd name="T8" fmla="*/ 529 w 6379"/>
                <a:gd name="T9" fmla="*/ 290 h 3439"/>
                <a:gd name="T10" fmla="*/ 642 w 6379"/>
                <a:gd name="T11" fmla="*/ 350 h 3439"/>
                <a:gd name="T12" fmla="*/ 754 w 6379"/>
                <a:gd name="T13" fmla="*/ 411 h 3439"/>
                <a:gd name="T14" fmla="*/ 867 w 6379"/>
                <a:gd name="T15" fmla="*/ 471 h 3439"/>
                <a:gd name="T16" fmla="*/ 980 w 6379"/>
                <a:gd name="T17" fmla="*/ 532 h 3439"/>
                <a:gd name="T18" fmla="*/ 1093 w 6379"/>
                <a:gd name="T19" fmla="*/ 593 h 3439"/>
                <a:gd name="T20" fmla="*/ 1205 w 6379"/>
                <a:gd name="T21" fmla="*/ 653 h 3439"/>
                <a:gd name="T22" fmla="*/ 1318 w 6379"/>
                <a:gd name="T23" fmla="*/ 714 h 3439"/>
                <a:gd name="T24" fmla="*/ 1431 w 6379"/>
                <a:gd name="T25" fmla="*/ 774 h 3439"/>
                <a:gd name="T26" fmla="*/ 1544 w 6379"/>
                <a:gd name="T27" fmla="*/ 835 h 3439"/>
                <a:gd name="T28" fmla="*/ 1656 w 6379"/>
                <a:gd name="T29" fmla="*/ 896 h 3439"/>
                <a:gd name="T30" fmla="*/ 1769 w 6379"/>
                <a:gd name="T31" fmla="*/ 956 h 3439"/>
                <a:gd name="T32" fmla="*/ 1882 w 6379"/>
                <a:gd name="T33" fmla="*/ 1017 h 3439"/>
                <a:gd name="T34" fmla="*/ 1995 w 6379"/>
                <a:gd name="T35" fmla="*/ 1077 h 3439"/>
                <a:gd name="T36" fmla="*/ 2107 w 6379"/>
                <a:gd name="T37" fmla="*/ 1138 h 3439"/>
                <a:gd name="T38" fmla="*/ 2220 w 6379"/>
                <a:gd name="T39" fmla="*/ 1199 h 3439"/>
                <a:gd name="T40" fmla="*/ 2333 w 6379"/>
                <a:gd name="T41" fmla="*/ 1259 h 3439"/>
                <a:gd name="T42" fmla="*/ 2446 w 6379"/>
                <a:gd name="T43" fmla="*/ 1320 h 3439"/>
                <a:gd name="T44" fmla="*/ 2558 w 6379"/>
                <a:gd name="T45" fmla="*/ 1380 h 3439"/>
                <a:gd name="T46" fmla="*/ 2671 w 6379"/>
                <a:gd name="T47" fmla="*/ 1441 h 3439"/>
                <a:gd name="T48" fmla="*/ 2784 w 6379"/>
                <a:gd name="T49" fmla="*/ 1502 h 3439"/>
                <a:gd name="T50" fmla="*/ 2897 w 6379"/>
                <a:gd name="T51" fmla="*/ 1562 h 3439"/>
                <a:gd name="T52" fmla="*/ 3009 w 6379"/>
                <a:gd name="T53" fmla="*/ 1623 h 3439"/>
                <a:gd name="T54" fmla="*/ 3122 w 6379"/>
                <a:gd name="T55" fmla="*/ 1683 h 3439"/>
                <a:gd name="T56" fmla="*/ 3235 w 6379"/>
                <a:gd name="T57" fmla="*/ 1744 h 3439"/>
                <a:gd name="T58" fmla="*/ 3348 w 6379"/>
                <a:gd name="T59" fmla="*/ 1804 h 3439"/>
                <a:gd name="T60" fmla="*/ 3460 w 6379"/>
                <a:gd name="T61" fmla="*/ 1865 h 3439"/>
                <a:gd name="T62" fmla="*/ 3573 w 6379"/>
                <a:gd name="T63" fmla="*/ 1926 h 3439"/>
                <a:gd name="T64" fmla="*/ 3686 w 6379"/>
                <a:gd name="T65" fmla="*/ 1986 h 3439"/>
                <a:gd name="T66" fmla="*/ 3799 w 6379"/>
                <a:gd name="T67" fmla="*/ 2047 h 3439"/>
                <a:gd name="T68" fmla="*/ 3911 w 6379"/>
                <a:gd name="T69" fmla="*/ 2107 h 3439"/>
                <a:gd name="T70" fmla="*/ 4024 w 6379"/>
                <a:gd name="T71" fmla="*/ 2168 h 3439"/>
                <a:gd name="T72" fmla="*/ 4137 w 6379"/>
                <a:gd name="T73" fmla="*/ 2229 h 3439"/>
                <a:gd name="T74" fmla="*/ 4250 w 6379"/>
                <a:gd name="T75" fmla="*/ 2289 h 3439"/>
                <a:gd name="T76" fmla="*/ 4362 w 6379"/>
                <a:gd name="T77" fmla="*/ 2350 h 3439"/>
                <a:gd name="T78" fmla="*/ 4475 w 6379"/>
                <a:gd name="T79" fmla="*/ 2410 h 3439"/>
                <a:gd name="T80" fmla="*/ 4588 w 6379"/>
                <a:gd name="T81" fmla="*/ 2471 h 3439"/>
                <a:gd name="T82" fmla="*/ 4701 w 6379"/>
                <a:gd name="T83" fmla="*/ 2532 h 3439"/>
                <a:gd name="T84" fmla="*/ 4813 w 6379"/>
                <a:gd name="T85" fmla="*/ 2592 h 3439"/>
                <a:gd name="T86" fmla="*/ 4926 w 6379"/>
                <a:gd name="T87" fmla="*/ 2653 h 3439"/>
                <a:gd name="T88" fmla="*/ 5039 w 6379"/>
                <a:gd name="T89" fmla="*/ 2713 h 3439"/>
                <a:gd name="T90" fmla="*/ 5152 w 6379"/>
                <a:gd name="T91" fmla="*/ 2774 h 3439"/>
                <a:gd name="T92" fmla="*/ 5264 w 6379"/>
                <a:gd name="T93" fmla="*/ 2835 h 3439"/>
                <a:gd name="T94" fmla="*/ 5377 w 6379"/>
                <a:gd name="T95" fmla="*/ 2895 h 3439"/>
                <a:gd name="T96" fmla="*/ 5490 w 6379"/>
                <a:gd name="T97" fmla="*/ 2956 h 3439"/>
                <a:gd name="T98" fmla="*/ 5603 w 6379"/>
                <a:gd name="T99" fmla="*/ 3016 h 3439"/>
                <a:gd name="T100" fmla="*/ 5715 w 6379"/>
                <a:gd name="T101" fmla="*/ 3077 h 3439"/>
                <a:gd name="T102" fmla="*/ 5828 w 6379"/>
                <a:gd name="T103" fmla="*/ 3137 h 3439"/>
                <a:gd name="T104" fmla="*/ 5941 w 6379"/>
                <a:gd name="T105" fmla="*/ 3198 h 3439"/>
                <a:gd name="T106" fmla="*/ 6054 w 6379"/>
                <a:gd name="T107" fmla="*/ 3259 h 3439"/>
                <a:gd name="T108" fmla="*/ 6166 w 6379"/>
                <a:gd name="T109" fmla="*/ 3319 h 3439"/>
                <a:gd name="T110" fmla="*/ 6279 w 6379"/>
                <a:gd name="T111" fmla="*/ 3380 h 3439"/>
                <a:gd name="T112" fmla="*/ 6376 w 6379"/>
                <a:gd name="T113" fmla="*/ 3432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9" h="3439">
                  <a:moveTo>
                    <a:pt x="17" y="3"/>
                  </a:moveTo>
                  <a:lnTo>
                    <a:pt x="73" y="33"/>
                  </a:lnTo>
                  <a:cubicBezTo>
                    <a:pt x="79" y="36"/>
                    <a:pt x="81" y="42"/>
                    <a:pt x="78" y="47"/>
                  </a:cubicBezTo>
                  <a:cubicBezTo>
                    <a:pt x="75" y="53"/>
                    <a:pt x="69" y="54"/>
                    <a:pt x="63" y="52"/>
                  </a:cubicBezTo>
                  <a:lnTo>
                    <a:pt x="63" y="52"/>
                  </a:lnTo>
                  <a:lnTo>
                    <a:pt x="7" y="21"/>
                  </a:lnTo>
                  <a:cubicBezTo>
                    <a:pt x="2" y="19"/>
                    <a:pt x="0" y="12"/>
                    <a:pt x="3" y="7"/>
                  </a:cubicBezTo>
                  <a:cubicBezTo>
                    <a:pt x="5" y="2"/>
                    <a:pt x="12" y="0"/>
                    <a:pt x="17" y="3"/>
                  </a:cubicBezTo>
                  <a:close/>
                  <a:moveTo>
                    <a:pt x="130" y="63"/>
                  </a:moveTo>
                  <a:lnTo>
                    <a:pt x="186" y="94"/>
                  </a:lnTo>
                  <a:cubicBezTo>
                    <a:pt x="191" y="96"/>
                    <a:pt x="193" y="103"/>
                    <a:pt x="191" y="108"/>
                  </a:cubicBezTo>
                  <a:cubicBezTo>
                    <a:pt x="188" y="113"/>
                    <a:pt x="181" y="115"/>
                    <a:pt x="176" y="112"/>
                  </a:cubicBezTo>
                  <a:lnTo>
                    <a:pt x="176" y="112"/>
                  </a:lnTo>
                  <a:lnTo>
                    <a:pt x="120" y="82"/>
                  </a:lnTo>
                  <a:cubicBezTo>
                    <a:pt x="115" y="79"/>
                    <a:pt x="113" y="73"/>
                    <a:pt x="115" y="68"/>
                  </a:cubicBezTo>
                  <a:cubicBezTo>
                    <a:pt x="118" y="62"/>
                    <a:pt x="125" y="60"/>
                    <a:pt x="130" y="63"/>
                  </a:cubicBezTo>
                  <a:close/>
                  <a:moveTo>
                    <a:pt x="243" y="124"/>
                  </a:moveTo>
                  <a:lnTo>
                    <a:pt x="299" y="154"/>
                  </a:lnTo>
                  <a:cubicBezTo>
                    <a:pt x="304" y="157"/>
                    <a:pt x="306" y="163"/>
                    <a:pt x="303" y="169"/>
                  </a:cubicBezTo>
                  <a:cubicBezTo>
                    <a:pt x="301" y="174"/>
                    <a:pt x="294" y="176"/>
                    <a:pt x="289" y="173"/>
                  </a:cubicBezTo>
                  <a:lnTo>
                    <a:pt x="289" y="173"/>
                  </a:lnTo>
                  <a:lnTo>
                    <a:pt x="233" y="143"/>
                  </a:lnTo>
                  <a:cubicBezTo>
                    <a:pt x="227" y="140"/>
                    <a:pt x="225" y="133"/>
                    <a:pt x="228" y="128"/>
                  </a:cubicBezTo>
                  <a:cubicBezTo>
                    <a:pt x="231" y="123"/>
                    <a:pt x="237" y="121"/>
                    <a:pt x="243" y="124"/>
                  </a:cubicBezTo>
                  <a:close/>
                  <a:moveTo>
                    <a:pt x="355" y="184"/>
                  </a:moveTo>
                  <a:lnTo>
                    <a:pt x="412" y="215"/>
                  </a:lnTo>
                  <a:cubicBezTo>
                    <a:pt x="417" y="217"/>
                    <a:pt x="419" y="224"/>
                    <a:pt x="416" y="229"/>
                  </a:cubicBezTo>
                  <a:cubicBezTo>
                    <a:pt x="413" y="234"/>
                    <a:pt x="407" y="236"/>
                    <a:pt x="402" y="233"/>
                  </a:cubicBezTo>
                  <a:lnTo>
                    <a:pt x="402" y="233"/>
                  </a:lnTo>
                  <a:lnTo>
                    <a:pt x="345" y="203"/>
                  </a:lnTo>
                  <a:cubicBezTo>
                    <a:pt x="340" y="200"/>
                    <a:pt x="338" y="194"/>
                    <a:pt x="341" y="189"/>
                  </a:cubicBezTo>
                  <a:cubicBezTo>
                    <a:pt x="344" y="184"/>
                    <a:pt x="350" y="182"/>
                    <a:pt x="355" y="184"/>
                  </a:cubicBezTo>
                  <a:close/>
                  <a:moveTo>
                    <a:pt x="468" y="245"/>
                  </a:moveTo>
                  <a:lnTo>
                    <a:pt x="524" y="275"/>
                  </a:lnTo>
                  <a:cubicBezTo>
                    <a:pt x="530" y="278"/>
                    <a:pt x="532" y="285"/>
                    <a:pt x="529" y="290"/>
                  </a:cubicBezTo>
                  <a:cubicBezTo>
                    <a:pt x="526" y="295"/>
                    <a:pt x="520" y="297"/>
                    <a:pt x="514" y="294"/>
                  </a:cubicBezTo>
                  <a:lnTo>
                    <a:pt x="458" y="264"/>
                  </a:lnTo>
                  <a:cubicBezTo>
                    <a:pt x="453" y="261"/>
                    <a:pt x="451" y="255"/>
                    <a:pt x="454" y="249"/>
                  </a:cubicBezTo>
                  <a:cubicBezTo>
                    <a:pt x="456" y="244"/>
                    <a:pt x="463" y="242"/>
                    <a:pt x="468" y="245"/>
                  </a:cubicBezTo>
                  <a:close/>
                  <a:moveTo>
                    <a:pt x="581" y="306"/>
                  </a:moveTo>
                  <a:lnTo>
                    <a:pt x="637" y="336"/>
                  </a:lnTo>
                  <a:cubicBezTo>
                    <a:pt x="642" y="339"/>
                    <a:pt x="644" y="345"/>
                    <a:pt x="642" y="350"/>
                  </a:cubicBezTo>
                  <a:cubicBezTo>
                    <a:pt x="639" y="355"/>
                    <a:pt x="632" y="357"/>
                    <a:pt x="627" y="355"/>
                  </a:cubicBezTo>
                  <a:lnTo>
                    <a:pt x="571" y="324"/>
                  </a:lnTo>
                  <a:cubicBezTo>
                    <a:pt x="566" y="322"/>
                    <a:pt x="564" y="315"/>
                    <a:pt x="566" y="310"/>
                  </a:cubicBezTo>
                  <a:cubicBezTo>
                    <a:pt x="569" y="305"/>
                    <a:pt x="576" y="303"/>
                    <a:pt x="581" y="306"/>
                  </a:cubicBezTo>
                  <a:close/>
                  <a:moveTo>
                    <a:pt x="694" y="366"/>
                  </a:moveTo>
                  <a:lnTo>
                    <a:pt x="750" y="396"/>
                  </a:lnTo>
                  <a:cubicBezTo>
                    <a:pt x="755" y="399"/>
                    <a:pt x="757" y="406"/>
                    <a:pt x="754" y="411"/>
                  </a:cubicBezTo>
                  <a:cubicBezTo>
                    <a:pt x="752" y="416"/>
                    <a:pt x="745" y="418"/>
                    <a:pt x="740" y="415"/>
                  </a:cubicBezTo>
                  <a:lnTo>
                    <a:pt x="684" y="385"/>
                  </a:lnTo>
                  <a:cubicBezTo>
                    <a:pt x="678" y="382"/>
                    <a:pt x="676" y="376"/>
                    <a:pt x="679" y="371"/>
                  </a:cubicBezTo>
                  <a:cubicBezTo>
                    <a:pt x="682" y="365"/>
                    <a:pt x="688" y="363"/>
                    <a:pt x="694" y="366"/>
                  </a:cubicBezTo>
                  <a:close/>
                  <a:moveTo>
                    <a:pt x="806" y="427"/>
                  </a:moveTo>
                  <a:lnTo>
                    <a:pt x="863" y="457"/>
                  </a:lnTo>
                  <a:cubicBezTo>
                    <a:pt x="868" y="460"/>
                    <a:pt x="870" y="466"/>
                    <a:pt x="867" y="471"/>
                  </a:cubicBezTo>
                  <a:cubicBezTo>
                    <a:pt x="864" y="477"/>
                    <a:pt x="858" y="479"/>
                    <a:pt x="853" y="476"/>
                  </a:cubicBezTo>
                  <a:lnTo>
                    <a:pt x="796" y="446"/>
                  </a:lnTo>
                  <a:cubicBezTo>
                    <a:pt x="791" y="443"/>
                    <a:pt x="789" y="436"/>
                    <a:pt x="792" y="431"/>
                  </a:cubicBezTo>
                  <a:cubicBezTo>
                    <a:pt x="795" y="426"/>
                    <a:pt x="801" y="424"/>
                    <a:pt x="806" y="427"/>
                  </a:cubicBezTo>
                  <a:close/>
                  <a:moveTo>
                    <a:pt x="919" y="487"/>
                  </a:moveTo>
                  <a:lnTo>
                    <a:pt x="975" y="518"/>
                  </a:lnTo>
                  <a:cubicBezTo>
                    <a:pt x="981" y="520"/>
                    <a:pt x="983" y="527"/>
                    <a:pt x="980" y="532"/>
                  </a:cubicBezTo>
                  <a:cubicBezTo>
                    <a:pt x="977" y="537"/>
                    <a:pt x="971" y="539"/>
                    <a:pt x="965" y="536"/>
                  </a:cubicBezTo>
                  <a:lnTo>
                    <a:pt x="909" y="506"/>
                  </a:lnTo>
                  <a:cubicBezTo>
                    <a:pt x="904" y="503"/>
                    <a:pt x="902" y="497"/>
                    <a:pt x="905" y="492"/>
                  </a:cubicBezTo>
                  <a:cubicBezTo>
                    <a:pt x="907" y="486"/>
                    <a:pt x="914" y="485"/>
                    <a:pt x="919" y="487"/>
                  </a:cubicBezTo>
                  <a:close/>
                  <a:moveTo>
                    <a:pt x="1032" y="548"/>
                  </a:moveTo>
                  <a:lnTo>
                    <a:pt x="1088" y="578"/>
                  </a:lnTo>
                  <a:cubicBezTo>
                    <a:pt x="1093" y="581"/>
                    <a:pt x="1095" y="587"/>
                    <a:pt x="1093" y="593"/>
                  </a:cubicBezTo>
                  <a:cubicBezTo>
                    <a:pt x="1090" y="598"/>
                    <a:pt x="1083" y="600"/>
                    <a:pt x="1078" y="597"/>
                  </a:cubicBezTo>
                  <a:lnTo>
                    <a:pt x="1022" y="567"/>
                  </a:lnTo>
                  <a:cubicBezTo>
                    <a:pt x="1017" y="564"/>
                    <a:pt x="1015" y="557"/>
                    <a:pt x="1017" y="552"/>
                  </a:cubicBezTo>
                  <a:cubicBezTo>
                    <a:pt x="1020" y="547"/>
                    <a:pt x="1027" y="545"/>
                    <a:pt x="1032" y="548"/>
                  </a:cubicBezTo>
                  <a:close/>
                  <a:moveTo>
                    <a:pt x="1145" y="609"/>
                  </a:moveTo>
                  <a:lnTo>
                    <a:pt x="1201" y="639"/>
                  </a:lnTo>
                  <a:cubicBezTo>
                    <a:pt x="1206" y="642"/>
                    <a:pt x="1208" y="648"/>
                    <a:pt x="1205" y="653"/>
                  </a:cubicBezTo>
                  <a:cubicBezTo>
                    <a:pt x="1203" y="658"/>
                    <a:pt x="1196" y="660"/>
                    <a:pt x="1191" y="658"/>
                  </a:cubicBezTo>
                  <a:lnTo>
                    <a:pt x="1135" y="627"/>
                  </a:lnTo>
                  <a:cubicBezTo>
                    <a:pt x="1129" y="625"/>
                    <a:pt x="1127" y="618"/>
                    <a:pt x="1130" y="613"/>
                  </a:cubicBezTo>
                  <a:cubicBezTo>
                    <a:pt x="1133" y="608"/>
                    <a:pt x="1139" y="606"/>
                    <a:pt x="1145" y="609"/>
                  </a:cubicBezTo>
                  <a:close/>
                  <a:moveTo>
                    <a:pt x="1257" y="669"/>
                  </a:moveTo>
                  <a:lnTo>
                    <a:pt x="1314" y="699"/>
                  </a:lnTo>
                  <a:cubicBezTo>
                    <a:pt x="1319" y="702"/>
                    <a:pt x="1321" y="709"/>
                    <a:pt x="1318" y="714"/>
                  </a:cubicBezTo>
                  <a:cubicBezTo>
                    <a:pt x="1315" y="719"/>
                    <a:pt x="1309" y="721"/>
                    <a:pt x="1304" y="718"/>
                  </a:cubicBezTo>
                  <a:lnTo>
                    <a:pt x="1247" y="688"/>
                  </a:lnTo>
                  <a:cubicBezTo>
                    <a:pt x="1242" y="685"/>
                    <a:pt x="1240" y="679"/>
                    <a:pt x="1243" y="673"/>
                  </a:cubicBezTo>
                  <a:cubicBezTo>
                    <a:pt x="1246" y="668"/>
                    <a:pt x="1252" y="666"/>
                    <a:pt x="1257" y="669"/>
                  </a:cubicBezTo>
                  <a:close/>
                  <a:moveTo>
                    <a:pt x="1370" y="730"/>
                  </a:moveTo>
                  <a:lnTo>
                    <a:pt x="1427" y="760"/>
                  </a:lnTo>
                  <a:cubicBezTo>
                    <a:pt x="1432" y="763"/>
                    <a:pt x="1434" y="769"/>
                    <a:pt x="1431" y="774"/>
                  </a:cubicBezTo>
                  <a:cubicBezTo>
                    <a:pt x="1428" y="780"/>
                    <a:pt x="1422" y="782"/>
                    <a:pt x="1416" y="779"/>
                  </a:cubicBezTo>
                  <a:lnTo>
                    <a:pt x="1360" y="748"/>
                  </a:lnTo>
                  <a:cubicBezTo>
                    <a:pt x="1355" y="746"/>
                    <a:pt x="1353" y="739"/>
                    <a:pt x="1356" y="734"/>
                  </a:cubicBezTo>
                  <a:cubicBezTo>
                    <a:pt x="1358" y="729"/>
                    <a:pt x="1365" y="727"/>
                    <a:pt x="1370" y="730"/>
                  </a:cubicBezTo>
                  <a:close/>
                  <a:moveTo>
                    <a:pt x="1483" y="790"/>
                  </a:moveTo>
                  <a:lnTo>
                    <a:pt x="1539" y="821"/>
                  </a:lnTo>
                  <a:cubicBezTo>
                    <a:pt x="1544" y="823"/>
                    <a:pt x="1546" y="830"/>
                    <a:pt x="1544" y="835"/>
                  </a:cubicBezTo>
                  <a:cubicBezTo>
                    <a:pt x="1541" y="840"/>
                    <a:pt x="1534" y="842"/>
                    <a:pt x="1529" y="839"/>
                  </a:cubicBezTo>
                  <a:lnTo>
                    <a:pt x="1473" y="809"/>
                  </a:lnTo>
                  <a:cubicBezTo>
                    <a:pt x="1468" y="806"/>
                    <a:pt x="1466" y="800"/>
                    <a:pt x="1468" y="795"/>
                  </a:cubicBezTo>
                  <a:cubicBezTo>
                    <a:pt x="1471" y="789"/>
                    <a:pt x="1478" y="788"/>
                    <a:pt x="1483" y="790"/>
                  </a:cubicBezTo>
                  <a:close/>
                  <a:moveTo>
                    <a:pt x="1596" y="851"/>
                  </a:moveTo>
                  <a:lnTo>
                    <a:pt x="1652" y="881"/>
                  </a:lnTo>
                  <a:cubicBezTo>
                    <a:pt x="1657" y="884"/>
                    <a:pt x="1659" y="890"/>
                    <a:pt x="1656" y="896"/>
                  </a:cubicBezTo>
                  <a:cubicBezTo>
                    <a:pt x="1654" y="901"/>
                    <a:pt x="1647" y="903"/>
                    <a:pt x="1642" y="900"/>
                  </a:cubicBezTo>
                  <a:lnTo>
                    <a:pt x="1586" y="870"/>
                  </a:lnTo>
                  <a:cubicBezTo>
                    <a:pt x="1580" y="867"/>
                    <a:pt x="1578" y="860"/>
                    <a:pt x="1581" y="855"/>
                  </a:cubicBezTo>
                  <a:cubicBezTo>
                    <a:pt x="1584" y="850"/>
                    <a:pt x="1590" y="848"/>
                    <a:pt x="1596" y="851"/>
                  </a:cubicBezTo>
                  <a:close/>
                  <a:moveTo>
                    <a:pt x="1708" y="911"/>
                  </a:moveTo>
                  <a:lnTo>
                    <a:pt x="1765" y="942"/>
                  </a:lnTo>
                  <a:cubicBezTo>
                    <a:pt x="1770" y="945"/>
                    <a:pt x="1772" y="951"/>
                    <a:pt x="1769" y="956"/>
                  </a:cubicBezTo>
                  <a:cubicBezTo>
                    <a:pt x="1766" y="961"/>
                    <a:pt x="1760" y="963"/>
                    <a:pt x="1755" y="961"/>
                  </a:cubicBezTo>
                  <a:lnTo>
                    <a:pt x="1698" y="930"/>
                  </a:lnTo>
                  <a:cubicBezTo>
                    <a:pt x="1693" y="927"/>
                    <a:pt x="1691" y="921"/>
                    <a:pt x="1694" y="916"/>
                  </a:cubicBezTo>
                  <a:cubicBezTo>
                    <a:pt x="1697" y="911"/>
                    <a:pt x="1703" y="909"/>
                    <a:pt x="1708" y="911"/>
                  </a:cubicBezTo>
                  <a:close/>
                  <a:moveTo>
                    <a:pt x="1821" y="972"/>
                  </a:moveTo>
                  <a:lnTo>
                    <a:pt x="1878" y="1002"/>
                  </a:lnTo>
                  <a:cubicBezTo>
                    <a:pt x="1883" y="1005"/>
                    <a:pt x="1885" y="1012"/>
                    <a:pt x="1882" y="1017"/>
                  </a:cubicBezTo>
                  <a:cubicBezTo>
                    <a:pt x="1879" y="1022"/>
                    <a:pt x="1873" y="1024"/>
                    <a:pt x="1867" y="1021"/>
                  </a:cubicBezTo>
                  <a:lnTo>
                    <a:pt x="1811" y="991"/>
                  </a:lnTo>
                  <a:cubicBezTo>
                    <a:pt x="1806" y="988"/>
                    <a:pt x="1804" y="982"/>
                    <a:pt x="1807" y="976"/>
                  </a:cubicBezTo>
                  <a:cubicBezTo>
                    <a:pt x="1809" y="971"/>
                    <a:pt x="1816" y="969"/>
                    <a:pt x="1821" y="972"/>
                  </a:cubicBezTo>
                  <a:close/>
                  <a:moveTo>
                    <a:pt x="1934" y="1033"/>
                  </a:moveTo>
                  <a:lnTo>
                    <a:pt x="1990" y="1063"/>
                  </a:lnTo>
                  <a:cubicBezTo>
                    <a:pt x="1995" y="1066"/>
                    <a:pt x="1997" y="1072"/>
                    <a:pt x="1995" y="1077"/>
                  </a:cubicBezTo>
                  <a:cubicBezTo>
                    <a:pt x="1992" y="1083"/>
                    <a:pt x="1985" y="1085"/>
                    <a:pt x="1980" y="1082"/>
                  </a:cubicBezTo>
                  <a:lnTo>
                    <a:pt x="1924" y="1051"/>
                  </a:lnTo>
                  <a:cubicBezTo>
                    <a:pt x="1919" y="1049"/>
                    <a:pt x="1917" y="1042"/>
                    <a:pt x="1919" y="1037"/>
                  </a:cubicBezTo>
                  <a:cubicBezTo>
                    <a:pt x="1922" y="1032"/>
                    <a:pt x="1929" y="1030"/>
                    <a:pt x="1934" y="1033"/>
                  </a:cubicBezTo>
                  <a:close/>
                  <a:moveTo>
                    <a:pt x="2047" y="1093"/>
                  </a:moveTo>
                  <a:lnTo>
                    <a:pt x="2103" y="1124"/>
                  </a:lnTo>
                  <a:cubicBezTo>
                    <a:pt x="2108" y="1126"/>
                    <a:pt x="2110" y="1133"/>
                    <a:pt x="2107" y="1138"/>
                  </a:cubicBezTo>
                  <a:cubicBezTo>
                    <a:pt x="2105" y="1143"/>
                    <a:pt x="2098" y="1145"/>
                    <a:pt x="2093" y="1142"/>
                  </a:cubicBezTo>
                  <a:lnTo>
                    <a:pt x="2037" y="1112"/>
                  </a:lnTo>
                  <a:cubicBezTo>
                    <a:pt x="2031" y="1109"/>
                    <a:pt x="2029" y="1103"/>
                    <a:pt x="2032" y="1098"/>
                  </a:cubicBezTo>
                  <a:cubicBezTo>
                    <a:pt x="2035" y="1092"/>
                    <a:pt x="2041" y="1090"/>
                    <a:pt x="2047" y="1093"/>
                  </a:cubicBezTo>
                  <a:close/>
                  <a:moveTo>
                    <a:pt x="2159" y="1154"/>
                  </a:moveTo>
                  <a:lnTo>
                    <a:pt x="2216" y="1184"/>
                  </a:lnTo>
                  <a:cubicBezTo>
                    <a:pt x="2221" y="1187"/>
                    <a:pt x="2223" y="1193"/>
                    <a:pt x="2220" y="1199"/>
                  </a:cubicBezTo>
                  <a:cubicBezTo>
                    <a:pt x="2217" y="1204"/>
                    <a:pt x="2211" y="1206"/>
                    <a:pt x="2206" y="1203"/>
                  </a:cubicBezTo>
                  <a:lnTo>
                    <a:pt x="2149" y="1173"/>
                  </a:lnTo>
                  <a:cubicBezTo>
                    <a:pt x="2144" y="1170"/>
                    <a:pt x="2142" y="1163"/>
                    <a:pt x="2145" y="1158"/>
                  </a:cubicBezTo>
                  <a:cubicBezTo>
                    <a:pt x="2148" y="1153"/>
                    <a:pt x="2154" y="1151"/>
                    <a:pt x="2159" y="1154"/>
                  </a:cubicBezTo>
                  <a:close/>
                  <a:moveTo>
                    <a:pt x="2272" y="1214"/>
                  </a:moveTo>
                  <a:lnTo>
                    <a:pt x="2329" y="1245"/>
                  </a:lnTo>
                  <a:cubicBezTo>
                    <a:pt x="2334" y="1248"/>
                    <a:pt x="2336" y="1254"/>
                    <a:pt x="2333" y="1259"/>
                  </a:cubicBezTo>
                  <a:cubicBezTo>
                    <a:pt x="2330" y="1264"/>
                    <a:pt x="2324" y="1266"/>
                    <a:pt x="2318" y="1264"/>
                  </a:cubicBezTo>
                  <a:lnTo>
                    <a:pt x="2262" y="1233"/>
                  </a:lnTo>
                  <a:cubicBezTo>
                    <a:pt x="2257" y="1230"/>
                    <a:pt x="2255" y="1224"/>
                    <a:pt x="2258" y="1219"/>
                  </a:cubicBezTo>
                  <a:cubicBezTo>
                    <a:pt x="2260" y="1214"/>
                    <a:pt x="2267" y="1212"/>
                    <a:pt x="2272" y="1214"/>
                  </a:cubicBezTo>
                  <a:close/>
                  <a:moveTo>
                    <a:pt x="2385" y="1275"/>
                  </a:moveTo>
                  <a:lnTo>
                    <a:pt x="2441" y="1305"/>
                  </a:lnTo>
                  <a:cubicBezTo>
                    <a:pt x="2446" y="1308"/>
                    <a:pt x="2448" y="1315"/>
                    <a:pt x="2446" y="1320"/>
                  </a:cubicBezTo>
                  <a:cubicBezTo>
                    <a:pt x="2443" y="1325"/>
                    <a:pt x="2436" y="1327"/>
                    <a:pt x="2431" y="1324"/>
                  </a:cubicBezTo>
                  <a:lnTo>
                    <a:pt x="2375" y="1294"/>
                  </a:lnTo>
                  <a:cubicBezTo>
                    <a:pt x="2370" y="1291"/>
                    <a:pt x="2368" y="1285"/>
                    <a:pt x="2370" y="1279"/>
                  </a:cubicBezTo>
                  <a:cubicBezTo>
                    <a:pt x="2373" y="1274"/>
                    <a:pt x="2380" y="1272"/>
                    <a:pt x="2385" y="1275"/>
                  </a:cubicBezTo>
                  <a:close/>
                  <a:moveTo>
                    <a:pt x="2498" y="1336"/>
                  </a:moveTo>
                  <a:lnTo>
                    <a:pt x="2554" y="1366"/>
                  </a:lnTo>
                  <a:cubicBezTo>
                    <a:pt x="2559" y="1369"/>
                    <a:pt x="2561" y="1375"/>
                    <a:pt x="2558" y="1380"/>
                  </a:cubicBezTo>
                  <a:cubicBezTo>
                    <a:pt x="2556" y="1386"/>
                    <a:pt x="2549" y="1387"/>
                    <a:pt x="2544" y="1385"/>
                  </a:cubicBezTo>
                  <a:lnTo>
                    <a:pt x="2488" y="1354"/>
                  </a:lnTo>
                  <a:cubicBezTo>
                    <a:pt x="2482" y="1352"/>
                    <a:pt x="2480" y="1345"/>
                    <a:pt x="2483" y="1340"/>
                  </a:cubicBezTo>
                  <a:cubicBezTo>
                    <a:pt x="2486" y="1335"/>
                    <a:pt x="2492" y="1333"/>
                    <a:pt x="2498" y="1336"/>
                  </a:cubicBezTo>
                  <a:close/>
                  <a:moveTo>
                    <a:pt x="2610" y="1396"/>
                  </a:moveTo>
                  <a:lnTo>
                    <a:pt x="2667" y="1426"/>
                  </a:lnTo>
                  <a:cubicBezTo>
                    <a:pt x="2672" y="1429"/>
                    <a:pt x="2674" y="1436"/>
                    <a:pt x="2671" y="1441"/>
                  </a:cubicBezTo>
                  <a:cubicBezTo>
                    <a:pt x="2668" y="1446"/>
                    <a:pt x="2662" y="1448"/>
                    <a:pt x="2657" y="1445"/>
                  </a:cubicBezTo>
                  <a:lnTo>
                    <a:pt x="2600" y="1415"/>
                  </a:lnTo>
                  <a:cubicBezTo>
                    <a:pt x="2595" y="1412"/>
                    <a:pt x="2593" y="1406"/>
                    <a:pt x="2596" y="1401"/>
                  </a:cubicBezTo>
                  <a:cubicBezTo>
                    <a:pt x="2599" y="1395"/>
                    <a:pt x="2605" y="1393"/>
                    <a:pt x="2610" y="1396"/>
                  </a:cubicBezTo>
                  <a:close/>
                  <a:moveTo>
                    <a:pt x="2723" y="1457"/>
                  </a:moveTo>
                  <a:lnTo>
                    <a:pt x="2780" y="1487"/>
                  </a:lnTo>
                  <a:cubicBezTo>
                    <a:pt x="2785" y="1490"/>
                    <a:pt x="2787" y="1496"/>
                    <a:pt x="2784" y="1502"/>
                  </a:cubicBezTo>
                  <a:cubicBezTo>
                    <a:pt x="2781" y="1507"/>
                    <a:pt x="2775" y="1509"/>
                    <a:pt x="2769" y="1506"/>
                  </a:cubicBezTo>
                  <a:lnTo>
                    <a:pt x="2713" y="1476"/>
                  </a:lnTo>
                  <a:cubicBezTo>
                    <a:pt x="2708" y="1473"/>
                    <a:pt x="2706" y="1466"/>
                    <a:pt x="2709" y="1461"/>
                  </a:cubicBezTo>
                  <a:cubicBezTo>
                    <a:pt x="2711" y="1456"/>
                    <a:pt x="2718" y="1454"/>
                    <a:pt x="2723" y="1457"/>
                  </a:cubicBezTo>
                  <a:close/>
                  <a:moveTo>
                    <a:pt x="2836" y="1517"/>
                  </a:moveTo>
                  <a:lnTo>
                    <a:pt x="2892" y="1548"/>
                  </a:lnTo>
                  <a:cubicBezTo>
                    <a:pt x="2897" y="1550"/>
                    <a:pt x="2899" y="1557"/>
                    <a:pt x="2897" y="1562"/>
                  </a:cubicBezTo>
                  <a:cubicBezTo>
                    <a:pt x="2894" y="1567"/>
                    <a:pt x="2887" y="1569"/>
                    <a:pt x="2882" y="1566"/>
                  </a:cubicBezTo>
                  <a:lnTo>
                    <a:pt x="2826" y="1536"/>
                  </a:lnTo>
                  <a:cubicBezTo>
                    <a:pt x="2821" y="1533"/>
                    <a:pt x="2819" y="1527"/>
                    <a:pt x="2821" y="1522"/>
                  </a:cubicBezTo>
                  <a:cubicBezTo>
                    <a:pt x="2824" y="1517"/>
                    <a:pt x="2831" y="1515"/>
                    <a:pt x="2836" y="1517"/>
                  </a:cubicBezTo>
                  <a:close/>
                  <a:moveTo>
                    <a:pt x="2949" y="1578"/>
                  </a:moveTo>
                  <a:lnTo>
                    <a:pt x="3005" y="1608"/>
                  </a:lnTo>
                  <a:cubicBezTo>
                    <a:pt x="3010" y="1611"/>
                    <a:pt x="3012" y="1618"/>
                    <a:pt x="3009" y="1623"/>
                  </a:cubicBezTo>
                  <a:cubicBezTo>
                    <a:pt x="3007" y="1628"/>
                    <a:pt x="3000" y="1630"/>
                    <a:pt x="2995" y="1627"/>
                  </a:cubicBezTo>
                  <a:lnTo>
                    <a:pt x="2939" y="1597"/>
                  </a:lnTo>
                  <a:cubicBezTo>
                    <a:pt x="2933" y="1594"/>
                    <a:pt x="2931" y="1588"/>
                    <a:pt x="2934" y="1582"/>
                  </a:cubicBezTo>
                  <a:cubicBezTo>
                    <a:pt x="2937" y="1577"/>
                    <a:pt x="2943" y="1575"/>
                    <a:pt x="2949" y="1578"/>
                  </a:cubicBezTo>
                  <a:close/>
                  <a:moveTo>
                    <a:pt x="3061" y="1639"/>
                  </a:moveTo>
                  <a:lnTo>
                    <a:pt x="3118" y="1669"/>
                  </a:lnTo>
                  <a:cubicBezTo>
                    <a:pt x="3123" y="1672"/>
                    <a:pt x="3125" y="1678"/>
                    <a:pt x="3122" y="1683"/>
                  </a:cubicBezTo>
                  <a:cubicBezTo>
                    <a:pt x="3119" y="1688"/>
                    <a:pt x="3113" y="1690"/>
                    <a:pt x="3108" y="1688"/>
                  </a:cubicBezTo>
                  <a:lnTo>
                    <a:pt x="3051" y="1657"/>
                  </a:lnTo>
                  <a:cubicBezTo>
                    <a:pt x="3046" y="1655"/>
                    <a:pt x="3044" y="1648"/>
                    <a:pt x="3047" y="1643"/>
                  </a:cubicBezTo>
                  <a:cubicBezTo>
                    <a:pt x="3050" y="1638"/>
                    <a:pt x="3056" y="1636"/>
                    <a:pt x="3061" y="1639"/>
                  </a:cubicBezTo>
                  <a:close/>
                  <a:moveTo>
                    <a:pt x="3174" y="1699"/>
                  </a:moveTo>
                  <a:lnTo>
                    <a:pt x="3231" y="1729"/>
                  </a:lnTo>
                  <a:cubicBezTo>
                    <a:pt x="3236" y="1732"/>
                    <a:pt x="3238" y="1739"/>
                    <a:pt x="3235" y="1744"/>
                  </a:cubicBezTo>
                  <a:cubicBezTo>
                    <a:pt x="3232" y="1749"/>
                    <a:pt x="3226" y="1751"/>
                    <a:pt x="3220" y="1748"/>
                  </a:cubicBezTo>
                  <a:lnTo>
                    <a:pt x="3164" y="1718"/>
                  </a:lnTo>
                  <a:cubicBezTo>
                    <a:pt x="3159" y="1715"/>
                    <a:pt x="3157" y="1709"/>
                    <a:pt x="3160" y="1703"/>
                  </a:cubicBezTo>
                  <a:cubicBezTo>
                    <a:pt x="3162" y="1698"/>
                    <a:pt x="3169" y="1696"/>
                    <a:pt x="3174" y="1699"/>
                  </a:cubicBezTo>
                  <a:close/>
                  <a:moveTo>
                    <a:pt x="3287" y="1760"/>
                  </a:moveTo>
                  <a:lnTo>
                    <a:pt x="3343" y="1790"/>
                  </a:lnTo>
                  <a:cubicBezTo>
                    <a:pt x="3348" y="1793"/>
                    <a:pt x="3350" y="1799"/>
                    <a:pt x="3348" y="1804"/>
                  </a:cubicBezTo>
                  <a:cubicBezTo>
                    <a:pt x="3345" y="1810"/>
                    <a:pt x="3338" y="1812"/>
                    <a:pt x="3333" y="1809"/>
                  </a:cubicBezTo>
                  <a:lnTo>
                    <a:pt x="3277" y="1779"/>
                  </a:lnTo>
                  <a:cubicBezTo>
                    <a:pt x="3272" y="1776"/>
                    <a:pt x="3270" y="1769"/>
                    <a:pt x="3272" y="1764"/>
                  </a:cubicBezTo>
                  <a:cubicBezTo>
                    <a:pt x="3275" y="1759"/>
                    <a:pt x="3282" y="1757"/>
                    <a:pt x="3287" y="1760"/>
                  </a:cubicBezTo>
                  <a:close/>
                  <a:moveTo>
                    <a:pt x="3400" y="1820"/>
                  </a:moveTo>
                  <a:lnTo>
                    <a:pt x="3456" y="1851"/>
                  </a:lnTo>
                  <a:cubicBezTo>
                    <a:pt x="3461" y="1853"/>
                    <a:pt x="3463" y="1860"/>
                    <a:pt x="3460" y="1865"/>
                  </a:cubicBezTo>
                  <a:cubicBezTo>
                    <a:pt x="3458" y="1870"/>
                    <a:pt x="3451" y="1872"/>
                    <a:pt x="3446" y="1869"/>
                  </a:cubicBezTo>
                  <a:lnTo>
                    <a:pt x="3390" y="1839"/>
                  </a:lnTo>
                  <a:cubicBezTo>
                    <a:pt x="3384" y="1836"/>
                    <a:pt x="3382" y="1830"/>
                    <a:pt x="3385" y="1825"/>
                  </a:cubicBezTo>
                  <a:cubicBezTo>
                    <a:pt x="3388" y="1819"/>
                    <a:pt x="3394" y="1818"/>
                    <a:pt x="3400" y="1820"/>
                  </a:cubicBezTo>
                  <a:close/>
                  <a:moveTo>
                    <a:pt x="3512" y="1881"/>
                  </a:moveTo>
                  <a:lnTo>
                    <a:pt x="3569" y="1911"/>
                  </a:lnTo>
                  <a:cubicBezTo>
                    <a:pt x="3574" y="1914"/>
                    <a:pt x="3576" y="1920"/>
                    <a:pt x="3573" y="1926"/>
                  </a:cubicBezTo>
                  <a:cubicBezTo>
                    <a:pt x="3570" y="1931"/>
                    <a:pt x="3564" y="1933"/>
                    <a:pt x="3559" y="1930"/>
                  </a:cubicBezTo>
                  <a:lnTo>
                    <a:pt x="3502" y="1900"/>
                  </a:lnTo>
                  <a:cubicBezTo>
                    <a:pt x="3497" y="1897"/>
                    <a:pt x="3495" y="1890"/>
                    <a:pt x="3498" y="1885"/>
                  </a:cubicBezTo>
                  <a:cubicBezTo>
                    <a:pt x="3501" y="1880"/>
                    <a:pt x="3507" y="1878"/>
                    <a:pt x="3512" y="1881"/>
                  </a:cubicBezTo>
                  <a:close/>
                  <a:moveTo>
                    <a:pt x="3625" y="1942"/>
                  </a:moveTo>
                  <a:lnTo>
                    <a:pt x="3682" y="1972"/>
                  </a:lnTo>
                  <a:cubicBezTo>
                    <a:pt x="3687" y="1975"/>
                    <a:pt x="3689" y="1981"/>
                    <a:pt x="3686" y="1986"/>
                  </a:cubicBezTo>
                  <a:cubicBezTo>
                    <a:pt x="3683" y="1991"/>
                    <a:pt x="3677" y="1993"/>
                    <a:pt x="3671" y="1991"/>
                  </a:cubicBezTo>
                  <a:lnTo>
                    <a:pt x="3615" y="1960"/>
                  </a:lnTo>
                  <a:cubicBezTo>
                    <a:pt x="3610" y="1958"/>
                    <a:pt x="3608" y="1951"/>
                    <a:pt x="3611" y="1946"/>
                  </a:cubicBezTo>
                  <a:cubicBezTo>
                    <a:pt x="3613" y="1941"/>
                    <a:pt x="3620" y="1939"/>
                    <a:pt x="3625" y="1942"/>
                  </a:cubicBezTo>
                  <a:close/>
                  <a:moveTo>
                    <a:pt x="3738" y="2002"/>
                  </a:moveTo>
                  <a:lnTo>
                    <a:pt x="3794" y="2032"/>
                  </a:lnTo>
                  <a:cubicBezTo>
                    <a:pt x="3799" y="2035"/>
                    <a:pt x="3801" y="2042"/>
                    <a:pt x="3799" y="2047"/>
                  </a:cubicBezTo>
                  <a:cubicBezTo>
                    <a:pt x="3796" y="2052"/>
                    <a:pt x="3789" y="2054"/>
                    <a:pt x="3784" y="2051"/>
                  </a:cubicBezTo>
                  <a:lnTo>
                    <a:pt x="3728" y="2021"/>
                  </a:lnTo>
                  <a:cubicBezTo>
                    <a:pt x="3723" y="2018"/>
                    <a:pt x="3721" y="2012"/>
                    <a:pt x="3723" y="2006"/>
                  </a:cubicBezTo>
                  <a:cubicBezTo>
                    <a:pt x="3726" y="2001"/>
                    <a:pt x="3733" y="1999"/>
                    <a:pt x="3738" y="2002"/>
                  </a:cubicBezTo>
                  <a:close/>
                  <a:moveTo>
                    <a:pt x="3851" y="2063"/>
                  </a:moveTo>
                  <a:lnTo>
                    <a:pt x="3907" y="2093"/>
                  </a:lnTo>
                  <a:cubicBezTo>
                    <a:pt x="3912" y="2096"/>
                    <a:pt x="3914" y="2102"/>
                    <a:pt x="3911" y="2107"/>
                  </a:cubicBezTo>
                  <a:cubicBezTo>
                    <a:pt x="3909" y="2113"/>
                    <a:pt x="3902" y="2115"/>
                    <a:pt x="3897" y="2112"/>
                  </a:cubicBezTo>
                  <a:lnTo>
                    <a:pt x="3841" y="2081"/>
                  </a:lnTo>
                  <a:cubicBezTo>
                    <a:pt x="3835" y="2079"/>
                    <a:pt x="3833" y="2072"/>
                    <a:pt x="3836" y="2067"/>
                  </a:cubicBezTo>
                  <a:cubicBezTo>
                    <a:pt x="3839" y="2062"/>
                    <a:pt x="3845" y="2060"/>
                    <a:pt x="3851" y="2063"/>
                  </a:cubicBezTo>
                  <a:close/>
                  <a:moveTo>
                    <a:pt x="3963" y="2123"/>
                  </a:moveTo>
                  <a:lnTo>
                    <a:pt x="4020" y="2154"/>
                  </a:lnTo>
                  <a:cubicBezTo>
                    <a:pt x="4025" y="2156"/>
                    <a:pt x="4027" y="2163"/>
                    <a:pt x="4024" y="2168"/>
                  </a:cubicBezTo>
                  <a:cubicBezTo>
                    <a:pt x="4021" y="2173"/>
                    <a:pt x="4015" y="2175"/>
                    <a:pt x="4010" y="2172"/>
                  </a:cubicBezTo>
                  <a:lnTo>
                    <a:pt x="3953" y="2142"/>
                  </a:lnTo>
                  <a:cubicBezTo>
                    <a:pt x="3948" y="2139"/>
                    <a:pt x="3946" y="2133"/>
                    <a:pt x="3949" y="2128"/>
                  </a:cubicBezTo>
                  <a:cubicBezTo>
                    <a:pt x="3952" y="2122"/>
                    <a:pt x="3958" y="2120"/>
                    <a:pt x="3963" y="2123"/>
                  </a:cubicBezTo>
                  <a:close/>
                  <a:moveTo>
                    <a:pt x="4076" y="2184"/>
                  </a:moveTo>
                  <a:lnTo>
                    <a:pt x="4133" y="2214"/>
                  </a:lnTo>
                  <a:cubicBezTo>
                    <a:pt x="4138" y="2217"/>
                    <a:pt x="4140" y="2223"/>
                    <a:pt x="4137" y="2229"/>
                  </a:cubicBezTo>
                  <a:cubicBezTo>
                    <a:pt x="4134" y="2234"/>
                    <a:pt x="4128" y="2236"/>
                    <a:pt x="4122" y="2233"/>
                  </a:cubicBezTo>
                  <a:lnTo>
                    <a:pt x="4066" y="2203"/>
                  </a:lnTo>
                  <a:cubicBezTo>
                    <a:pt x="4061" y="2200"/>
                    <a:pt x="4059" y="2193"/>
                    <a:pt x="4062" y="2188"/>
                  </a:cubicBezTo>
                  <a:cubicBezTo>
                    <a:pt x="4064" y="2183"/>
                    <a:pt x="4071" y="2181"/>
                    <a:pt x="4076" y="2184"/>
                  </a:cubicBezTo>
                  <a:close/>
                  <a:moveTo>
                    <a:pt x="4189" y="2244"/>
                  </a:moveTo>
                  <a:lnTo>
                    <a:pt x="4245" y="2275"/>
                  </a:lnTo>
                  <a:cubicBezTo>
                    <a:pt x="4250" y="2278"/>
                    <a:pt x="4252" y="2284"/>
                    <a:pt x="4250" y="2289"/>
                  </a:cubicBezTo>
                  <a:cubicBezTo>
                    <a:pt x="4247" y="2294"/>
                    <a:pt x="4240" y="2296"/>
                    <a:pt x="4235" y="2294"/>
                  </a:cubicBezTo>
                  <a:lnTo>
                    <a:pt x="4179" y="2263"/>
                  </a:lnTo>
                  <a:cubicBezTo>
                    <a:pt x="4174" y="2260"/>
                    <a:pt x="4172" y="2254"/>
                    <a:pt x="4174" y="2249"/>
                  </a:cubicBezTo>
                  <a:cubicBezTo>
                    <a:pt x="4177" y="2244"/>
                    <a:pt x="4184" y="2242"/>
                    <a:pt x="4189" y="2244"/>
                  </a:cubicBezTo>
                  <a:close/>
                  <a:moveTo>
                    <a:pt x="4302" y="2305"/>
                  </a:moveTo>
                  <a:lnTo>
                    <a:pt x="4358" y="2335"/>
                  </a:lnTo>
                  <a:cubicBezTo>
                    <a:pt x="4363" y="2338"/>
                    <a:pt x="4365" y="2345"/>
                    <a:pt x="4362" y="2350"/>
                  </a:cubicBezTo>
                  <a:cubicBezTo>
                    <a:pt x="4360" y="2355"/>
                    <a:pt x="4353" y="2357"/>
                    <a:pt x="4348" y="2354"/>
                  </a:cubicBezTo>
                  <a:lnTo>
                    <a:pt x="4292" y="2324"/>
                  </a:lnTo>
                  <a:cubicBezTo>
                    <a:pt x="4286" y="2321"/>
                    <a:pt x="4284" y="2315"/>
                    <a:pt x="4287" y="2309"/>
                  </a:cubicBezTo>
                  <a:cubicBezTo>
                    <a:pt x="4290" y="2304"/>
                    <a:pt x="4296" y="2302"/>
                    <a:pt x="4302" y="2305"/>
                  </a:cubicBezTo>
                  <a:close/>
                  <a:moveTo>
                    <a:pt x="4414" y="2366"/>
                  </a:moveTo>
                  <a:lnTo>
                    <a:pt x="4471" y="2396"/>
                  </a:lnTo>
                  <a:cubicBezTo>
                    <a:pt x="4476" y="2399"/>
                    <a:pt x="4478" y="2405"/>
                    <a:pt x="4475" y="2410"/>
                  </a:cubicBezTo>
                  <a:cubicBezTo>
                    <a:pt x="4472" y="2416"/>
                    <a:pt x="4466" y="2418"/>
                    <a:pt x="4461" y="2415"/>
                  </a:cubicBezTo>
                  <a:lnTo>
                    <a:pt x="4404" y="2384"/>
                  </a:lnTo>
                  <a:cubicBezTo>
                    <a:pt x="4399" y="2382"/>
                    <a:pt x="4397" y="2375"/>
                    <a:pt x="4400" y="2370"/>
                  </a:cubicBezTo>
                  <a:cubicBezTo>
                    <a:pt x="4403" y="2365"/>
                    <a:pt x="4409" y="2363"/>
                    <a:pt x="4414" y="2366"/>
                  </a:cubicBezTo>
                  <a:close/>
                  <a:moveTo>
                    <a:pt x="4527" y="2426"/>
                  </a:moveTo>
                  <a:lnTo>
                    <a:pt x="4584" y="2457"/>
                  </a:lnTo>
                  <a:cubicBezTo>
                    <a:pt x="4589" y="2459"/>
                    <a:pt x="4591" y="2466"/>
                    <a:pt x="4588" y="2471"/>
                  </a:cubicBezTo>
                  <a:cubicBezTo>
                    <a:pt x="4585" y="2476"/>
                    <a:pt x="4579" y="2478"/>
                    <a:pt x="4573" y="2475"/>
                  </a:cubicBezTo>
                  <a:lnTo>
                    <a:pt x="4517" y="2445"/>
                  </a:lnTo>
                  <a:cubicBezTo>
                    <a:pt x="4512" y="2442"/>
                    <a:pt x="4510" y="2436"/>
                    <a:pt x="4513" y="2431"/>
                  </a:cubicBezTo>
                  <a:cubicBezTo>
                    <a:pt x="4515" y="2425"/>
                    <a:pt x="4522" y="2423"/>
                    <a:pt x="4527" y="2426"/>
                  </a:cubicBezTo>
                  <a:close/>
                  <a:moveTo>
                    <a:pt x="4640" y="2487"/>
                  </a:moveTo>
                  <a:lnTo>
                    <a:pt x="4696" y="2517"/>
                  </a:lnTo>
                  <a:cubicBezTo>
                    <a:pt x="4701" y="2520"/>
                    <a:pt x="4703" y="2526"/>
                    <a:pt x="4701" y="2532"/>
                  </a:cubicBezTo>
                  <a:cubicBezTo>
                    <a:pt x="4698" y="2537"/>
                    <a:pt x="4691" y="2539"/>
                    <a:pt x="4686" y="2536"/>
                  </a:cubicBezTo>
                  <a:lnTo>
                    <a:pt x="4630" y="2506"/>
                  </a:lnTo>
                  <a:cubicBezTo>
                    <a:pt x="4625" y="2503"/>
                    <a:pt x="4623" y="2496"/>
                    <a:pt x="4625" y="2491"/>
                  </a:cubicBezTo>
                  <a:cubicBezTo>
                    <a:pt x="4628" y="2486"/>
                    <a:pt x="4635" y="2484"/>
                    <a:pt x="4640" y="2487"/>
                  </a:cubicBezTo>
                  <a:close/>
                  <a:moveTo>
                    <a:pt x="4753" y="2547"/>
                  </a:moveTo>
                  <a:lnTo>
                    <a:pt x="4809" y="2578"/>
                  </a:lnTo>
                  <a:cubicBezTo>
                    <a:pt x="4814" y="2580"/>
                    <a:pt x="4816" y="2587"/>
                    <a:pt x="4813" y="2592"/>
                  </a:cubicBezTo>
                  <a:cubicBezTo>
                    <a:pt x="4811" y="2597"/>
                    <a:pt x="4804" y="2599"/>
                    <a:pt x="4799" y="2597"/>
                  </a:cubicBezTo>
                  <a:lnTo>
                    <a:pt x="4743" y="2566"/>
                  </a:lnTo>
                  <a:cubicBezTo>
                    <a:pt x="4737" y="2563"/>
                    <a:pt x="4735" y="2557"/>
                    <a:pt x="4738" y="2552"/>
                  </a:cubicBezTo>
                  <a:cubicBezTo>
                    <a:pt x="4741" y="2547"/>
                    <a:pt x="4747" y="2545"/>
                    <a:pt x="4753" y="2547"/>
                  </a:cubicBezTo>
                  <a:close/>
                  <a:moveTo>
                    <a:pt x="4865" y="2608"/>
                  </a:moveTo>
                  <a:lnTo>
                    <a:pt x="4922" y="2638"/>
                  </a:lnTo>
                  <a:cubicBezTo>
                    <a:pt x="4927" y="2641"/>
                    <a:pt x="4929" y="2648"/>
                    <a:pt x="4926" y="2653"/>
                  </a:cubicBezTo>
                  <a:cubicBezTo>
                    <a:pt x="4923" y="2658"/>
                    <a:pt x="4917" y="2660"/>
                    <a:pt x="4912" y="2657"/>
                  </a:cubicBezTo>
                  <a:lnTo>
                    <a:pt x="4855" y="2627"/>
                  </a:lnTo>
                  <a:cubicBezTo>
                    <a:pt x="4850" y="2624"/>
                    <a:pt x="4848" y="2618"/>
                    <a:pt x="4851" y="2612"/>
                  </a:cubicBezTo>
                  <a:cubicBezTo>
                    <a:pt x="4854" y="2607"/>
                    <a:pt x="4860" y="2605"/>
                    <a:pt x="4865" y="2608"/>
                  </a:cubicBezTo>
                  <a:close/>
                  <a:moveTo>
                    <a:pt x="4978" y="2669"/>
                  </a:moveTo>
                  <a:lnTo>
                    <a:pt x="5035" y="2699"/>
                  </a:lnTo>
                  <a:cubicBezTo>
                    <a:pt x="5040" y="2702"/>
                    <a:pt x="5042" y="2708"/>
                    <a:pt x="5039" y="2713"/>
                  </a:cubicBezTo>
                  <a:cubicBezTo>
                    <a:pt x="5036" y="2719"/>
                    <a:pt x="5030" y="2720"/>
                    <a:pt x="5024" y="2718"/>
                  </a:cubicBezTo>
                  <a:lnTo>
                    <a:pt x="4968" y="2687"/>
                  </a:lnTo>
                  <a:cubicBezTo>
                    <a:pt x="4963" y="2685"/>
                    <a:pt x="4961" y="2678"/>
                    <a:pt x="4964" y="2673"/>
                  </a:cubicBezTo>
                  <a:cubicBezTo>
                    <a:pt x="4966" y="2668"/>
                    <a:pt x="4973" y="2666"/>
                    <a:pt x="4978" y="2669"/>
                  </a:cubicBezTo>
                  <a:close/>
                  <a:moveTo>
                    <a:pt x="5091" y="2729"/>
                  </a:moveTo>
                  <a:lnTo>
                    <a:pt x="5147" y="2759"/>
                  </a:lnTo>
                  <a:cubicBezTo>
                    <a:pt x="5152" y="2762"/>
                    <a:pt x="5154" y="2769"/>
                    <a:pt x="5152" y="2774"/>
                  </a:cubicBezTo>
                  <a:cubicBezTo>
                    <a:pt x="5149" y="2779"/>
                    <a:pt x="5142" y="2781"/>
                    <a:pt x="5137" y="2778"/>
                  </a:cubicBezTo>
                  <a:lnTo>
                    <a:pt x="5081" y="2748"/>
                  </a:lnTo>
                  <a:cubicBezTo>
                    <a:pt x="5076" y="2745"/>
                    <a:pt x="5074" y="2739"/>
                    <a:pt x="5076" y="2734"/>
                  </a:cubicBezTo>
                  <a:cubicBezTo>
                    <a:pt x="5079" y="2728"/>
                    <a:pt x="5086" y="2726"/>
                    <a:pt x="5091" y="2729"/>
                  </a:cubicBezTo>
                  <a:close/>
                  <a:moveTo>
                    <a:pt x="5204" y="2790"/>
                  </a:moveTo>
                  <a:lnTo>
                    <a:pt x="5260" y="2820"/>
                  </a:lnTo>
                  <a:cubicBezTo>
                    <a:pt x="5265" y="2823"/>
                    <a:pt x="5267" y="2829"/>
                    <a:pt x="5264" y="2835"/>
                  </a:cubicBezTo>
                  <a:cubicBezTo>
                    <a:pt x="5262" y="2840"/>
                    <a:pt x="5255" y="2842"/>
                    <a:pt x="5250" y="2839"/>
                  </a:cubicBezTo>
                  <a:lnTo>
                    <a:pt x="5194" y="2809"/>
                  </a:lnTo>
                  <a:cubicBezTo>
                    <a:pt x="5188" y="2806"/>
                    <a:pt x="5186" y="2799"/>
                    <a:pt x="5189" y="2794"/>
                  </a:cubicBezTo>
                  <a:cubicBezTo>
                    <a:pt x="5192" y="2789"/>
                    <a:pt x="5198" y="2787"/>
                    <a:pt x="5204" y="2790"/>
                  </a:cubicBezTo>
                  <a:close/>
                  <a:moveTo>
                    <a:pt x="5316" y="2850"/>
                  </a:moveTo>
                  <a:lnTo>
                    <a:pt x="5373" y="2881"/>
                  </a:lnTo>
                  <a:cubicBezTo>
                    <a:pt x="5378" y="2883"/>
                    <a:pt x="5380" y="2890"/>
                    <a:pt x="5377" y="2895"/>
                  </a:cubicBezTo>
                  <a:cubicBezTo>
                    <a:pt x="5374" y="2900"/>
                    <a:pt x="5368" y="2902"/>
                    <a:pt x="5363" y="2899"/>
                  </a:cubicBezTo>
                  <a:lnTo>
                    <a:pt x="5306" y="2869"/>
                  </a:lnTo>
                  <a:cubicBezTo>
                    <a:pt x="5301" y="2866"/>
                    <a:pt x="5299" y="2860"/>
                    <a:pt x="5302" y="2855"/>
                  </a:cubicBezTo>
                  <a:cubicBezTo>
                    <a:pt x="5305" y="2850"/>
                    <a:pt x="5311" y="2848"/>
                    <a:pt x="5316" y="2850"/>
                  </a:cubicBezTo>
                  <a:close/>
                  <a:moveTo>
                    <a:pt x="5429" y="2911"/>
                  </a:moveTo>
                  <a:lnTo>
                    <a:pt x="5486" y="2941"/>
                  </a:lnTo>
                  <a:cubicBezTo>
                    <a:pt x="5491" y="2944"/>
                    <a:pt x="5493" y="2951"/>
                    <a:pt x="5490" y="2956"/>
                  </a:cubicBezTo>
                  <a:cubicBezTo>
                    <a:pt x="5487" y="2961"/>
                    <a:pt x="5481" y="2963"/>
                    <a:pt x="5475" y="2960"/>
                  </a:cubicBezTo>
                  <a:lnTo>
                    <a:pt x="5419" y="2930"/>
                  </a:lnTo>
                  <a:cubicBezTo>
                    <a:pt x="5414" y="2927"/>
                    <a:pt x="5412" y="2920"/>
                    <a:pt x="5415" y="2915"/>
                  </a:cubicBezTo>
                  <a:cubicBezTo>
                    <a:pt x="5417" y="2910"/>
                    <a:pt x="5424" y="2908"/>
                    <a:pt x="5429" y="2911"/>
                  </a:cubicBezTo>
                  <a:close/>
                  <a:moveTo>
                    <a:pt x="5542" y="2972"/>
                  </a:moveTo>
                  <a:lnTo>
                    <a:pt x="5598" y="3002"/>
                  </a:lnTo>
                  <a:cubicBezTo>
                    <a:pt x="5603" y="3005"/>
                    <a:pt x="5605" y="3011"/>
                    <a:pt x="5603" y="3016"/>
                  </a:cubicBezTo>
                  <a:cubicBezTo>
                    <a:pt x="5600" y="3021"/>
                    <a:pt x="5593" y="3023"/>
                    <a:pt x="5588" y="3021"/>
                  </a:cubicBezTo>
                  <a:lnTo>
                    <a:pt x="5532" y="2990"/>
                  </a:lnTo>
                  <a:cubicBezTo>
                    <a:pt x="5527" y="2988"/>
                    <a:pt x="5525" y="2981"/>
                    <a:pt x="5527" y="2976"/>
                  </a:cubicBezTo>
                  <a:cubicBezTo>
                    <a:pt x="5530" y="2971"/>
                    <a:pt x="5537" y="2969"/>
                    <a:pt x="5542" y="2972"/>
                  </a:cubicBezTo>
                  <a:close/>
                  <a:moveTo>
                    <a:pt x="5655" y="3032"/>
                  </a:moveTo>
                  <a:lnTo>
                    <a:pt x="5711" y="3062"/>
                  </a:lnTo>
                  <a:cubicBezTo>
                    <a:pt x="5716" y="3065"/>
                    <a:pt x="5718" y="3072"/>
                    <a:pt x="5715" y="3077"/>
                  </a:cubicBezTo>
                  <a:cubicBezTo>
                    <a:pt x="5713" y="3082"/>
                    <a:pt x="5706" y="3084"/>
                    <a:pt x="5701" y="3081"/>
                  </a:cubicBezTo>
                  <a:lnTo>
                    <a:pt x="5645" y="3051"/>
                  </a:lnTo>
                  <a:cubicBezTo>
                    <a:pt x="5639" y="3048"/>
                    <a:pt x="5637" y="3042"/>
                    <a:pt x="5640" y="3036"/>
                  </a:cubicBezTo>
                  <a:cubicBezTo>
                    <a:pt x="5643" y="3031"/>
                    <a:pt x="5649" y="3029"/>
                    <a:pt x="5655" y="3032"/>
                  </a:cubicBezTo>
                  <a:close/>
                  <a:moveTo>
                    <a:pt x="5767" y="3093"/>
                  </a:moveTo>
                  <a:lnTo>
                    <a:pt x="5824" y="3123"/>
                  </a:lnTo>
                  <a:cubicBezTo>
                    <a:pt x="5829" y="3126"/>
                    <a:pt x="5831" y="3132"/>
                    <a:pt x="5828" y="3137"/>
                  </a:cubicBezTo>
                  <a:cubicBezTo>
                    <a:pt x="5825" y="3143"/>
                    <a:pt x="5819" y="3145"/>
                    <a:pt x="5814" y="3142"/>
                  </a:cubicBezTo>
                  <a:lnTo>
                    <a:pt x="5757" y="3112"/>
                  </a:lnTo>
                  <a:cubicBezTo>
                    <a:pt x="5752" y="3109"/>
                    <a:pt x="5750" y="3102"/>
                    <a:pt x="5753" y="3097"/>
                  </a:cubicBezTo>
                  <a:cubicBezTo>
                    <a:pt x="5756" y="3092"/>
                    <a:pt x="5762" y="3090"/>
                    <a:pt x="5767" y="3093"/>
                  </a:cubicBezTo>
                  <a:close/>
                  <a:moveTo>
                    <a:pt x="5880" y="3153"/>
                  </a:moveTo>
                  <a:lnTo>
                    <a:pt x="5937" y="3184"/>
                  </a:lnTo>
                  <a:cubicBezTo>
                    <a:pt x="5942" y="3186"/>
                    <a:pt x="5944" y="3193"/>
                    <a:pt x="5941" y="3198"/>
                  </a:cubicBezTo>
                  <a:cubicBezTo>
                    <a:pt x="5938" y="3203"/>
                    <a:pt x="5932" y="3205"/>
                    <a:pt x="5926" y="3202"/>
                  </a:cubicBezTo>
                  <a:lnTo>
                    <a:pt x="5870" y="3172"/>
                  </a:lnTo>
                  <a:cubicBezTo>
                    <a:pt x="5865" y="3169"/>
                    <a:pt x="5863" y="3163"/>
                    <a:pt x="5866" y="3158"/>
                  </a:cubicBezTo>
                  <a:cubicBezTo>
                    <a:pt x="5869" y="3152"/>
                    <a:pt x="5875" y="3151"/>
                    <a:pt x="5880" y="3153"/>
                  </a:cubicBezTo>
                  <a:close/>
                  <a:moveTo>
                    <a:pt x="5993" y="3214"/>
                  </a:moveTo>
                  <a:lnTo>
                    <a:pt x="6049" y="3244"/>
                  </a:lnTo>
                  <a:cubicBezTo>
                    <a:pt x="6054" y="3247"/>
                    <a:pt x="6056" y="3253"/>
                    <a:pt x="6054" y="3259"/>
                  </a:cubicBezTo>
                  <a:cubicBezTo>
                    <a:pt x="6051" y="3264"/>
                    <a:pt x="6044" y="3266"/>
                    <a:pt x="6039" y="3263"/>
                  </a:cubicBezTo>
                  <a:lnTo>
                    <a:pt x="5983" y="3233"/>
                  </a:lnTo>
                  <a:cubicBezTo>
                    <a:pt x="5978" y="3230"/>
                    <a:pt x="5976" y="3223"/>
                    <a:pt x="5978" y="3218"/>
                  </a:cubicBezTo>
                  <a:cubicBezTo>
                    <a:pt x="5981" y="3213"/>
                    <a:pt x="5988" y="3211"/>
                    <a:pt x="5993" y="3214"/>
                  </a:cubicBezTo>
                  <a:close/>
                  <a:moveTo>
                    <a:pt x="6106" y="3275"/>
                  </a:moveTo>
                  <a:lnTo>
                    <a:pt x="6162" y="3305"/>
                  </a:lnTo>
                  <a:cubicBezTo>
                    <a:pt x="6167" y="3308"/>
                    <a:pt x="6169" y="3314"/>
                    <a:pt x="6166" y="3319"/>
                  </a:cubicBezTo>
                  <a:cubicBezTo>
                    <a:pt x="6164" y="3324"/>
                    <a:pt x="6157" y="3326"/>
                    <a:pt x="6152" y="3324"/>
                  </a:cubicBezTo>
                  <a:lnTo>
                    <a:pt x="6096" y="3293"/>
                  </a:lnTo>
                  <a:cubicBezTo>
                    <a:pt x="6090" y="3291"/>
                    <a:pt x="6088" y="3284"/>
                    <a:pt x="6091" y="3279"/>
                  </a:cubicBezTo>
                  <a:cubicBezTo>
                    <a:pt x="6094" y="3274"/>
                    <a:pt x="6100" y="3272"/>
                    <a:pt x="6106" y="3275"/>
                  </a:cubicBezTo>
                  <a:close/>
                  <a:moveTo>
                    <a:pt x="6218" y="3335"/>
                  </a:moveTo>
                  <a:lnTo>
                    <a:pt x="6275" y="3365"/>
                  </a:lnTo>
                  <a:cubicBezTo>
                    <a:pt x="6280" y="3368"/>
                    <a:pt x="6282" y="3375"/>
                    <a:pt x="6279" y="3380"/>
                  </a:cubicBezTo>
                  <a:cubicBezTo>
                    <a:pt x="6276" y="3385"/>
                    <a:pt x="6270" y="3387"/>
                    <a:pt x="6265" y="3384"/>
                  </a:cubicBezTo>
                  <a:lnTo>
                    <a:pt x="6208" y="3354"/>
                  </a:lnTo>
                  <a:cubicBezTo>
                    <a:pt x="6203" y="3351"/>
                    <a:pt x="6201" y="3345"/>
                    <a:pt x="6204" y="3339"/>
                  </a:cubicBezTo>
                  <a:cubicBezTo>
                    <a:pt x="6207" y="3334"/>
                    <a:pt x="6213" y="3332"/>
                    <a:pt x="6218" y="3335"/>
                  </a:cubicBezTo>
                  <a:close/>
                  <a:moveTo>
                    <a:pt x="6331" y="3396"/>
                  </a:moveTo>
                  <a:lnTo>
                    <a:pt x="6372" y="3418"/>
                  </a:lnTo>
                  <a:cubicBezTo>
                    <a:pt x="6377" y="3420"/>
                    <a:pt x="6379" y="3427"/>
                    <a:pt x="6376" y="3432"/>
                  </a:cubicBezTo>
                  <a:cubicBezTo>
                    <a:pt x="6373" y="3437"/>
                    <a:pt x="6367" y="3439"/>
                    <a:pt x="6362" y="3436"/>
                  </a:cubicBezTo>
                  <a:lnTo>
                    <a:pt x="6321" y="3414"/>
                  </a:lnTo>
                  <a:cubicBezTo>
                    <a:pt x="6316" y="3412"/>
                    <a:pt x="6314" y="3405"/>
                    <a:pt x="6317" y="3400"/>
                  </a:cubicBezTo>
                  <a:cubicBezTo>
                    <a:pt x="6320" y="3395"/>
                    <a:pt x="6326" y="3393"/>
                    <a:pt x="6331" y="3396"/>
                  </a:cubicBez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01BAFBF-B50D-4295-A18C-8EF5AD83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938"/>
              <a:ext cx="70" cy="57"/>
            </a:xfrm>
            <a:custGeom>
              <a:avLst/>
              <a:gdLst>
                <a:gd name="T0" fmla="*/ 29 w 70"/>
                <a:gd name="T1" fmla="*/ 0 h 57"/>
                <a:gd name="T2" fmla="*/ 70 w 70"/>
                <a:gd name="T3" fmla="*/ 57 h 57"/>
                <a:gd name="T4" fmla="*/ 0 w 70"/>
                <a:gd name="T5" fmla="*/ 55 h 57"/>
                <a:gd name="T6" fmla="*/ 29 w 7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7">
                  <a:moveTo>
                    <a:pt x="29" y="0"/>
                  </a:moveTo>
                  <a:lnTo>
                    <a:pt x="70" y="57"/>
                  </a:lnTo>
                  <a:lnTo>
                    <a:pt x="0" y="5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5F1723-9446-45A8-8F53-2A7ABF50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229"/>
              <a:ext cx="43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BAE611B-40DF-4D90-8898-5A9E4B60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17"/>
              <a:ext cx="4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FB92988-3587-4BF3-BC49-4B69D15CA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223"/>
              <a:ext cx="1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D16D2A"/>
                  </a:solidFill>
                  <a:effectLst/>
                  <a:latin typeface="Calibri" panose="020F0502020204030204" pitchFamily="34" charset="0"/>
                </a:rPr>
                <a:t>A2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658BB7F-4F9C-4F9F-9013-4D88ED39E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5" y="1011"/>
              <a:ext cx="543" cy="177"/>
            </a:xfrm>
            <a:custGeom>
              <a:avLst/>
              <a:gdLst>
                <a:gd name="T0" fmla="*/ 1230 w 1306"/>
                <a:gd name="T1" fmla="*/ 404 h 425"/>
                <a:gd name="T2" fmla="*/ 1237 w 1306"/>
                <a:gd name="T3" fmla="*/ 384 h 425"/>
                <a:gd name="T4" fmla="*/ 1305 w 1306"/>
                <a:gd name="T5" fmla="*/ 416 h 425"/>
                <a:gd name="T6" fmla="*/ 1169 w 1306"/>
                <a:gd name="T7" fmla="*/ 385 h 425"/>
                <a:gd name="T8" fmla="*/ 1101 w 1306"/>
                <a:gd name="T9" fmla="*/ 353 h 425"/>
                <a:gd name="T10" fmla="*/ 1175 w 1306"/>
                <a:gd name="T11" fmla="*/ 365 h 425"/>
                <a:gd name="T12" fmla="*/ 1169 w 1306"/>
                <a:gd name="T13" fmla="*/ 385 h 425"/>
                <a:gd name="T14" fmla="*/ 986 w 1306"/>
                <a:gd name="T15" fmla="*/ 328 h 425"/>
                <a:gd name="T16" fmla="*/ 992 w 1306"/>
                <a:gd name="T17" fmla="*/ 308 h 425"/>
                <a:gd name="T18" fmla="*/ 1060 w 1306"/>
                <a:gd name="T19" fmla="*/ 340 h 425"/>
                <a:gd name="T20" fmla="*/ 925 w 1306"/>
                <a:gd name="T21" fmla="*/ 309 h 425"/>
                <a:gd name="T22" fmla="*/ 857 w 1306"/>
                <a:gd name="T23" fmla="*/ 276 h 425"/>
                <a:gd name="T24" fmla="*/ 931 w 1306"/>
                <a:gd name="T25" fmla="*/ 288 h 425"/>
                <a:gd name="T26" fmla="*/ 925 w 1306"/>
                <a:gd name="T27" fmla="*/ 309 h 425"/>
                <a:gd name="T28" fmla="*/ 742 w 1306"/>
                <a:gd name="T29" fmla="*/ 252 h 425"/>
                <a:gd name="T30" fmla="*/ 748 w 1306"/>
                <a:gd name="T31" fmla="*/ 231 h 425"/>
                <a:gd name="T32" fmla="*/ 816 w 1306"/>
                <a:gd name="T33" fmla="*/ 264 h 425"/>
                <a:gd name="T34" fmla="*/ 680 w 1306"/>
                <a:gd name="T35" fmla="*/ 232 h 425"/>
                <a:gd name="T36" fmla="*/ 612 w 1306"/>
                <a:gd name="T37" fmla="*/ 200 h 425"/>
                <a:gd name="T38" fmla="*/ 687 w 1306"/>
                <a:gd name="T39" fmla="*/ 212 h 425"/>
                <a:gd name="T40" fmla="*/ 680 w 1306"/>
                <a:gd name="T41" fmla="*/ 232 h 425"/>
                <a:gd name="T42" fmla="*/ 497 w 1306"/>
                <a:gd name="T43" fmla="*/ 175 h 425"/>
                <a:gd name="T44" fmla="*/ 504 w 1306"/>
                <a:gd name="T45" fmla="*/ 155 h 425"/>
                <a:gd name="T46" fmla="*/ 572 w 1306"/>
                <a:gd name="T47" fmla="*/ 187 h 425"/>
                <a:gd name="T48" fmla="*/ 436 w 1306"/>
                <a:gd name="T49" fmla="*/ 156 h 425"/>
                <a:gd name="T50" fmla="*/ 368 w 1306"/>
                <a:gd name="T51" fmla="*/ 124 h 425"/>
                <a:gd name="T52" fmla="*/ 442 w 1306"/>
                <a:gd name="T53" fmla="*/ 136 h 425"/>
                <a:gd name="T54" fmla="*/ 436 w 1306"/>
                <a:gd name="T55" fmla="*/ 156 h 425"/>
                <a:gd name="T56" fmla="*/ 253 w 1306"/>
                <a:gd name="T57" fmla="*/ 99 h 425"/>
                <a:gd name="T58" fmla="*/ 259 w 1306"/>
                <a:gd name="T59" fmla="*/ 78 h 425"/>
                <a:gd name="T60" fmla="*/ 327 w 1306"/>
                <a:gd name="T61" fmla="*/ 111 h 425"/>
                <a:gd name="T62" fmla="*/ 192 w 1306"/>
                <a:gd name="T63" fmla="*/ 80 h 425"/>
                <a:gd name="T64" fmla="*/ 124 w 1306"/>
                <a:gd name="T65" fmla="*/ 47 h 425"/>
                <a:gd name="T66" fmla="*/ 198 w 1306"/>
                <a:gd name="T67" fmla="*/ 59 h 425"/>
                <a:gd name="T68" fmla="*/ 192 w 1306"/>
                <a:gd name="T69" fmla="*/ 80 h 425"/>
                <a:gd name="T70" fmla="*/ 8 w 1306"/>
                <a:gd name="T71" fmla="*/ 22 h 425"/>
                <a:gd name="T72" fmla="*/ 15 w 1306"/>
                <a:gd name="T73" fmla="*/ 2 h 425"/>
                <a:gd name="T74" fmla="*/ 83 w 1306"/>
                <a:gd name="T75" fmla="*/ 3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6" h="425">
                  <a:moveTo>
                    <a:pt x="1291" y="423"/>
                  </a:moveTo>
                  <a:lnTo>
                    <a:pt x="1230" y="404"/>
                  </a:lnTo>
                  <a:cubicBezTo>
                    <a:pt x="1225" y="402"/>
                    <a:pt x="1221" y="397"/>
                    <a:pt x="1223" y="391"/>
                  </a:cubicBezTo>
                  <a:cubicBezTo>
                    <a:pt x="1225" y="385"/>
                    <a:pt x="1231" y="382"/>
                    <a:pt x="1237" y="384"/>
                  </a:cubicBezTo>
                  <a:lnTo>
                    <a:pt x="1298" y="403"/>
                  </a:lnTo>
                  <a:cubicBezTo>
                    <a:pt x="1303" y="405"/>
                    <a:pt x="1306" y="411"/>
                    <a:pt x="1305" y="416"/>
                  </a:cubicBezTo>
                  <a:cubicBezTo>
                    <a:pt x="1303" y="422"/>
                    <a:pt x="1297" y="425"/>
                    <a:pt x="1291" y="423"/>
                  </a:cubicBezTo>
                  <a:close/>
                  <a:moveTo>
                    <a:pt x="1169" y="385"/>
                  </a:moveTo>
                  <a:lnTo>
                    <a:pt x="1108" y="366"/>
                  </a:lnTo>
                  <a:cubicBezTo>
                    <a:pt x="1102" y="364"/>
                    <a:pt x="1099" y="358"/>
                    <a:pt x="1101" y="353"/>
                  </a:cubicBezTo>
                  <a:cubicBezTo>
                    <a:pt x="1103" y="347"/>
                    <a:pt x="1109" y="344"/>
                    <a:pt x="1114" y="346"/>
                  </a:cubicBezTo>
                  <a:lnTo>
                    <a:pt x="1175" y="365"/>
                  </a:lnTo>
                  <a:cubicBezTo>
                    <a:pt x="1181" y="367"/>
                    <a:pt x="1184" y="373"/>
                    <a:pt x="1182" y="378"/>
                  </a:cubicBezTo>
                  <a:cubicBezTo>
                    <a:pt x="1181" y="384"/>
                    <a:pt x="1175" y="387"/>
                    <a:pt x="1169" y="385"/>
                  </a:cubicBezTo>
                  <a:close/>
                  <a:moveTo>
                    <a:pt x="1047" y="347"/>
                  </a:moveTo>
                  <a:lnTo>
                    <a:pt x="986" y="328"/>
                  </a:lnTo>
                  <a:cubicBezTo>
                    <a:pt x="980" y="326"/>
                    <a:pt x="977" y="320"/>
                    <a:pt x="979" y="315"/>
                  </a:cubicBezTo>
                  <a:cubicBezTo>
                    <a:pt x="981" y="309"/>
                    <a:pt x="987" y="306"/>
                    <a:pt x="992" y="308"/>
                  </a:cubicBezTo>
                  <a:lnTo>
                    <a:pt x="1053" y="327"/>
                  </a:lnTo>
                  <a:cubicBezTo>
                    <a:pt x="1059" y="328"/>
                    <a:pt x="1062" y="334"/>
                    <a:pt x="1060" y="340"/>
                  </a:cubicBezTo>
                  <a:cubicBezTo>
                    <a:pt x="1059" y="346"/>
                    <a:pt x="1053" y="349"/>
                    <a:pt x="1047" y="347"/>
                  </a:cubicBezTo>
                  <a:close/>
                  <a:moveTo>
                    <a:pt x="925" y="309"/>
                  </a:moveTo>
                  <a:lnTo>
                    <a:pt x="864" y="290"/>
                  </a:lnTo>
                  <a:cubicBezTo>
                    <a:pt x="858" y="288"/>
                    <a:pt x="855" y="282"/>
                    <a:pt x="857" y="276"/>
                  </a:cubicBezTo>
                  <a:cubicBezTo>
                    <a:pt x="858" y="271"/>
                    <a:pt x="864" y="268"/>
                    <a:pt x="870" y="269"/>
                  </a:cubicBezTo>
                  <a:lnTo>
                    <a:pt x="931" y="288"/>
                  </a:lnTo>
                  <a:cubicBezTo>
                    <a:pt x="937" y="290"/>
                    <a:pt x="940" y="296"/>
                    <a:pt x="938" y="302"/>
                  </a:cubicBezTo>
                  <a:cubicBezTo>
                    <a:pt x="936" y="307"/>
                    <a:pt x="930" y="311"/>
                    <a:pt x="925" y="309"/>
                  </a:cubicBezTo>
                  <a:close/>
                  <a:moveTo>
                    <a:pt x="803" y="271"/>
                  </a:moveTo>
                  <a:lnTo>
                    <a:pt x="742" y="252"/>
                  </a:lnTo>
                  <a:cubicBezTo>
                    <a:pt x="736" y="250"/>
                    <a:pt x="733" y="244"/>
                    <a:pt x="735" y="238"/>
                  </a:cubicBezTo>
                  <a:cubicBezTo>
                    <a:pt x="736" y="233"/>
                    <a:pt x="742" y="229"/>
                    <a:pt x="748" y="231"/>
                  </a:cubicBezTo>
                  <a:lnTo>
                    <a:pt x="809" y="250"/>
                  </a:lnTo>
                  <a:cubicBezTo>
                    <a:pt x="815" y="252"/>
                    <a:pt x="818" y="258"/>
                    <a:pt x="816" y="264"/>
                  </a:cubicBezTo>
                  <a:cubicBezTo>
                    <a:pt x="814" y="269"/>
                    <a:pt x="808" y="272"/>
                    <a:pt x="803" y="271"/>
                  </a:cubicBezTo>
                  <a:close/>
                  <a:moveTo>
                    <a:pt x="680" y="232"/>
                  </a:moveTo>
                  <a:lnTo>
                    <a:pt x="619" y="213"/>
                  </a:lnTo>
                  <a:cubicBezTo>
                    <a:pt x="614" y="212"/>
                    <a:pt x="611" y="206"/>
                    <a:pt x="612" y="200"/>
                  </a:cubicBezTo>
                  <a:cubicBezTo>
                    <a:pt x="614" y="194"/>
                    <a:pt x="620" y="191"/>
                    <a:pt x="626" y="193"/>
                  </a:cubicBezTo>
                  <a:lnTo>
                    <a:pt x="687" y="212"/>
                  </a:lnTo>
                  <a:cubicBezTo>
                    <a:pt x="692" y="214"/>
                    <a:pt x="696" y="220"/>
                    <a:pt x="694" y="225"/>
                  </a:cubicBezTo>
                  <a:cubicBezTo>
                    <a:pt x="692" y="231"/>
                    <a:pt x="686" y="234"/>
                    <a:pt x="680" y="232"/>
                  </a:cubicBezTo>
                  <a:close/>
                  <a:moveTo>
                    <a:pt x="558" y="194"/>
                  </a:moveTo>
                  <a:lnTo>
                    <a:pt x="497" y="175"/>
                  </a:lnTo>
                  <a:cubicBezTo>
                    <a:pt x="492" y="173"/>
                    <a:pt x="488" y="167"/>
                    <a:pt x="490" y="162"/>
                  </a:cubicBezTo>
                  <a:cubicBezTo>
                    <a:pt x="492" y="156"/>
                    <a:pt x="498" y="153"/>
                    <a:pt x="504" y="155"/>
                  </a:cubicBezTo>
                  <a:lnTo>
                    <a:pt x="565" y="174"/>
                  </a:lnTo>
                  <a:cubicBezTo>
                    <a:pt x="570" y="176"/>
                    <a:pt x="573" y="182"/>
                    <a:pt x="572" y="187"/>
                  </a:cubicBezTo>
                  <a:cubicBezTo>
                    <a:pt x="570" y="193"/>
                    <a:pt x="564" y="196"/>
                    <a:pt x="558" y="194"/>
                  </a:cubicBezTo>
                  <a:close/>
                  <a:moveTo>
                    <a:pt x="436" y="156"/>
                  </a:moveTo>
                  <a:lnTo>
                    <a:pt x="375" y="137"/>
                  </a:lnTo>
                  <a:cubicBezTo>
                    <a:pt x="369" y="135"/>
                    <a:pt x="366" y="129"/>
                    <a:pt x="368" y="124"/>
                  </a:cubicBezTo>
                  <a:cubicBezTo>
                    <a:pt x="370" y="118"/>
                    <a:pt x="376" y="115"/>
                    <a:pt x="381" y="117"/>
                  </a:cubicBezTo>
                  <a:lnTo>
                    <a:pt x="442" y="136"/>
                  </a:lnTo>
                  <a:cubicBezTo>
                    <a:pt x="448" y="137"/>
                    <a:pt x="451" y="143"/>
                    <a:pt x="449" y="149"/>
                  </a:cubicBezTo>
                  <a:cubicBezTo>
                    <a:pt x="448" y="155"/>
                    <a:pt x="442" y="158"/>
                    <a:pt x="436" y="156"/>
                  </a:cubicBezTo>
                  <a:close/>
                  <a:moveTo>
                    <a:pt x="314" y="118"/>
                  </a:moveTo>
                  <a:lnTo>
                    <a:pt x="253" y="99"/>
                  </a:lnTo>
                  <a:cubicBezTo>
                    <a:pt x="247" y="97"/>
                    <a:pt x="244" y="91"/>
                    <a:pt x="246" y="85"/>
                  </a:cubicBezTo>
                  <a:cubicBezTo>
                    <a:pt x="248" y="80"/>
                    <a:pt x="254" y="77"/>
                    <a:pt x="259" y="78"/>
                  </a:cubicBezTo>
                  <a:lnTo>
                    <a:pt x="320" y="98"/>
                  </a:lnTo>
                  <a:cubicBezTo>
                    <a:pt x="326" y="99"/>
                    <a:pt x="329" y="105"/>
                    <a:pt x="327" y="111"/>
                  </a:cubicBezTo>
                  <a:cubicBezTo>
                    <a:pt x="326" y="117"/>
                    <a:pt x="320" y="120"/>
                    <a:pt x="314" y="118"/>
                  </a:cubicBezTo>
                  <a:close/>
                  <a:moveTo>
                    <a:pt x="192" y="80"/>
                  </a:moveTo>
                  <a:lnTo>
                    <a:pt x="131" y="61"/>
                  </a:lnTo>
                  <a:cubicBezTo>
                    <a:pt x="125" y="59"/>
                    <a:pt x="122" y="53"/>
                    <a:pt x="124" y="47"/>
                  </a:cubicBezTo>
                  <a:cubicBezTo>
                    <a:pt x="125" y="42"/>
                    <a:pt x="131" y="39"/>
                    <a:pt x="137" y="40"/>
                  </a:cubicBezTo>
                  <a:lnTo>
                    <a:pt x="198" y="59"/>
                  </a:lnTo>
                  <a:cubicBezTo>
                    <a:pt x="204" y="61"/>
                    <a:pt x="207" y="67"/>
                    <a:pt x="205" y="73"/>
                  </a:cubicBezTo>
                  <a:cubicBezTo>
                    <a:pt x="203" y="78"/>
                    <a:pt x="197" y="81"/>
                    <a:pt x="192" y="80"/>
                  </a:cubicBezTo>
                  <a:close/>
                  <a:moveTo>
                    <a:pt x="70" y="42"/>
                  </a:moveTo>
                  <a:lnTo>
                    <a:pt x="8" y="22"/>
                  </a:lnTo>
                  <a:cubicBezTo>
                    <a:pt x="3" y="21"/>
                    <a:pt x="0" y="15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lnTo>
                    <a:pt x="76" y="21"/>
                  </a:lnTo>
                  <a:cubicBezTo>
                    <a:pt x="82" y="23"/>
                    <a:pt x="85" y="29"/>
                    <a:pt x="83" y="35"/>
                  </a:cubicBezTo>
                  <a:cubicBezTo>
                    <a:pt x="81" y="40"/>
                    <a:pt x="75" y="43"/>
                    <a:pt x="70" y="42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068EDA4-2A61-4F49-8EF9-7C80EF54D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983"/>
              <a:ext cx="69" cy="60"/>
            </a:xfrm>
            <a:custGeom>
              <a:avLst/>
              <a:gdLst>
                <a:gd name="T0" fmla="*/ 51 w 69"/>
                <a:gd name="T1" fmla="*/ 60 h 60"/>
                <a:gd name="T2" fmla="*/ 0 w 69"/>
                <a:gd name="T3" fmla="*/ 11 h 60"/>
                <a:gd name="T4" fmla="*/ 69 w 69"/>
                <a:gd name="T5" fmla="*/ 0 h 60"/>
                <a:gd name="T6" fmla="*/ 51 w 6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0">
                  <a:moveTo>
                    <a:pt x="51" y="60"/>
                  </a:moveTo>
                  <a:lnTo>
                    <a:pt x="0" y="11"/>
                  </a:lnTo>
                  <a:lnTo>
                    <a:pt x="69" y="0"/>
                  </a:lnTo>
                  <a:lnTo>
                    <a:pt x="51" y="6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9B7994B-6B9E-46D3-BECF-6451BBF1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1046"/>
              <a:ext cx="43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B72625-8C2C-4577-9614-4934F9D80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034"/>
              <a:ext cx="4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EB35646-EA04-4F75-9AE4-A61060A4F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040"/>
              <a:ext cx="1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B1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8BA8312-53D0-4B34-85C1-825157ED3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5" y="1178"/>
              <a:ext cx="493" cy="1708"/>
            </a:xfrm>
            <a:custGeom>
              <a:avLst/>
              <a:gdLst>
                <a:gd name="T0" fmla="*/ 1147 w 1186"/>
                <a:gd name="T1" fmla="*/ 71 h 4106"/>
                <a:gd name="T2" fmla="*/ 1177 w 1186"/>
                <a:gd name="T3" fmla="*/ 2 h 4106"/>
                <a:gd name="T4" fmla="*/ 1119 w 1186"/>
                <a:gd name="T5" fmla="*/ 207 h 4106"/>
                <a:gd name="T6" fmla="*/ 1150 w 1186"/>
                <a:gd name="T7" fmla="*/ 138 h 4106"/>
                <a:gd name="T8" fmla="*/ 1077 w 1186"/>
                <a:gd name="T9" fmla="*/ 317 h 4106"/>
                <a:gd name="T10" fmla="*/ 1080 w 1186"/>
                <a:gd name="T11" fmla="*/ 384 h 4106"/>
                <a:gd name="T12" fmla="*/ 1059 w 1186"/>
                <a:gd name="T13" fmla="*/ 379 h 4106"/>
                <a:gd name="T14" fmla="*/ 1027 w 1186"/>
                <a:gd name="T15" fmla="*/ 569 h 4106"/>
                <a:gd name="T16" fmla="*/ 1037 w 1186"/>
                <a:gd name="T17" fmla="*/ 494 h 4106"/>
                <a:gd name="T18" fmla="*/ 979 w 1186"/>
                <a:gd name="T19" fmla="*/ 700 h 4106"/>
                <a:gd name="T20" fmla="*/ 1009 w 1186"/>
                <a:gd name="T21" fmla="*/ 631 h 4106"/>
                <a:gd name="T22" fmla="*/ 936 w 1186"/>
                <a:gd name="T23" fmla="*/ 809 h 4106"/>
                <a:gd name="T24" fmla="*/ 939 w 1186"/>
                <a:gd name="T25" fmla="*/ 877 h 4106"/>
                <a:gd name="T26" fmla="*/ 919 w 1186"/>
                <a:gd name="T27" fmla="*/ 871 h 4106"/>
                <a:gd name="T28" fmla="*/ 887 w 1186"/>
                <a:gd name="T29" fmla="*/ 1061 h 4106"/>
                <a:gd name="T30" fmla="*/ 897 w 1186"/>
                <a:gd name="T31" fmla="*/ 987 h 4106"/>
                <a:gd name="T32" fmla="*/ 839 w 1186"/>
                <a:gd name="T33" fmla="*/ 1192 h 4106"/>
                <a:gd name="T34" fmla="*/ 869 w 1186"/>
                <a:gd name="T35" fmla="*/ 1123 h 4106"/>
                <a:gd name="T36" fmla="*/ 796 w 1186"/>
                <a:gd name="T37" fmla="*/ 1302 h 4106"/>
                <a:gd name="T38" fmla="*/ 799 w 1186"/>
                <a:gd name="T39" fmla="*/ 1369 h 4106"/>
                <a:gd name="T40" fmla="*/ 779 w 1186"/>
                <a:gd name="T41" fmla="*/ 1363 h 4106"/>
                <a:gd name="T42" fmla="*/ 747 w 1186"/>
                <a:gd name="T43" fmla="*/ 1554 h 4106"/>
                <a:gd name="T44" fmla="*/ 757 w 1186"/>
                <a:gd name="T45" fmla="*/ 1479 h 4106"/>
                <a:gd name="T46" fmla="*/ 698 w 1186"/>
                <a:gd name="T47" fmla="*/ 1684 h 4106"/>
                <a:gd name="T48" fmla="*/ 729 w 1186"/>
                <a:gd name="T49" fmla="*/ 1615 h 4106"/>
                <a:gd name="T50" fmla="*/ 656 w 1186"/>
                <a:gd name="T51" fmla="*/ 1794 h 4106"/>
                <a:gd name="T52" fmla="*/ 659 w 1186"/>
                <a:gd name="T53" fmla="*/ 1862 h 4106"/>
                <a:gd name="T54" fmla="*/ 638 w 1186"/>
                <a:gd name="T55" fmla="*/ 1856 h 4106"/>
                <a:gd name="T56" fmla="*/ 606 w 1186"/>
                <a:gd name="T57" fmla="*/ 2046 h 4106"/>
                <a:gd name="T58" fmla="*/ 617 w 1186"/>
                <a:gd name="T59" fmla="*/ 1972 h 4106"/>
                <a:gd name="T60" fmla="*/ 558 w 1186"/>
                <a:gd name="T61" fmla="*/ 2177 h 4106"/>
                <a:gd name="T62" fmla="*/ 589 w 1186"/>
                <a:gd name="T63" fmla="*/ 2108 h 4106"/>
                <a:gd name="T64" fmla="*/ 516 w 1186"/>
                <a:gd name="T65" fmla="*/ 2287 h 4106"/>
                <a:gd name="T66" fmla="*/ 519 w 1186"/>
                <a:gd name="T67" fmla="*/ 2354 h 4106"/>
                <a:gd name="T68" fmla="*/ 498 w 1186"/>
                <a:gd name="T69" fmla="*/ 2348 h 4106"/>
                <a:gd name="T70" fmla="*/ 466 w 1186"/>
                <a:gd name="T71" fmla="*/ 2539 h 4106"/>
                <a:gd name="T72" fmla="*/ 476 w 1186"/>
                <a:gd name="T73" fmla="*/ 2464 h 4106"/>
                <a:gd name="T74" fmla="*/ 418 w 1186"/>
                <a:gd name="T75" fmla="*/ 2669 h 4106"/>
                <a:gd name="T76" fmla="*/ 449 w 1186"/>
                <a:gd name="T77" fmla="*/ 2600 h 4106"/>
                <a:gd name="T78" fmla="*/ 376 w 1186"/>
                <a:gd name="T79" fmla="*/ 2779 h 4106"/>
                <a:gd name="T80" fmla="*/ 379 w 1186"/>
                <a:gd name="T81" fmla="*/ 2847 h 4106"/>
                <a:gd name="T82" fmla="*/ 358 w 1186"/>
                <a:gd name="T83" fmla="*/ 2841 h 4106"/>
                <a:gd name="T84" fmla="*/ 326 w 1186"/>
                <a:gd name="T85" fmla="*/ 3031 h 4106"/>
                <a:gd name="T86" fmla="*/ 336 w 1186"/>
                <a:gd name="T87" fmla="*/ 2956 h 4106"/>
                <a:gd name="T88" fmla="*/ 278 w 1186"/>
                <a:gd name="T89" fmla="*/ 3162 h 4106"/>
                <a:gd name="T90" fmla="*/ 308 w 1186"/>
                <a:gd name="T91" fmla="*/ 3093 h 4106"/>
                <a:gd name="T92" fmla="*/ 235 w 1186"/>
                <a:gd name="T93" fmla="*/ 3272 h 4106"/>
                <a:gd name="T94" fmla="*/ 238 w 1186"/>
                <a:gd name="T95" fmla="*/ 3339 h 4106"/>
                <a:gd name="T96" fmla="*/ 218 w 1186"/>
                <a:gd name="T97" fmla="*/ 3333 h 4106"/>
                <a:gd name="T98" fmla="*/ 186 w 1186"/>
                <a:gd name="T99" fmla="*/ 3524 h 4106"/>
                <a:gd name="T100" fmla="*/ 196 w 1186"/>
                <a:gd name="T101" fmla="*/ 3449 h 4106"/>
                <a:gd name="T102" fmla="*/ 138 w 1186"/>
                <a:gd name="T103" fmla="*/ 3654 h 4106"/>
                <a:gd name="T104" fmla="*/ 168 w 1186"/>
                <a:gd name="T105" fmla="*/ 3585 h 4106"/>
                <a:gd name="T106" fmla="*/ 95 w 1186"/>
                <a:gd name="T107" fmla="*/ 3764 h 4106"/>
                <a:gd name="T108" fmla="*/ 98 w 1186"/>
                <a:gd name="T109" fmla="*/ 3831 h 4106"/>
                <a:gd name="T110" fmla="*/ 78 w 1186"/>
                <a:gd name="T111" fmla="*/ 3826 h 4106"/>
                <a:gd name="T112" fmla="*/ 46 w 1186"/>
                <a:gd name="T113" fmla="*/ 4016 h 4106"/>
                <a:gd name="T114" fmla="*/ 56 w 1186"/>
                <a:gd name="T115" fmla="*/ 3941 h 4106"/>
                <a:gd name="T116" fmla="*/ 9 w 1186"/>
                <a:gd name="T117" fmla="*/ 4105 h 4106"/>
                <a:gd name="T118" fmla="*/ 28 w 1186"/>
                <a:gd name="T119" fmla="*/ 4078 h 4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6" h="4106">
                  <a:moveTo>
                    <a:pt x="1185" y="15"/>
                  </a:moveTo>
                  <a:lnTo>
                    <a:pt x="1167" y="77"/>
                  </a:lnTo>
                  <a:cubicBezTo>
                    <a:pt x="1166" y="82"/>
                    <a:pt x="1160" y="86"/>
                    <a:pt x="1154" y="84"/>
                  </a:cubicBezTo>
                  <a:cubicBezTo>
                    <a:pt x="1148" y="82"/>
                    <a:pt x="1145" y="76"/>
                    <a:pt x="1147" y="71"/>
                  </a:cubicBezTo>
                  <a:lnTo>
                    <a:pt x="1147" y="71"/>
                  </a:lnTo>
                  <a:lnTo>
                    <a:pt x="1164" y="9"/>
                  </a:lnTo>
                  <a:lnTo>
                    <a:pt x="1164" y="9"/>
                  </a:lnTo>
                  <a:cubicBezTo>
                    <a:pt x="1166" y="4"/>
                    <a:pt x="1172" y="0"/>
                    <a:pt x="1177" y="2"/>
                  </a:cubicBezTo>
                  <a:cubicBezTo>
                    <a:pt x="1183" y="4"/>
                    <a:pt x="1186" y="9"/>
                    <a:pt x="1185" y="15"/>
                  </a:cubicBezTo>
                  <a:close/>
                  <a:moveTo>
                    <a:pt x="1150" y="138"/>
                  </a:moveTo>
                  <a:lnTo>
                    <a:pt x="1132" y="200"/>
                  </a:lnTo>
                  <a:cubicBezTo>
                    <a:pt x="1131" y="205"/>
                    <a:pt x="1125" y="209"/>
                    <a:pt x="1119" y="207"/>
                  </a:cubicBezTo>
                  <a:cubicBezTo>
                    <a:pt x="1113" y="205"/>
                    <a:pt x="1110" y="200"/>
                    <a:pt x="1112" y="194"/>
                  </a:cubicBezTo>
                  <a:lnTo>
                    <a:pt x="1129" y="132"/>
                  </a:lnTo>
                  <a:cubicBezTo>
                    <a:pt x="1131" y="127"/>
                    <a:pt x="1137" y="123"/>
                    <a:pt x="1142" y="125"/>
                  </a:cubicBezTo>
                  <a:cubicBezTo>
                    <a:pt x="1148" y="127"/>
                    <a:pt x="1151" y="133"/>
                    <a:pt x="1150" y="138"/>
                  </a:cubicBezTo>
                  <a:close/>
                  <a:moveTo>
                    <a:pt x="1115" y="261"/>
                  </a:moveTo>
                  <a:lnTo>
                    <a:pt x="1097" y="323"/>
                  </a:lnTo>
                  <a:cubicBezTo>
                    <a:pt x="1095" y="329"/>
                    <a:pt x="1090" y="332"/>
                    <a:pt x="1084" y="330"/>
                  </a:cubicBezTo>
                  <a:cubicBezTo>
                    <a:pt x="1078" y="329"/>
                    <a:pt x="1075" y="323"/>
                    <a:pt x="1077" y="317"/>
                  </a:cubicBezTo>
                  <a:lnTo>
                    <a:pt x="1094" y="255"/>
                  </a:lnTo>
                  <a:cubicBezTo>
                    <a:pt x="1096" y="250"/>
                    <a:pt x="1102" y="247"/>
                    <a:pt x="1107" y="248"/>
                  </a:cubicBezTo>
                  <a:cubicBezTo>
                    <a:pt x="1113" y="250"/>
                    <a:pt x="1116" y="256"/>
                    <a:pt x="1115" y="261"/>
                  </a:cubicBezTo>
                  <a:close/>
                  <a:moveTo>
                    <a:pt x="1080" y="384"/>
                  </a:moveTo>
                  <a:lnTo>
                    <a:pt x="1062" y="446"/>
                  </a:lnTo>
                  <a:cubicBezTo>
                    <a:pt x="1060" y="452"/>
                    <a:pt x="1055" y="455"/>
                    <a:pt x="1049" y="453"/>
                  </a:cubicBezTo>
                  <a:cubicBezTo>
                    <a:pt x="1043" y="452"/>
                    <a:pt x="1040" y="446"/>
                    <a:pt x="1042" y="440"/>
                  </a:cubicBezTo>
                  <a:lnTo>
                    <a:pt x="1059" y="379"/>
                  </a:lnTo>
                  <a:cubicBezTo>
                    <a:pt x="1061" y="373"/>
                    <a:pt x="1067" y="370"/>
                    <a:pt x="1072" y="371"/>
                  </a:cubicBezTo>
                  <a:cubicBezTo>
                    <a:pt x="1078" y="373"/>
                    <a:pt x="1081" y="379"/>
                    <a:pt x="1080" y="384"/>
                  </a:cubicBezTo>
                  <a:close/>
                  <a:moveTo>
                    <a:pt x="1045" y="508"/>
                  </a:moveTo>
                  <a:lnTo>
                    <a:pt x="1027" y="569"/>
                  </a:lnTo>
                  <a:cubicBezTo>
                    <a:pt x="1025" y="575"/>
                    <a:pt x="1019" y="578"/>
                    <a:pt x="1014" y="576"/>
                  </a:cubicBezTo>
                  <a:cubicBezTo>
                    <a:pt x="1008" y="575"/>
                    <a:pt x="1005" y="569"/>
                    <a:pt x="1006" y="563"/>
                  </a:cubicBezTo>
                  <a:lnTo>
                    <a:pt x="1024" y="502"/>
                  </a:lnTo>
                  <a:cubicBezTo>
                    <a:pt x="1026" y="496"/>
                    <a:pt x="1032" y="493"/>
                    <a:pt x="1037" y="494"/>
                  </a:cubicBezTo>
                  <a:cubicBezTo>
                    <a:pt x="1043" y="496"/>
                    <a:pt x="1046" y="502"/>
                    <a:pt x="1045" y="508"/>
                  </a:cubicBezTo>
                  <a:close/>
                  <a:moveTo>
                    <a:pt x="1009" y="631"/>
                  </a:moveTo>
                  <a:lnTo>
                    <a:pt x="992" y="692"/>
                  </a:lnTo>
                  <a:cubicBezTo>
                    <a:pt x="990" y="698"/>
                    <a:pt x="984" y="701"/>
                    <a:pt x="979" y="700"/>
                  </a:cubicBezTo>
                  <a:cubicBezTo>
                    <a:pt x="973" y="698"/>
                    <a:pt x="970" y="692"/>
                    <a:pt x="971" y="686"/>
                  </a:cubicBezTo>
                  <a:lnTo>
                    <a:pt x="989" y="625"/>
                  </a:lnTo>
                  <a:cubicBezTo>
                    <a:pt x="991" y="619"/>
                    <a:pt x="996" y="616"/>
                    <a:pt x="1002" y="617"/>
                  </a:cubicBezTo>
                  <a:cubicBezTo>
                    <a:pt x="1008" y="619"/>
                    <a:pt x="1011" y="625"/>
                    <a:pt x="1009" y="631"/>
                  </a:cubicBezTo>
                  <a:close/>
                  <a:moveTo>
                    <a:pt x="974" y="754"/>
                  </a:moveTo>
                  <a:lnTo>
                    <a:pt x="957" y="815"/>
                  </a:lnTo>
                  <a:cubicBezTo>
                    <a:pt x="955" y="821"/>
                    <a:pt x="949" y="824"/>
                    <a:pt x="944" y="823"/>
                  </a:cubicBezTo>
                  <a:cubicBezTo>
                    <a:pt x="938" y="821"/>
                    <a:pt x="935" y="815"/>
                    <a:pt x="936" y="809"/>
                  </a:cubicBezTo>
                  <a:lnTo>
                    <a:pt x="954" y="748"/>
                  </a:lnTo>
                  <a:cubicBezTo>
                    <a:pt x="956" y="742"/>
                    <a:pt x="961" y="739"/>
                    <a:pt x="967" y="741"/>
                  </a:cubicBezTo>
                  <a:cubicBezTo>
                    <a:pt x="973" y="742"/>
                    <a:pt x="976" y="748"/>
                    <a:pt x="974" y="754"/>
                  </a:cubicBezTo>
                  <a:close/>
                  <a:moveTo>
                    <a:pt x="939" y="877"/>
                  </a:moveTo>
                  <a:lnTo>
                    <a:pt x="922" y="938"/>
                  </a:lnTo>
                  <a:cubicBezTo>
                    <a:pt x="920" y="944"/>
                    <a:pt x="914" y="947"/>
                    <a:pt x="909" y="946"/>
                  </a:cubicBezTo>
                  <a:cubicBezTo>
                    <a:pt x="903" y="944"/>
                    <a:pt x="900" y="938"/>
                    <a:pt x="901" y="933"/>
                  </a:cubicBezTo>
                  <a:lnTo>
                    <a:pt x="919" y="871"/>
                  </a:lnTo>
                  <a:cubicBezTo>
                    <a:pt x="920" y="865"/>
                    <a:pt x="926" y="862"/>
                    <a:pt x="932" y="864"/>
                  </a:cubicBezTo>
                  <a:cubicBezTo>
                    <a:pt x="938" y="865"/>
                    <a:pt x="941" y="871"/>
                    <a:pt x="939" y="877"/>
                  </a:cubicBezTo>
                  <a:close/>
                  <a:moveTo>
                    <a:pt x="904" y="1000"/>
                  </a:moveTo>
                  <a:lnTo>
                    <a:pt x="887" y="1061"/>
                  </a:lnTo>
                  <a:cubicBezTo>
                    <a:pt x="885" y="1067"/>
                    <a:pt x="879" y="1070"/>
                    <a:pt x="874" y="1069"/>
                  </a:cubicBezTo>
                  <a:cubicBezTo>
                    <a:pt x="868" y="1067"/>
                    <a:pt x="865" y="1061"/>
                    <a:pt x="866" y="1056"/>
                  </a:cubicBezTo>
                  <a:lnTo>
                    <a:pt x="884" y="994"/>
                  </a:lnTo>
                  <a:cubicBezTo>
                    <a:pt x="885" y="988"/>
                    <a:pt x="891" y="985"/>
                    <a:pt x="897" y="987"/>
                  </a:cubicBezTo>
                  <a:cubicBezTo>
                    <a:pt x="903" y="988"/>
                    <a:pt x="906" y="994"/>
                    <a:pt x="904" y="1000"/>
                  </a:cubicBezTo>
                  <a:close/>
                  <a:moveTo>
                    <a:pt x="869" y="1123"/>
                  </a:moveTo>
                  <a:lnTo>
                    <a:pt x="852" y="1185"/>
                  </a:lnTo>
                  <a:cubicBezTo>
                    <a:pt x="850" y="1190"/>
                    <a:pt x="844" y="1194"/>
                    <a:pt x="839" y="1192"/>
                  </a:cubicBezTo>
                  <a:cubicBezTo>
                    <a:pt x="833" y="1190"/>
                    <a:pt x="830" y="1184"/>
                    <a:pt x="831" y="1179"/>
                  </a:cubicBezTo>
                  <a:lnTo>
                    <a:pt x="849" y="1117"/>
                  </a:lnTo>
                  <a:cubicBezTo>
                    <a:pt x="850" y="1112"/>
                    <a:pt x="856" y="1108"/>
                    <a:pt x="862" y="1110"/>
                  </a:cubicBezTo>
                  <a:cubicBezTo>
                    <a:pt x="868" y="1111"/>
                    <a:pt x="871" y="1117"/>
                    <a:pt x="869" y="1123"/>
                  </a:cubicBezTo>
                  <a:close/>
                  <a:moveTo>
                    <a:pt x="834" y="1246"/>
                  </a:moveTo>
                  <a:lnTo>
                    <a:pt x="817" y="1308"/>
                  </a:lnTo>
                  <a:cubicBezTo>
                    <a:pt x="815" y="1313"/>
                    <a:pt x="809" y="1317"/>
                    <a:pt x="804" y="1315"/>
                  </a:cubicBezTo>
                  <a:cubicBezTo>
                    <a:pt x="798" y="1313"/>
                    <a:pt x="795" y="1308"/>
                    <a:pt x="796" y="1302"/>
                  </a:cubicBezTo>
                  <a:lnTo>
                    <a:pt x="814" y="1240"/>
                  </a:lnTo>
                  <a:cubicBezTo>
                    <a:pt x="815" y="1235"/>
                    <a:pt x="821" y="1231"/>
                    <a:pt x="827" y="1233"/>
                  </a:cubicBezTo>
                  <a:cubicBezTo>
                    <a:pt x="833" y="1235"/>
                    <a:pt x="836" y="1240"/>
                    <a:pt x="834" y="1246"/>
                  </a:cubicBezTo>
                  <a:close/>
                  <a:moveTo>
                    <a:pt x="799" y="1369"/>
                  </a:moveTo>
                  <a:lnTo>
                    <a:pt x="782" y="1431"/>
                  </a:lnTo>
                  <a:cubicBezTo>
                    <a:pt x="780" y="1436"/>
                    <a:pt x="774" y="1440"/>
                    <a:pt x="768" y="1438"/>
                  </a:cubicBezTo>
                  <a:cubicBezTo>
                    <a:pt x="763" y="1437"/>
                    <a:pt x="760" y="1431"/>
                    <a:pt x="761" y="1425"/>
                  </a:cubicBezTo>
                  <a:lnTo>
                    <a:pt x="779" y="1363"/>
                  </a:lnTo>
                  <a:cubicBezTo>
                    <a:pt x="780" y="1358"/>
                    <a:pt x="786" y="1354"/>
                    <a:pt x="792" y="1356"/>
                  </a:cubicBezTo>
                  <a:cubicBezTo>
                    <a:pt x="798" y="1358"/>
                    <a:pt x="801" y="1364"/>
                    <a:pt x="799" y="1369"/>
                  </a:cubicBezTo>
                  <a:close/>
                  <a:moveTo>
                    <a:pt x="764" y="1492"/>
                  </a:moveTo>
                  <a:lnTo>
                    <a:pt x="747" y="1554"/>
                  </a:lnTo>
                  <a:cubicBezTo>
                    <a:pt x="745" y="1560"/>
                    <a:pt x="739" y="1563"/>
                    <a:pt x="733" y="1561"/>
                  </a:cubicBezTo>
                  <a:cubicBezTo>
                    <a:pt x="728" y="1560"/>
                    <a:pt x="724" y="1554"/>
                    <a:pt x="726" y="1548"/>
                  </a:cubicBezTo>
                  <a:lnTo>
                    <a:pt x="744" y="1487"/>
                  </a:lnTo>
                  <a:cubicBezTo>
                    <a:pt x="745" y="1481"/>
                    <a:pt x="751" y="1478"/>
                    <a:pt x="757" y="1479"/>
                  </a:cubicBezTo>
                  <a:cubicBezTo>
                    <a:pt x="762" y="1481"/>
                    <a:pt x="766" y="1487"/>
                    <a:pt x="764" y="1492"/>
                  </a:cubicBezTo>
                  <a:close/>
                  <a:moveTo>
                    <a:pt x="729" y="1615"/>
                  </a:moveTo>
                  <a:lnTo>
                    <a:pt x="712" y="1677"/>
                  </a:lnTo>
                  <a:cubicBezTo>
                    <a:pt x="710" y="1683"/>
                    <a:pt x="704" y="1686"/>
                    <a:pt x="698" y="1684"/>
                  </a:cubicBezTo>
                  <a:cubicBezTo>
                    <a:pt x="693" y="1683"/>
                    <a:pt x="689" y="1677"/>
                    <a:pt x="691" y="1671"/>
                  </a:cubicBezTo>
                  <a:lnTo>
                    <a:pt x="709" y="1610"/>
                  </a:lnTo>
                  <a:cubicBezTo>
                    <a:pt x="710" y="1604"/>
                    <a:pt x="716" y="1601"/>
                    <a:pt x="722" y="1602"/>
                  </a:cubicBezTo>
                  <a:cubicBezTo>
                    <a:pt x="727" y="1604"/>
                    <a:pt x="731" y="1610"/>
                    <a:pt x="729" y="1615"/>
                  </a:cubicBezTo>
                  <a:close/>
                  <a:moveTo>
                    <a:pt x="694" y="1739"/>
                  </a:moveTo>
                  <a:lnTo>
                    <a:pt x="676" y="1800"/>
                  </a:lnTo>
                  <a:cubicBezTo>
                    <a:pt x="675" y="1806"/>
                    <a:pt x="669" y="1809"/>
                    <a:pt x="663" y="1807"/>
                  </a:cubicBezTo>
                  <a:cubicBezTo>
                    <a:pt x="658" y="1806"/>
                    <a:pt x="654" y="1800"/>
                    <a:pt x="656" y="1794"/>
                  </a:cubicBezTo>
                  <a:lnTo>
                    <a:pt x="674" y="1733"/>
                  </a:lnTo>
                  <a:cubicBezTo>
                    <a:pt x="675" y="1727"/>
                    <a:pt x="681" y="1724"/>
                    <a:pt x="687" y="1725"/>
                  </a:cubicBezTo>
                  <a:cubicBezTo>
                    <a:pt x="692" y="1727"/>
                    <a:pt x="696" y="1733"/>
                    <a:pt x="694" y="1739"/>
                  </a:cubicBezTo>
                  <a:close/>
                  <a:moveTo>
                    <a:pt x="659" y="1862"/>
                  </a:moveTo>
                  <a:lnTo>
                    <a:pt x="641" y="1923"/>
                  </a:lnTo>
                  <a:cubicBezTo>
                    <a:pt x="640" y="1929"/>
                    <a:pt x="634" y="1932"/>
                    <a:pt x="628" y="1931"/>
                  </a:cubicBezTo>
                  <a:cubicBezTo>
                    <a:pt x="623" y="1929"/>
                    <a:pt x="619" y="1923"/>
                    <a:pt x="621" y="1917"/>
                  </a:cubicBezTo>
                  <a:lnTo>
                    <a:pt x="638" y="1856"/>
                  </a:lnTo>
                  <a:cubicBezTo>
                    <a:pt x="640" y="1850"/>
                    <a:pt x="646" y="1847"/>
                    <a:pt x="652" y="1849"/>
                  </a:cubicBezTo>
                  <a:cubicBezTo>
                    <a:pt x="657" y="1850"/>
                    <a:pt x="661" y="1856"/>
                    <a:pt x="659" y="1862"/>
                  </a:cubicBezTo>
                  <a:close/>
                  <a:moveTo>
                    <a:pt x="624" y="1985"/>
                  </a:moveTo>
                  <a:lnTo>
                    <a:pt x="606" y="2046"/>
                  </a:lnTo>
                  <a:cubicBezTo>
                    <a:pt x="605" y="2052"/>
                    <a:pt x="599" y="2055"/>
                    <a:pt x="593" y="2054"/>
                  </a:cubicBezTo>
                  <a:cubicBezTo>
                    <a:pt x="588" y="2052"/>
                    <a:pt x="584" y="2046"/>
                    <a:pt x="586" y="2041"/>
                  </a:cubicBezTo>
                  <a:lnTo>
                    <a:pt x="603" y="1979"/>
                  </a:lnTo>
                  <a:cubicBezTo>
                    <a:pt x="605" y="1973"/>
                    <a:pt x="611" y="1970"/>
                    <a:pt x="617" y="1972"/>
                  </a:cubicBezTo>
                  <a:cubicBezTo>
                    <a:pt x="622" y="1973"/>
                    <a:pt x="626" y="1979"/>
                    <a:pt x="624" y="1985"/>
                  </a:cubicBezTo>
                  <a:close/>
                  <a:moveTo>
                    <a:pt x="589" y="2108"/>
                  </a:moveTo>
                  <a:lnTo>
                    <a:pt x="571" y="2169"/>
                  </a:lnTo>
                  <a:cubicBezTo>
                    <a:pt x="570" y="2175"/>
                    <a:pt x="564" y="2178"/>
                    <a:pt x="558" y="2177"/>
                  </a:cubicBezTo>
                  <a:cubicBezTo>
                    <a:pt x="552" y="2175"/>
                    <a:pt x="549" y="2169"/>
                    <a:pt x="551" y="2164"/>
                  </a:cubicBezTo>
                  <a:lnTo>
                    <a:pt x="568" y="2102"/>
                  </a:lnTo>
                  <a:cubicBezTo>
                    <a:pt x="570" y="2096"/>
                    <a:pt x="576" y="2093"/>
                    <a:pt x="582" y="2095"/>
                  </a:cubicBezTo>
                  <a:cubicBezTo>
                    <a:pt x="587" y="2096"/>
                    <a:pt x="590" y="2102"/>
                    <a:pt x="589" y="2108"/>
                  </a:cubicBezTo>
                  <a:close/>
                  <a:moveTo>
                    <a:pt x="554" y="2231"/>
                  </a:moveTo>
                  <a:lnTo>
                    <a:pt x="536" y="2293"/>
                  </a:lnTo>
                  <a:cubicBezTo>
                    <a:pt x="535" y="2298"/>
                    <a:pt x="529" y="2302"/>
                    <a:pt x="523" y="2300"/>
                  </a:cubicBezTo>
                  <a:cubicBezTo>
                    <a:pt x="517" y="2298"/>
                    <a:pt x="514" y="2292"/>
                    <a:pt x="516" y="2287"/>
                  </a:cubicBezTo>
                  <a:lnTo>
                    <a:pt x="533" y="2225"/>
                  </a:lnTo>
                  <a:cubicBezTo>
                    <a:pt x="535" y="2220"/>
                    <a:pt x="541" y="2216"/>
                    <a:pt x="546" y="2218"/>
                  </a:cubicBezTo>
                  <a:cubicBezTo>
                    <a:pt x="552" y="2219"/>
                    <a:pt x="555" y="2225"/>
                    <a:pt x="554" y="2231"/>
                  </a:cubicBezTo>
                  <a:close/>
                  <a:moveTo>
                    <a:pt x="519" y="2354"/>
                  </a:moveTo>
                  <a:lnTo>
                    <a:pt x="501" y="2416"/>
                  </a:lnTo>
                  <a:cubicBezTo>
                    <a:pt x="500" y="2421"/>
                    <a:pt x="494" y="2425"/>
                    <a:pt x="488" y="2423"/>
                  </a:cubicBezTo>
                  <a:cubicBezTo>
                    <a:pt x="482" y="2421"/>
                    <a:pt x="479" y="2415"/>
                    <a:pt x="481" y="2410"/>
                  </a:cubicBezTo>
                  <a:lnTo>
                    <a:pt x="498" y="2348"/>
                  </a:lnTo>
                  <a:cubicBezTo>
                    <a:pt x="500" y="2343"/>
                    <a:pt x="506" y="2339"/>
                    <a:pt x="511" y="2341"/>
                  </a:cubicBezTo>
                  <a:cubicBezTo>
                    <a:pt x="517" y="2343"/>
                    <a:pt x="520" y="2348"/>
                    <a:pt x="519" y="2354"/>
                  </a:cubicBezTo>
                  <a:close/>
                  <a:moveTo>
                    <a:pt x="484" y="2477"/>
                  </a:moveTo>
                  <a:lnTo>
                    <a:pt x="466" y="2539"/>
                  </a:lnTo>
                  <a:cubicBezTo>
                    <a:pt x="465" y="2544"/>
                    <a:pt x="459" y="2548"/>
                    <a:pt x="453" y="2546"/>
                  </a:cubicBezTo>
                  <a:cubicBezTo>
                    <a:pt x="447" y="2545"/>
                    <a:pt x="444" y="2539"/>
                    <a:pt x="446" y="2533"/>
                  </a:cubicBezTo>
                  <a:lnTo>
                    <a:pt x="463" y="2471"/>
                  </a:lnTo>
                  <a:cubicBezTo>
                    <a:pt x="465" y="2466"/>
                    <a:pt x="471" y="2462"/>
                    <a:pt x="476" y="2464"/>
                  </a:cubicBezTo>
                  <a:cubicBezTo>
                    <a:pt x="482" y="2466"/>
                    <a:pt x="485" y="2472"/>
                    <a:pt x="484" y="2477"/>
                  </a:cubicBezTo>
                  <a:close/>
                  <a:moveTo>
                    <a:pt x="449" y="2600"/>
                  </a:moveTo>
                  <a:lnTo>
                    <a:pt x="431" y="2662"/>
                  </a:lnTo>
                  <a:cubicBezTo>
                    <a:pt x="430" y="2668"/>
                    <a:pt x="424" y="2671"/>
                    <a:pt x="418" y="2669"/>
                  </a:cubicBezTo>
                  <a:cubicBezTo>
                    <a:pt x="412" y="2668"/>
                    <a:pt x="409" y="2662"/>
                    <a:pt x="411" y="2656"/>
                  </a:cubicBezTo>
                  <a:lnTo>
                    <a:pt x="428" y="2594"/>
                  </a:lnTo>
                  <a:cubicBezTo>
                    <a:pt x="430" y="2589"/>
                    <a:pt x="436" y="2586"/>
                    <a:pt x="441" y="2587"/>
                  </a:cubicBezTo>
                  <a:cubicBezTo>
                    <a:pt x="447" y="2589"/>
                    <a:pt x="450" y="2595"/>
                    <a:pt x="449" y="2600"/>
                  </a:cubicBezTo>
                  <a:close/>
                  <a:moveTo>
                    <a:pt x="414" y="2723"/>
                  </a:moveTo>
                  <a:lnTo>
                    <a:pt x="396" y="2785"/>
                  </a:lnTo>
                  <a:cubicBezTo>
                    <a:pt x="394" y="2791"/>
                    <a:pt x="389" y="2794"/>
                    <a:pt x="383" y="2792"/>
                  </a:cubicBezTo>
                  <a:cubicBezTo>
                    <a:pt x="377" y="2791"/>
                    <a:pt x="374" y="2785"/>
                    <a:pt x="376" y="2779"/>
                  </a:cubicBezTo>
                  <a:lnTo>
                    <a:pt x="393" y="2718"/>
                  </a:lnTo>
                  <a:cubicBezTo>
                    <a:pt x="395" y="2712"/>
                    <a:pt x="401" y="2709"/>
                    <a:pt x="406" y="2710"/>
                  </a:cubicBezTo>
                  <a:cubicBezTo>
                    <a:pt x="412" y="2712"/>
                    <a:pt x="415" y="2718"/>
                    <a:pt x="414" y="2723"/>
                  </a:cubicBezTo>
                  <a:close/>
                  <a:moveTo>
                    <a:pt x="379" y="2847"/>
                  </a:moveTo>
                  <a:lnTo>
                    <a:pt x="361" y="2908"/>
                  </a:lnTo>
                  <a:cubicBezTo>
                    <a:pt x="359" y="2914"/>
                    <a:pt x="354" y="2917"/>
                    <a:pt x="348" y="2915"/>
                  </a:cubicBezTo>
                  <a:cubicBezTo>
                    <a:pt x="342" y="2914"/>
                    <a:pt x="339" y="2908"/>
                    <a:pt x="341" y="2902"/>
                  </a:cubicBezTo>
                  <a:lnTo>
                    <a:pt x="358" y="2841"/>
                  </a:lnTo>
                  <a:cubicBezTo>
                    <a:pt x="360" y="2835"/>
                    <a:pt x="366" y="2832"/>
                    <a:pt x="371" y="2833"/>
                  </a:cubicBezTo>
                  <a:cubicBezTo>
                    <a:pt x="377" y="2835"/>
                    <a:pt x="380" y="2841"/>
                    <a:pt x="379" y="2847"/>
                  </a:cubicBezTo>
                  <a:close/>
                  <a:moveTo>
                    <a:pt x="344" y="2970"/>
                  </a:moveTo>
                  <a:lnTo>
                    <a:pt x="326" y="3031"/>
                  </a:lnTo>
                  <a:cubicBezTo>
                    <a:pt x="324" y="3037"/>
                    <a:pt x="318" y="3040"/>
                    <a:pt x="313" y="3039"/>
                  </a:cubicBezTo>
                  <a:cubicBezTo>
                    <a:pt x="307" y="3037"/>
                    <a:pt x="304" y="3031"/>
                    <a:pt x="305" y="3025"/>
                  </a:cubicBezTo>
                  <a:lnTo>
                    <a:pt x="323" y="2964"/>
                  </a:lnTo>
                  <a:cubicBezTo>
                    <a:pt x="325" y="2958"/>
                    <a:pt x="331" y="2955"/>
                    <a:pt x="336" y="2956"/>
                  </a:cubicBezTo>
                  <a:cubicBezTo>
                    <a:pt x="342" y="2958"/>
                    <a:pt x="345" y="2964"/>
                    <a:pt x="344" y="2970"/>
                  </a:cubicBezTo>
                  <a:close/>
                  <a:moveTo>
                    <a:pt x="308" y="3093"/>
                  </a:moveTo>
                  <a:lnTo>
                    <a:pt x="291" y="3154"/>
                  </a:lnTo>
                  <a:cubicBezTo>
                    <a:pt x="289" y="3160"/>
                    <a:pt x="283" y="3163"/>
                    <a:pt x="278" y="3162"/>
                  </a:cubicBezTo>
                  <a:cubicBezTo>
                    <a:pt x="272" y="3160"/>
                    <a:pt x="269" y="3154"/>
                    <a:pt x="270" y="3148"/>
                  </a:cubicBezTo>
                  <a:lnTo>
                    <a:pt x="288" y="3087"/>
                  </a:lnTo>
                  <a:cubicBezTo>
                    <a:pt x="290" y="3081"/>
                    <a:pt x="295" y="3078"/>
                    <a:pt x="301" y="3080"/>
                  </a:cubicBezTo>
                  <a:cubicBezTo>
                    <a:pt x="307" y="3081"/>
                    <a:pt x="310" y="3087"/>
                    <a:pt x="308" y="3093"/>
                  </a:cubicBezTo>
                  <a:close/>
                  <a:moveTo>
                    <a:pt x="273" y="3216"/>
                  </a:moveTo>
                  <a:lnTo>
                    <a:pt x="256" y="3277"/>
                  </a:lnTo>
                  <a:cubicBezTo>
                    <a:pt x="254" y="3283"/>
                    <a:pt x="248" y="3286"/>
                    <a:pt x="243" y="3285"/>
                  </a:cubicBezTo>
                  <a:cubicBezTo>
                    <a:pt x="237" y="3283"/>
                    <a:pt x="234" y="3277"/>
                    <a:pt x="235" y="3272"/>
                  </a:cubicBezTo>
                  <a:lnTo>
                    <a:pt x="253" y="3210"/>
                  </a:lnTo>
                  <a:cubicBezTo>
                    <a:pt x="254" y="3204"/>
                    <a:pt x="260" y="3201"/>
                    <a:pt x="266" y="3203"/>
                  </a:cubicBezTo>
                  <a:cubicBezTo>
                    <a:pt x="272" y="3204"/>
                    <a:pt x="275" y="3210"/>
                    <a:pt x="273" y="3216"/>
                  </a:cubicBezTo>
                  <a:close/>
                  <a:moveTo>
                    <a:pt x="238" y="3339"/>
                  </a:moveTo>
                  <a:lnTo>
                    <a:pt x="221" y="3401"/>
                  </a:lnTo>
                  <a:cubicBezTo>
                    <a:pt x="219" y="3406"/>
                    <a:pt x="213" y="3409"/>
                    <a:pt x="208" y="3408"/>
                  </a:cubicBezTo>
                  <a:cubicBezTo>
                    <a:pt x="202" y="3406"/>
                    <a:pt x="199" y="3400"/>
                    <a:pt x="200" y="3395"/>
                  </a:cubicBezTo>
                  <a:lnTo>
                    <a:pt x="218" y="3333"/>
                  </a:lnTo>
                  <a:cubicBezTo>
                    <a:pt x="219" y="3327"/>
                    <a:pt x="225" y="3324"/>
                    <a:pt x="231" y="3326"/>
                  </a:cubicBezTo>
                  <a:cubicBezTo>
                    <a:pt x="237" y="3327"/>
                    <a:pt x="240" y="3333"/>
                    <a:pt x="238" y="3339"/>
                  </a:cubicBezTo>
                  <a:close/>
                  <a:moveTo>
                    <a:pt x="203" y="3462"/>
                  </a:moveTo>
                  <a:lnTo>
                    <a:pt x="186" y="3524"/>
                  </a:lnTo>
                  <a:cubicBezTo>
                    <a:pt x="184" y="3529"/>
                    <a:pt x="178" y="3533"/>
                    <a:pt x="173" y="3531"/>
                  </a:cubicBezTo>
                  <a:cubicBezTo>
                    <a:pt x="167" y="3529"/>
                    <a:pt x="164" y="3523"/>
                    <a:pt x="165" y="3518"/>
                  </a:cubicBezTo>
                  <a:lnTo>
                    <a:pt x="183" y="3456"/>
                  </a:lnTo>
                  <a:cubicBezTo>
                    <a:pt x="184" y="3451"/>
                    <a:pt x="190" y="3447"/>
                    <a:pt x="196" y="3449"/>
                  </a:cubicBezTo>
                  <a:cubicBezTo>
                    <a:pt x="202" y="3451"/>
                    <a:pt x="205" y="3456"/>
                    <a:pt x="203" y="3462"/>
                  </a:cubicBezTo>
                  <a:close/>
                  <a:moveTo>
                    <a:pt x="168" y="3585"/>
                  </a:moveTo>
                  <a:lnTo>
                    <a:pt x="151" y="3647"/>
                  </a:lnTo>
                  <a:cubicBezTo>
                    <a:pt x="149" y="3652"/>
                    <a:pt x="143" y="3656"/>
                    <a:pt x="138" y="3654"/>
                  </a:cubicBezTo>
                  <a:cubicBezTo>
                    <a:pt x="132" y="3652"/>
                    <a:pt x="129" y="3647"/>
                    <a:pt x="130" y="3641"/>
                  </a:cubicBezTo>
                  <a:lnTo>
                    <a:pt x="148" y="3579"/>
                  </a:lnTo>
                  <a:cubicBezTo>
                    <a:pt x="149" y="3574"/>
                    <a:pt x="155" y="3570"/>
                    <a:pt x="161" y="3572"/>
                  </a:cubicBezTo>
                  <a:cubicBezTo>
                    <a:pt x="167" y="3574"/>
                    <a:pt x="170" y="3580"/>
                    <a:pt x="168" y="3585"/>
                  </a:cubicBezTo>
                  <a:close/>
                  <a:moveTo>
                    <a:pt x="133" y="3708"/>
                  </a:moveTo>
                  <a:lnTo>
                    <a:pt x="116" y="3770"/>
                  </a:lnTo>
                  <a:cubicBezTo>
                    <a:pt x="114" y="3776"/>
                    <a:pt x="108" y="3779"/>
                    <a:pt x="102" y="3777"/>
                  </a:cubicBezTo>
                  <a:cubicBezTo>
                    <a:pt x="97" y="3776"/>
                    <a:pt x="94" y="3770"/>
                    <a:pt x="95" y="3764"/>
                  </a:cubicBezTo>
                  <a:lnTo>
                    <a:pt x="113" y="3702"/>
                  </a:lnTo>
                  <a:cubicBezTo>
                    <a:pt x="114" y="3697"/>
                    <a:pt x="120" y="3694"/>
                    <a:pt x="126" y="3695"/>
                  </a:cubicBezTo>
                  <a:cubicBezTo>
                    <a:pt x="132" y="3697"/>
                    <a:pt x="135" y="3703"/>
                    <a:pt x="133" y="3708"/>
                  </a:cubicBezTo>
                  <a:close/>
                  <a:moveTo>
                    <a:pt x="98" y="3831"/>
                  </a:moveTo>
                  <a:lnTo>
                    <a:pt x="81" y="3893"/>
                  </a:lnTo>
                  <a:cubicBezTo>
                    <a:pt x="79" y="3899"/>
                    <a:pt x="73" y="3902"/>
                    <a:pt x="67" y="3900"/>
                  </a:cubicBezTo>
                  <a:cubicBezTo>
                    <a:pt x="62" y="3899"/>
                    <a:pt x="58" y="3893"/>
                    <a:pt x="60" y="3887"/>
                  </a:cubicBezTo>
                  <a:lnTo>
                    <a:pt x="78" y="3826"/>
                  </a:lnTo>
                  <a:cubicBezTo>
                    <a:pt x="79" y="3820"/>
                    <a:pt x="85" y="3817"/>
                    <a:pt x="91" y="3818"/>
                  </a:cubicBezTo>
                  <a:cubicBezTo>
                    <a:pt x="96" y="3820"/>
                    <a:pt x="100" y="3826"/>
                    <a:pt x="98" y="3831"/>
                  </a:cubicBezTo>
                  <a:close/>
                  <a:moveTo>
                    <a:pt x="63" y="3955"/>
                  </a:moveTo>
                  <a:lnTo>
                    <a:pt x="46" y="4016"/>
                  </a:lnTo>
                  <a:cubicBezTo>
                    <a:pt x="44" y="4022"/>
                    <a:pt x="38" y="4025"/>
                    <a:pt x="32" y="4023"/>
                  </a:cubicBezTo>
                  <a:cubicBezTo>
                    <a:pt x="27" y="4022"/>
                    <a:pt x="23" y="4016"/>
                    <a:pt x="25" y="4010"/>
                  </a:cubicBezTo>
                  <a:lnTo>
                    <a:pt x="43" y="3949"/>
                  </a:lnTo>
                  <a:cubicBezTo>
                    <a:pt x="44" y="3943"/>
                    <a:pt x="50" y="3940"/>
                    <a:pt x="56" y="3941"/>
                  </a:cubicBezTo>
                  <a:cubicBezTo>
                    <a:pt x="61" y="3943"/>
                    <a:pt x="65" y="3949"/>
                    <a:pt x="63" y="3955"/>
                  </a:cubicBezTo>
                  <a:close/>
                  <a:moveTo>
                    <a:pt x="28" y="4078"/>
                  </a:moveTo>
                  <a:lnTo>
                    <a:pt x="22" y="4097"/>
                  </a:lnTo>
                  <a:cubicBezTo>
                    <a:pt x="21" y="4103"/>
                    <a:pt x="15" y="4106"/>
                    <a:pt x="9" y="4105"/>
                  </a:cubicBezTo>
                  <a:cubicBezTo>
                    <a:pt x="4" y="4103"/>
                    <a:pt x="0" y="4097"/>
                    <a:pt x="2" y="4091"/>
                  </a:cubicBezTo>
                  <a:lnTo>
                    <a:pt x="8" y="4072"/>
                  </a:lnTo>
                  <a:cubicBezTo>
                    <a:pt x="9" y="4066"/>
                    <a:pt x="15" y="4063"/>
                    <a:pt x="21" y="4064"/>
                  </a:cubicBezTo>
                  <a:cubicBezTo>
                    <a:pt x="26" y="4066"/>
                    <a:pt x="30" y="4072"/>
                    <a:pt x="28" y="4078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BE923C-8ADE-4D06-8133-FC39A106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866"/>
              <a:ext cx="61" cy="68"/>
            </a:xfrm>
            <a:custGeom>
              <a:avLst/>
              <a:gdLst>
                <a:gd name="T0" fmla="*/ 61 w 61"/>
                <a:gd name="T1" fmla="*/ 17 h 68"/>
                <a:gd name="T2" fmla="*/ 13 w 61"/>
                <a:gd name="T3" fmla="*/ 68 h 68"/>
                <a:gd name="T4" fmla="*/ 0 w 61"/>
                <a:gd name="T5" fmla="*/ 0 h 68"/>
                <a:gd name="T6" fmla="*/ 61 w 61"/>
                <a:gd name="T7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8">
                  <a:moveTo>
                    <a:pt x="61" y="17"/>
                  </a:moveTo>
                  <a:lnTo>
                    <a:pt x="13" y="68"/>
                  </a:lnTo>
                  <a:lnTo>
                    <a:pt x="0" y="0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8D98289-79B3-4B39-8430-B3407457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016"/>
              <a:ext cx="43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A2EB76-37F5-4FAB-92C0-3974032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10"/>
              <a:ext cx="4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D6E57A5-1C01-4EF4-92E2-C4C3E8A67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010"/>
              <a:ext cx="1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B3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75A98F1-A079-4524-B3B2-3ED77FA43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1" y="1178"/>
              <a:ext cx="2997" cy="979"/>
            </a:xfrm>
            <a:custGeom>
              <a:avLst/>
              <a:gdLst>
                <a:gd name="T0" fmla="*/ 7208 w 7216"/>
                <a:gd name="T1" fmla="*/ 22 h 2353"/>
                <a:gd name="T2" fmla="*/ 7093 w 7216"/>
                <a:gd name="T3" fmla="*/ 48 h 2353"/>
                <a:gd name="T4" fmla="*/ 6958 w 7216"/>
                <a:gd name="T5" fmla="*/ 80 h 2353"/>
                <a:gd name="T6" fmla="*/ 6836 w 7216"/>
                <a:gd name="T7" fmla="*/ 120 h 2353"/>
                <a:gd name="T8" fmla="*/ 6714 w 7216"/>
                <a:gd name="T9" fmla="*/ 159 h 2353"/>
                <a:gd name="T10" fmla="*/ 6592 w 7216"/>
                <a:gd name="T11" fmla="*/ 199 h 2353"/>
                <a:gd name="T12" fmla="*/ 6471 w 7216"/>
                <a:gd name="T13" fmla="*/ 238 h 2353"/>
                <a:gd name="T14" fmla="*/ 6349 w 7216"/>
                <a:gd name="T15" fmla="*/ 277 h 2353"/>
                <a:gd name="T16" fmla="*/ 6227 w 7216"/>
                <a:gd name="T17" fmla="*/ 317 h 2353"/>
                <a:gd name="T18" fmla="*/ 6105 w 7216"/>
                <a:gd name="T19" fmla="*/ 356 h 2353"/>
                <a:gd name="T20" fmla="*/ 5983 w 7216"/>
                <a:gd name="T21" fmla="*/ 396 h 2353"/>
                <a:gd name="T22" fmla="*/ 5862 w 7216"/>
                <a:gd name="T23" fmla="*/ 435 h 2353"/>
                <a:gd name="T24" fmla="*/ 5740 w 7216"/>
                <a:gd name="T25" fmla="*/ 475 h 2353"/>
                <a:gd name="T26" fmla="*/ 5618 w 7216"/>
                <a:gd name="T27" fmla="*/ 514 h 2353"/>
                <a:gd name="T28" fmla="*/ 5496 w 7216"/>
                <a:gd name="T29" fmla="*/ 554 h 2353"/>
                <a:gd name="T30" fmla="*/ 5375 w 7216"/>
                <a:gd name="T31" fmla="*/ 593 h 2353"/>
                <a:gd name="T32" fmla="*/ 5253 w 7216"/>
                <a:gd name="T33" fmla="*/ 632 h 2353"/>
                <a:gd name="T34" fmla="*/ 5131 w 7216"/>
                <a:gd name="T35" fmla="*/ 672 h 2353"/>
                <a:gd name="T36" fmla="*/ 5009 w 7216"/>
                <a:gd name="T37" fmla="*/ 711 h 2353"/>
                <a:gd name="T38" fmla="*/ 4888 w 7216"/>
                <a:gd name="T39" fmla="*/ 751 h 2353"/>
                <a:gd name="T40" fmla="*/ 4766 w 7216"/>
                <a:gd name="T41" fmla="*/ 790 h 2353"/>
                <a:gd name="T42" fmla="*/ 4644 w 7216"/>
                <a:gd name="T43" fmla="*/ 830 h 2353"/>
                <a:gd name="T44" fmla="*/ 4522 w 7216"/>
                <a:gd name="T45" fmla="*/ 869 h 2353"/>
                <a:gd name="T46" fmla="*/ 4400 w 7216"/>
                <a:gd name="T47" fmla="*/ 909 h 2353"/>
                <a:gd name="T48" fmla="*/ 4279 w 7216"/>
                <a:gd name="T49" fmla="*/ 948 h 2353"/>
                <a:gd name="T50" fmla="*/ 4157 w 7216"/>
                <a:gd name="T51" fmla="*/ 987 h 2353"/>
                <a:gd name="T52" fmla="*/ 4035 w 7216"/>
                <a:gd name="T53" fmla="*/ 1027 h 2353"/>
                <a:gd name="T54" fmla="*/ 3913 w 7216"/>
                <a:gd name="T55" fmla="*/ 1066 h 2353"/>
                <a:gd name="T56" fmla="*/ 3792 w 7216"/>
                <a:gd name="T57" fmla="*/ 1106 h 2353"/>
                <a:gd name="T58" fmla="*/ 3670 w 7216"/>
                <a:gd name="T59" fmla="*/ 1145 h 2353"/>
                <a:gd name="T60" fmla="*/ 3548 w 7216"/>
                <a:gd name="T61" fmla="*/ 1185 h 2353"/>
                <a:gd name="T62" fmla="*/ 3426 w 7216"/>
                <a:gd name="T63" fmla="*/ 1224 h 2353"/>
                <a:gd name="T64" fmla="*/ 3304 w 7216"/>
                <a:gd name="T65" fmla="*/ 1264 h 2353"/>
                <a:gd name="T66" fmla="*/ 3183 w 7216"/>
                <a:gd name="T67" fmla="*/ 1303 h 2353"/>
                <a:gd name="T68" fmla="*/ 3061 w 7216"/>
                <a:gd name="T69" fmla="*/ 1342 h 2353"/>
                <a:gd name="T70" fmla="*/ 2939 w 7216"/>
                <a:gd name="T71" fmla="*/ 1382 h 2353"/>
                <a:gd name="T72" fmla="*/ 2817 w 7216"/>
                <a:gd name="T73" fmla="*/ 1421 h 2353"/>
                <a:gd name="T74" fmla="*/ 2696 w 7216"/>
                <a:gd name="T75" fmla="*/ 1461 h 2353"/>
                <a:gd name="T76" fmla="*/ 2574 w 7216"/>
                <a:gd name="T77" fmla="*/ 1500 h 2353"/>
                <a:gd name="T78" fmla="*/ 2452 w 7216"/>
                <a:gd name="T79" fmla="*/ 1540 h 2353"/>
                <a:gd name="T80" fmla="*/ 2330 w 7216"/>
                <a:gd name="T81" fmla="*/ 1579 h 2353"/>
                <a:gd name="T82" fmla="*/ 2209 w 7216"/>
                <a:gd name="T83" fmla="*/ 1619 h 2353"/>
                <a:gd name="T84" fmla="*/ 2087 w 7216"/>
                <a:gd name="T85" fmla="*/ 1658 h 2353"/>
                <a:gd name="T86" fmla="*/ 1965 w 7216"/>
                <a:gd name="T87" fmla="*/ 1697 h 2353"/>
                <a:gd name="T88" fmla="*/ 1843 w 7216"/>
                <a:gd name="T89" fmla="*/ 1737 h 2353"/>
                <a:gd name="T90" fmla="*/ 1721 w 7216"/>
                <a:gd name="T91" fmla="*/ 1776 h 2353"/>
                <a:gd name="T92" fmla="*/ 1600 w 7216"/>
                <a:gd name="T93" fmla="*/ 1816 h 2353"/>
                <a:gd name="T94" fmla="*/ 1478 w 7216"/>
                <a:gd name="T95" fmla="*/ 1855 h 2353"/>
                <a:gd name="T96" fmla="*/ 1313 w 7216"/>
                <a:gd name="T97" fmla="*/ 1906 h 2353"/>
                <a:gd name="T98" fmla="*/ 1326 w 7216"/>
                <a:gd name="T99" fmla="*/ 1904 h 2353"/>
                <a:gd name="T100" fmla="*/ 1245 w 7216"/>
                <a:gd name="T101" fmla="*/ 1914 h 2353"/>
                <a:gd name="T102" fmla="*/ 1219 w 7216"/>
                <a:gd name="T103" fmla="*/ 1950 h 2353"/>
                <a:gd name="T104" fmla="*/ 1228 w 7216"/>
                <a:gd name="T105" fmla="*/ 1901 h 2353"/>
                <a:gd name="T106" fmla="*/ 1111 w 7216"/>
                <a:gd name="T107" fmla="*/ 1996 h 2353"/>
                <a:gd name="T108" fmla="*/ 989 w 7216"/>
                <a:gd name="T109" fmla="*/ 2036 h 2353"/>
                <a:gd name="T110" fmla="*/ 867 w 7216"/>
                <a:gd name="T111" fmla="*/ 2075 h 2353"/>
                <a:gd name="T112" fmla="*/ 746 w 7216"/>
                <a:gd name="T113" fmla="*/ 2115 h 2353"/>
                <a:gd name="T114" fmla="*/ 624 w 7216"/>
                <a:gd name="T115" fmla="*/ 2154 h 2353"/>
                <a:gd name="T116" fmla="*/ 502 w 7216"/>
                <a:gd name="T117" fmla="*/ 2193 h 2353"/>
                <a:gd name="T118" fmla="*/ 380 w 7216"/>
                <a:gd name="T119" fmla="*/ 2233 h 2353"/>
                <a:gd name="T120" fmla="*/ 259 w 7216"/>
                <a:gd name="T121" fmla="*/ 2272 h 2353"/>
                <a:gd name="T122" fmla="*/ 137 w 7216"/>
                <a:gd name="T123" fmla="*/ 2312 h 2353"/>
                <a:gd name="T124" fmla="*/ 15 w 7216"/>
                <a:gd name="T125" fmla="*/ 2351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16" h="2353">
                  <a:moveTo>
                    <a:pt x="7208" y="22"/>
                  </a:moveTo>
                  <a:lnTo>
                    <a:pt x="7147" y="41"/>
                  </a:lnTo>
                  <a:cubicBezTo>
                    <a:pt x="7141" y="43"/>
                    <a:pt x="7135" y="40"/>
                    <a:pt x="7133" y="34"/>
                  </a:cubicBezTo>
                  <a:cubicBezTo>
                    <a:pt x="7132" y="29"/>
                    <a:pt x="7135" y="23"/>
                    <a:pt x="7140" y="21"/>
                  </a:cubicBezTo>
                  <a:lnTo>
                    <a:pt x="7201" y="1"/>
                  </a:lnTo>
                  <a:cubicBezTo>
                    <a:pt x="7207" y="0"/>
                    <a:pt x="7213" y="3"/>
                    <a:pt x="7215" y="8"/>
                  </a:cubicBezTo>
                  <a:cubicBezTo>
                    <a:pt x="7216" y="14"/>
                    <a:pt x="7213" y="20"/>
                    <a:pt x="7208" y="22"/>
                  </a:cubicBezTo>
                  <a:close/>
                  <a:moveTo>
                    <a:pt x="7086" y="61"/>
                  </a:moveTo>
                  <a:lnTo>
                    <a:pt x="7025" y="81"/>
                  </a:lnTo>
                  <a:cubicBezTo>
                    <a:pt x="7019" y="83"/>
                    <a:pt x="7013" y="80"/>
                    <a:pt x="7012" y="74"/>
                  </a:cubicBezTo>
                  <a:cubicBezTo>
                    <a:pt x="7010" y="68"/>
                    <a:pt x="7013" y="62"/>
                    <a:pt x="7019" y="60"/>
                  </a:cubicBezTo>
                  <a:lnTo>
                    <a:pt x="7019" y="60"/>
                  </a:lnTo>
                  <a:lnTo>
                    <a:pt x="7079" y="41"/>
                  </a:lnTo>
                  <a:cubicBezTo>
                    <a:pt x="7085" y="39"/>
                    <a:pt x="7091" y="42"/>
                    <a:pt x="7093" y="48"/>
                  </a:cubicBezTo>
                  <a:cubicBezTo>
                    <a:pt x="7095" y="53"/>
                    <a:pt x="7092" y="59"/>
                    <a:pt x="7086" y="61"/>
                  </a:cubicBezTo>
                  <a:close/>
                  <a:moveTo>
                    <a:pt x="6964" y="101"/>
                  </a:moveTo>
                  <a:lnTo>
                    <a:pt x="6903" y="120"/>
                  </a:lnTo>
                  <a:cubicBezTo>
                    <a:pt x="6898" y="122"/>
                    <a:pt x="6892" y="119"/>
                    <a:pt x="6890" y="113"/>
                  </a:cubicBezTo>
                  <a:cubicBezTo>
                    <a:pt x="6888" y="108"/>
                    <a:pt x="6891" y="102"/>
                    <a:pt x="6897" y="100"/>
                  </a:cubicBezTo>
                  <a:lnTo>
                    <a:pt x="6897" y="100"/>
                  </a:lnTo>
                  <a:lnTo>
                    <a:pt x="6958" y="80"/>
                  </a:lnTo>
                  <a:cubicBezTo>
                    <a:pt x="6963" y="78"/>
                    <a:pt x="6969" y="81"/>
                    <a:pt x="6971" y="87"/>
                  </a:cubicBezTo>
                  <a:cubicBezTo>
                    <a:pt x="6973" y="93"/>
                    <a:pt x="6970" y="99"/>
                    <a:pt x="6964" y="101"/>
                  </a:cubicBezTo>
                  <a:close/>
                  <a:moveTo>
                    <a:pt x="6842" y="140"/>
                  </a:moveTo>
                  <a:lnTo>
                    <a:pt x="6782" y="160"/>
                  </a:lnTo>
                  <a:cubicBezTo>
                    <a:pt x="6776" y="161"/>
                    <a:pt x="6770" y="158"/>
                    <a:pt x="6768" y="153"/>
                  </a:cubicBezTo>
                  <a:cubicBezTo>
                    <a:pt x="6766" y="147"/>
                    <a:pt x="6769" y="141"/>
                    <a:pt x="6775" y="139"/>
                  </a:cubicBezTo>
                  <a:lnTo>
                    <a:pt x="6836" y="120"/>
                  </a:lnTo>
                  <a:cubicBezTo>
                    <a:pt x="6841" y="118"/>
                    <a:pt x="6847" y="121"/>
                    <a:pt x="6849" y="127"/>
                  </a:cubicBezTo>
                  <a:cubicBezTo>
                    <a:pt x="6851" y="132"/>
                    <a:pt x="6848" y="138"/>
                    <a:pt x="6842" y="140"/>
                  </a:cubicBezTo>
                  <a:close/>
                  <a:moveTo>
                    <a:pt x="6721" y="179"/>
                  </a:moveTo>
                  <a:lnTo>
                    <a:pt x="6660" y="199"/>
                  </a:lnTo>
                  <a:cubicBezTo>
                    <a:pt x="6654" y="201"/>
                    <a:pt x="6648" y="198"/>
                    <a:pt x="6646" y="192"/>
                  </a:cubicBezTo>
                  <a:cubicBezTo>
                    <a:pt x="6645" y="187"/>
                    <a:pt x="6648" y="181"/>
                    <a:pt x="6653" y="179"/>
                  </a:cubicBezTo>
                  <a:lnTo>
                    <a:pt x="6714" y="159"/>
                  </a:lnTo>
                  <a:cubicBezTo>
                    <a:pt x="6720" y="157"/>
                    <a:pt x="6726" y="160"/>
                    <a:pt x="6728" y="166"/>
                  </a:cubicBezTo>
                  <a:cubicBezTo>
                    <a:pt x="6729" y="172"/>
                    <a:pt x="6726" y="178"/>
                    <a:pt x="6721" y="179"/>
                  </a:cubicBezTo>
                  <a:close/>
                  <a:moveTo>
                    <a:pt x="6599" y="219"/>
                  </a:moveTo>
                  <a:lnTo>
                    <a:pt x="6538" y="239"/>
                  </a:lnTo>
                  <a:cubicBezTo>
                    <a:pt x="6532" y="240"/>
                    <a:pt x="6526" y="237"/>
                    <a:pt x="6525" y="232"/>
                  </a:cubicBezTo>
                  <a:cubicBezTo>
                    <a:pt x="6523" y="226"/>
                    <a:pt x="6526" y="220"/>
                    <a:pt x="6531" y="218"/>
                  </a:cubicBezTo>
                  <a:lnTo>
                    <a:pt x="6592" y="199"/>
                  </a:lnTo>
                  <a:cubicBezTo>
                    <a:pt x="6598" y="197"/>
                    <a:pt x="6604" y="200"/>
                    <a:pt x="6606" y="205"/>
                  </a:cubicBezTo>
                  <a:cubicBezTo>
                    <a:pt x="6608" y="211"/>
                    <a:pt x="6605" y="217"/>
                    <a:pt x="6599" y="219"/>
                  </a:cubicBezTo>
                  <a:close/>
                  <a:moveTo>
                    <a:pt x="6477" y="258"/>
                  </a:moveTo>
                  <a:lnTo>
                    <a:pt x="6416" y="278"/>
                  </a:lnTo>
                  <a:cubicBezTo>
                    <a:pt x="6411" y="280"/>
                    <a:pt x="6405" y="277"/>
                    <a:pt x="6403" y="271"/>
                  </a:cubicBezTo>
                  <a:cubicBezTo>
                    <a:pt x="6401" y="266"/>
                    <a:pt x="6404" y="260"/>
                    <a:pt x="6410" y="258"/>
                  </a:cubicBezTo>
                  <a:lnTo>
                    <a:pt x="6471" y="238"/>
                  </a:lnTo>
                  <a:cubicBezTo>
                    <a:pt x="6476" y="236"/>
                    <a:pt x="6482" y="239"/>
                    <a:pt x="6484" y="245"/>
                  </a:cubicBezTo>
                  <a:cubicBezTo>
                    <a:pt x="6486" y="250"/>
                    <a:pt x="6483" y="256"/>
                    <a:pt x="6477" y="258"/>
                  </a:cubicBezTo>
                  <a:close/>
                  <a:moveTo>
                    <a:pt x="6355" y="298"/>
                  </a:moveTo>
                  <a:lnTo>
                    <a:pt x="6294" y="317"/>
                  </a:lnTo>
                  <a:cubicBezTo>
                    <a:pt x="6289" y="319"/>
                    <a:pt x="6283" y="316"/>
                    <a:pt x="6281" y="311"/>
                  </a:cubicBezTo>
                  <a:cubicBezTo>
                    <a:pt x="6279" y="305"/>
                    <a:pt x="6282" y="299"/>
                    <a:pt x="6288" y="297"/>
                  </a:cubicBezTo>
                  <a:lnTo>
                    <a:pt x="6349" y="277"/>
                  </a:lnTo>
                  <a:cubicBezTo>
                    <a:pt x="6354" y="276"/>
                    <a:pt x="6360" y="279"/>
                    <a:pt x="6362" y="284"/>
                  </a:cubicBezTo>
                  <a:cubicBezTo>
                    <a:pt x="6364" y="290"/>
                    <a:pt x="6361" y="296"/>
                    <a:pt x="6355" y="298"/>
                  </a:cubicBezTo>
                  <a:close/>
                  <a:moveTo>
                    <a:pt x="6234" y="337"/>
                  </a:moveTo>
                  <a:lnTo>
                    <a:pt x="6173" y="357"/>
                  </a:lnTo>
                  <a:cubicBezTo>
                    <a:pt x="6167" y="359"/>
                    <a:pt x="6161" y="356"/>
                    <a:pt x="6159" y="350"/>
                  </a:cubicBezTo>
                  <a:cubicBezTo>
                    <a:pt x="6157" y="344"/>
                    <a:pt x="6161" y="338"/>
                    <a:pt x="6166" y="337"/>
                  </a:cubicBezTo>
                  <a:lnTo>
                    <a:pt x="6227" y="317"/>
                  </a:lnTo>
                  <a:cubicBezTo>
                    <a:pt x="6233" y="315"/>
                    <a:pt x="6239" y="318"/>
                    <a:pt x="6240" y="324"/>
                  </a:cubicBezTo>
                  <a:cubicBezTo>
                    <a:pt x="6242" y="329"/>
                    <a:pt x="6239" y="335"/>
                    <a:pt x="6234" y="337"/>
                  </a:cubicBezTo>
                  <a:close/>
                  <a:moveTo>
                    <a:pt x="6112" y="377"/>
                  </a:moveTo>
                  <a:lnTo>
                    <a:pt x="6051" y="396"/>
                  </a:lnTo>
                  <a:cubicBezTo>
                    <a:pt x="6045" y="398"/>
                    <a:pt x="6039" y="395"/>
                    <a:pt x="6037" y="389"/>
                  </a:cubicBezTo>
                  <a:cubicBezTo>
                    <a:pt x="6036" y="384"/>
                    <a:pt x="6039" y="378"/>
                    <a:pt x="6044" y="376"/>
                  </a:cubicBezTo>
                  <a:lnTo>
                    <a:pt x="6105" y="356"/>
                  </a:lnTo>
                  <a:cubicBezTo>
                    <a:pt x="6111" y="354"/>
                    <a:pt x="6117" y="358"/>
                    <a:pt x="6119" y="363"/>
                  </a:cubicBezTo>
                  <a:cubicBezTo>
                    <a:pt x="6120" y="369"/>
                    <a:pt x="6117" y="375"/>
                    <a:pt x="6112" y="377"/>
                  </a:cubicBezTo>
                  <a:close/>
                  <a:moveTo>
                    <a:pt x="5990" y="416"/>
                  </a:moveTo>
                  <a:lnTo>
                    <a:pt x="5929" y="436"/>
                  </a:lnTo>
                  <a:cubicBezTo>
                    <a:pt x="5924" y="438"/>
                    <a:pt x="5918" y="435"/>
                    <a:pt x="5916" y="429"/>
                  </a:cubicBezTo>
                  <a:cubicBezTo>
                    <a:pt x="5914" y="423"/>
                    <a:pt x="5917" y="417"/>
                    <a:pt x="5923" y="415"/>
                  </a:cubicBezTo>
                  <a:lnTo>
                    <a:pt x="5983" y="396"/>
                  </a:lnTo>
                  <a:cubicBezTo>
                    <a:pt x="5989" y="394"/>
                    <a:pt x="5995" y="397"/>
                    <a:pt x="5997" y="403"/>
                  </a:cubicBezTo>
                  <a:cubicBezTo>
                    <a:pt x="5999" y="408"/>
                    <a:pt x="5996" y="414"/>
                    <a:pt x="5990" y="416"/>
                  </a:cubicBezTo>
                  <a:close/>
                  <a:moveTo>
                    <a:pt x="5868" y="455"/>
                  </a:moveTo>
                  <a:lnTo>
                    <a:pt x="5807" y="475"/>
                  </a:lnTo>
                  <a:cubicBezTo>
                    <a:pt x="5802" y="477"/>
                    <a:pt x="5796" y="474"/>
                    <a:pt x="5794" y="468"/>
                  </a:cubicBezTo>
                  <a:cubicBezTo>
                    <a:pt x="5792" y="463"/>
                    <a:pt x="5795" y="457"/>
                    <a:pt x="5801" y="455"/>
                  </a:cubicBezTo>
                  <a:lnTo>
                    <a:pt x="5862" y="435"/>
                  </a:lnTo>
                  <a:cubicBezTo>
                    <a:pt x="5867" y="433"/>
                    <a:pt x="5873" y="436"/>
                    <a:pt x="5875" y="442"/>
                  </a:cubicBezTo>
                  <a:cubicBezTo>
                    <a:pt x="5877" y="448"/>
                    <a:pt x="5874" y="454"/>
                    <a:pt x="5868" y="455"/>
                  </a:cubicBezTo>
                  <a:close/>
                  <a:moveTo>
                    <a:pt x="5746" y="495"/>
                  </a:moveTo>
                  <a:lnTo>
                    <a:pt x="5686" y="515"/>
                  </a:lnTo>
                  <a:cubicBezTo>
                    <a:pt x="5680" y="516"/>
                    <a:pt x="5674" y="513"/>
                    <a:pt x="5672" y="508"/>
                  </a:cubicBezTo>
                  <a:cubicBezTo>
                    <a:pt x="5670" y="502"/>
                    <a:pt x="5673" y="496"/>
                    <a:pt x="5679" y="494"/>
                  </a:cubicBezTo>
                  <a:lnTo>
                    <a:pt x="5740" y="475"/>
                  </a:lnTo>
                  <a:cubicBezTo>
                    <a:pt x="5746" y="473"/>
                    <a:pt x="5752" y="476"/>
                    <a:pt x="5753" y="482"/>
                  </a:cubicBezTo>
                  <a:cubicBezTo>
                    <a:pt x="5755" y="487"/>
                    <a:pt x="5752" y="493"/>
                    <a:pt x="5746" y="495"/>
                  </a:cubicBezTo>
                  <a:close/>
                  <a:moveTo>
                    <a:pt x="5625" y="534"/>
                  </a:moveTo>
                  <a:lnTo>
                    <a:pt x="5564" y="554"/>
                  </a:lnTo>
                  <a:cubicBezTo>
                    <a:pt x="5558" y="556"/>
                    <a:pt x="5552" y="553"/>
                    <a:pt x="5550" y="547"/>
                  </a:cubicBezTo>
                  <a:cubicBezTo>
                    <a:pt x="5549" y="542"/>
                    <a:pt x="5552" y="536"/>
                    <a:pt x="5557" y="534"/>
                  </a:cubicBezTo>
                  <a:lnTo>
                    <a:pt x="5618" y="514"/>
                  </a:lnTo>
                  <a:cubicBezTo>
                    <a:pt x="5624" y="512"/>
                    <a:pt x="5630" y="515"/>
                    <a:pt x="5632" y="521"/>
                  </a:cubicBezTo>
                  <a:cubicBezTo>
                    <a:pt x="5633" y="527"/>
                    <a:pt x="5630" y="533"/>
                    <a:pt x="5625" y="534"/>
                  </a:cubicBezTo>
                  <a:close/>
                  <a:moveTo>
                    <a:pt x="5503" y="574"/>
                  </a:moveTo>
                  <a:lnTo>
                    <a:pt x="5442" y="594"/>
                  </a:lnTo>
                  <a:cubicBezTo>
                    <a:pt x="5436" y="595"/>
                    <a:pt x="5430" y="592"/>
                    <a:pt x="5429" y="587"/>
                  </a:cubicBezTo>
                  <a:cubicBezTo>
                    <a:pt x="5427" y="581"/>
                    <a:pt x="5430" y="575"/>
                    <a:pt x="5435" y="573"/>
                  </a:cubicBezTo>
                  <a:lnTo>
                    <a:pt x="5496" y="554"/>
                  </a:lnTo>
                  <a:cubicBezTo>
                    <a:pt x="5502" y="552"/>
                    <a:pt x="5508" y="555"/>
                    <a:pt x="5510" y="560"/>
                  </a:cubicBezTo>
                  <a:cubicBezTo>
                    <a:pt x="5512" y="566"/>
                    <a:pt x="5509" y="572"/>
                    <a:pt x="5503" y="574"/>
                  </a:cubicBezTo>
                  <a:close/>
                  <a:moveTo>
                    <a:pt x="5381" y="613"/>
                  </a:moveTo>
                  <a:lnTo>
                    <a:pt x="5320" y="633"/>
                  </a:lnTo>
                  <a:cubicBezTo>
                    <a:pt x="5315" y="635"/>
                    <a:pt x="5309" y="632"/>
                    <a:pt x="5307" y="626"/>
                  </a:cubicBezTo>
                  <a:cubicBezTo>
                    <a:pt x="5305" y="621"/>
                    <a:pt x="5308" y="615"/>
                    <a:pt x="5314" y="613"/>
                  </a:cubicBezTo>
                  <a:lnTo>
                    <a:pt x="5375" y="593"/>
                  </a:lnTo>
                  <a:cubicBezTo>
                    <a:pt x="5380" y="591"/>
                    <a:pt x="5386" y="594"/>
                    <a:pt x="5388" y="600"/>
                  </a:cubicBezTo>
                  <a:cubicBezTo>
                    <a:pt x="5390" y="605"/>
                    <a:pt x="5387" y="611"/>
                    <a:pt x="5381" y="613"/>
                  </a:cubicBezTo>
                  <a:close/>
                  <a:moveTo>
                    <a:pt x="5259" y="653"/>
                  </a:moveTo>
                  <a:lnTo>
                    <a:pt x="5199" y="672"/>
                  </a:lnTo>
                  <a:cubicBezTo>
                    <a:pt x="5193" y="674"/>
                    <a:pt x="5187" y="671"/>
                    <a:pt x="5185" y="666"/>
                  </a:cubicBezTo>
                  <a:cubicBezTo>
                    <a:pt x="5183" y="660"/>
                    <a:pt x="5186" y="654"/>
                    <a:pt x="5192" y="652"/>
                  </a:cubicBezTo>
                  <a:lnTo>
                    <a:pt x="5253" y="632"/>
                  </a:lnTo>
                  <a:cubicBezTo>
                    <a:pt x="5258" y="631"/>
                    <a:pt x="5264" y="634"/>
                    <a:pt x="5266" y="639"/>
                  </a:cubicBezTo>
                  <a:cubicBezTo>
                    <a:pt x="5268" y="645"/>
                    <a:pt x="5265" y="651"/>
                    <a:pt x="5259" y="653"/>
                  </a:cubicBezTo>
                  <a:close/>
                  <a:moveTo>
                    <a:pt x="5138" y="692"/>
                  </a:moveTo>
                  <a:lnTo>
                    <a:pt x="5077" y="712"/>
                  </a:lnTo>
                  <a:cubicBezTo>
                    <a:pt x="5071" y="714"/>
                    <a:pt x="5065" y="711"/>
                    <a:pt x="5063" y="705"/>
                  </a:cubicBezTo>
                  <a:cubicBezTo>
                    <a:pt x="5062" y="699"/>
                    <a:pt x="5065" y="693"/>
                    <a:pt x="5070" y="692"/>
                  </a:cubicBezTo>
                  <a:lnTo>
                    <a:pt x="5131" y="672"/>
                  </a:lnTo>
                  <a:cubicBezTo>
                    <a:pt x="5137" y="670"/>
                    <a:pt x="5143" y="673"/>
                    <a:pt x="5145" y="679"/>
                  </a:cubicBezTo>
                  <a:cubicBezTo>
                    <a:pt x="5146" y="684"/>
                    <a:pt x="5143" y="690"/>
                    <a:pt x="5138" y="692"/>
                  </a:cubicBezTo>
                  <a:close/>
                  <a:moveTo>
                    <a:pt x="5016" y="732"/>
                  </a:moveTo>
                  <a:lnTo>
                    <a:pt x="4955" y="751"/>
                  </a:lnTo>
                  <a:cubicBezTo>
                    <a:pt x="4949" y="753"/>
                    <a:pt x="4943" y="750"/>
                    <a:pt x="4942" y="744"/>
                  </a:cubicBezTo>
                  <a:cubicBezTo>
                    <a:pt x="4940" y="739"/>
                    <a:pt x="4943" y="733"/>
                    <a:pt x="4948" y="731"/>
                  </a:cubicBezTo>
                  <a:lnTo>
                    <a:pt x="5009" y="711"/>
                  </a:lnTo>
                  <a:cubicBezTo>
                    <a:pt x="5015" y="709"/>
                    <a:pt x="5021" y="713"/>
                    <a:pt x="5023" y="718"/>
                  </a:cubicBezTo>
                  <a:cubicBezTo>
                    <a:pt x="5025" y="724"/>
                    <a:pt x="5021" y="730"/>
                    <a:pt x="5016" y="732"/>
                  </a:cubicBezTo>
                  <a:close/>
                  <a:moveTo>
                    <a:pt x="4894" y="771"/>
                  </a:moveTo>
                  <a:lnTo>
                    <a:pt x="4833" y="791"/>
                  </a:lnTo>
                  <a:cubicBezTo>
                    <a:pt x="4828" y="793"/>
                    <a:pt x="4822" y="790"/>
                    <a:pt x="4820" y="784"/>
                  </a:cubicBezTo>
                  <a:cubicBezTo>
                    <a:pt x="4818" y="778"/>
                    <a:pt x="4821" y="772"/>
                    <a:pt x="4827" y="770"/>
                  </a:cubicBezTo>
                  <a:lnTo>
                    <a:pt x="4888" y="751"/>
                  </a:lnTo>
                  <a:cubicBezTo>
                    <a:pt x="4893" y="749"/>
                    <a:pt x="4899" y="752"/>
                    <a:pt x="4901" y="758"/>
                  </a:cubicBezTo>
                  <a:cubicBezTo>
                    <a:pt x="4903" y="763"/>
                    <a:pt x="4900" y="769"/>
                    <a:pt x="4894" y="771"/>
                  </a:cubicBezTo>
                  <a:close/>
                  <a:moveTo>
                    <a:pt x="4772" y="810"/>
                  </a:moveTo>
                  <a:lnTo>
                    <a:pt x="4711" y="830"/>
                  </a:lnTo>
                  <a:cubicBezTo>
                    <a:pt x="4706" y="832"/>
                    <a:pt x="4700" y="829"/>
                    <a:pt x="4698" y="823"/>
                  </a:cubicBezTo>
                  <a:cubicBezTo>
                    <a:pt x="4696" y="818"/>
                    <a:pt x="4699" y="812"/>
                    <a:pt x="4705" y="810"/>
                  </a:cubicBezTo>
                  <a:lnTo>
                    <a:pt x="4766" y="790"/>
                  </a:lnTo>
                  <a:cubicBezTo>
                    <a:pt x="4771" y="788"/>
                    <a:pt x="4777" y="791"/>
                    <a:pt x="4779" y="797"/>
                  </a:cubicBezTo>
                  <a:cubicBezTo>
                    <a:pt x="4781" y="803"/>
                    <a:pt x="4778" y="809"/>
                    <a:pt x="4772" y="810"/>
                  </a:cubicBezTo>
                  <a:close/>
                  <a:moveTo>
                    <a:pt x="4651" y="850"/>
                  </a:moveTo>
                  <a:lnTo>
                    <a:pt x="4590" y="870"/>
                  </a:lnTo>
                  <a:cubicBezTo>
                    <a:pt x="4584" y="871"/>
                    <a:pt x="4578" y="868"/>
                    <a:pt x="4576" y="863"/>
                  </a:cubicBezTo>
                  <a:cubicBezTo>
                    <a:pt x="4574" y="857"/>
                    <a:pt x="4577" y="851"/>
                    <a:pt x="4583" y="849"/>
                  </a:cubicBezTo>
                  <a:lnTo>
                    <a:pt x="4644" y="830"/>
                  </a:lnTo>
                  <a:cubicBezTo>
                    <a:pt x="4650" y="828"/>
                    <a:pt x="4656" y="831"/>
                    <a:pt x="4657" y="836"/>
                  </a:cubicBezTo>
                  <a:cubicBezTo>
                    <a:pt x="4659" y="842"/>
                    <a:pt x="4656" y="848"/>
                    <a:pt x="4651" y="850"/>
                  </a:cubicBezTo>
                  <a:close/>
                  <a:moveTo>
                    <a:pt x="4529" y="889"/>
                  </a:moveTo>
                  <a:lnTo>
                    <a:pt x="4468" y="909"/>
                  </a:lnTo>
                  <a:cubicBezTo>
                    <a:pt x="4462" y="911"/>
                    <a:pt x="4456" y="908"/>
                    <a:pt x="4454" y="902"/>
                  </a:cubicBezTo>
                  <a:cubicBezTo>
                    <a:pt x="4453" y="897"/>
                    <a:pt x="4456" y="891"/>
                    <a:pt x="4461" y="889"/>
                  </a:cubicBezTo>
                  <a:lnTo>
                    <a:pt x="4522" y="869"/>
                  </a:lnTo>
                  <a:cubicBezTo>
                    <a:pt x="4528" y="867"/>
                    <a:pt x="4534" y="870"/>
                    <a:pt x="4536" y="876"/>
                  </a:cubicBezTo>
                  <a:cubicBezTo>
                    <a:pt x="4537" y="882"/>
                    <a:pt x="4534" y="888"/>
                    <a:pt x="4529" y="889"/>
                  </a:cubicBezTo>
                  <a:close/>
                  <a:moveTo>
                    <a:pt x="4407" y="929"/>
                  </a:moveTo>
                  <a:lnTo>
                    <a:pt x="4346" y="949"/>
                  </a:lnTo>
                  <a:cubicBezTo>
                    <a:pt x="4341" y="950"/>
                    <a:pt x="4335" y="947"/>
                    <a:pt x="4333" y="942"/>
                  </a:cubicBezTo>
                  <a:cubicBezTo>
                    <a:pt x="4331" y="936"/>
                    <a:pt x="4334" y="930"/>
                    <a:pt x="4340" y="928"/>
                  </a:cubicBezTo>
                  <a:lnTo>
                    <a:pt x="4400" y="909"/>
                  </a:lnTo>
                  <a:cubicBezTo>
                    <a:pt x="4406" y="907"/>
                    <a:pt x="4412" y="910"/>
                    <a:pt x="4414" y="915"/>
                  </a:cubicBezTo>
                  <a:cubicBezTo>
                    <a:pt x="4416" y="921"/>
                    <a:pt x="4413" y="927"/>
                    <a:pt x="4407" y="929"/>
                  </a:cubicBezTo>
                  <a:close/>
                  <a:moveTo>
                    <a:pt x="4285" y="968"/>
                  </a:moveTo>
                  <a:lnTo>
                    <a:pt x="4224" y="988"/>
                  </a:lnTo>
                  <a:cubicBezTo>
                    <a:pt x="4219" y="990"/>
                    <a:pt x="4213" y="987"/>
                    <a:pt x="4211" y="981"/>
                  </a:cubicBezTo>
                  <a:cubicBezTo>
                    <a:pt x="4209" y="976"/>
                    <a:pt x="4212" y="970"/>
                    <a:pt x="4218" y="968"/>
                  </a:cubicBezTo>
                  <a:lnTo>
                    <a:pt x="4279" y="948"/>
                  </a:lnTo>
                  <a:cubicBezTo>
                    <a:pt x="4284" y="946"/>
                    <a:pt x="4290" y="949"/>
                    <a:pt x="4292" y="955"/>
                  </a:cubicBezTo>
                  <a:cubicBezTo>
                    <a:pt x="4294" y="960"/>
                    <a:pt x="4291" y="966"/>
                    <a:pt x="4285" y="968"/>
                  </a:cubicBezTo>
                  <a:close/>
                  <a:moveTo>
                    <a:pt x="4163" y="1008"/>
                  </a:moveTo>
                  <a:lnTo>
                    <a:pt x="4103" y="1027"/>
                  </a:lnTo>
                  <a:cubicBezTo>
                    <a:pt x="4097" y="1029"/>
                    <a:pt x="4091" y="1026"/>
                    <a:pt x="4089" y="1021"/>
                  </a:cubicBezTo>
                  <a:cubicBezTo>
                    <a:pt x="4087" y="1015"/>
                    <a:pt x="4090" y="1009"/>
                    <a:pt x="4096" y="1007"/>
                  </a:cubicBezTo>
                  <a:lnTo>
                    <a:pt x="4157" y="987"/>
                  </a:lnTo>
                  <a:cubicBezTo>
                    <a:pt x="4163" y="986"/>
                    <a:pt x="4169" y="989"/>
                    <a:pt x="4170" y="994"/>
                  </a:cubicBezTo>
                  <a:cubicBezTo>
                    <a:pt x="4172" y="1000"/>
                    <a:pt x="4169" y="1006"/>
                    <a:pt x="4163" y="1008"/>
                  </a:cubicBezTo>
                  <a:close/>
                  <a:moveTo>
                    <a:pt x="4042" y="1047"/>
                  </a:moveTo>
                  <a:lnTo>
                    <a:pt x="3981" y="1067"/>
                  </a:lnTo>
                  <a:cubicBezTo>
                    <a:pt x="3975" y="1069"/>
                    <a:pt x="3969" y="1066"/>
                    <a:pt x="3967" y="1060"/>
                  </a:cubicBezTo>
                  <a:cubicBezTo>
                    <a:pt x="3966" y="1054"/>
                    <a:pt x="3969" y="1048"/>
                    <a:pt x="3974" y="1047"/>
                  </a:cubicBezTo>
                  <a:lnTo>
                    <a:pt x="4035" y="1027"/>
                  </a:lnTo>
                  <a:cubicBezTo>
                    <a:pt x="4041" y="1025"/>
                    <a:pt x="4047" y="1028"/>
                    <a:pt x="4049" y="1034"/>
                  </a:cubicBezTo>
                  <a:cubicBezTo>
                    <a:pt x="4050" y="1039"/>
                    <a:pt x="4047" y="1045"/>
                    <a:pt x="4042" y="1047"/>
                  </a:cubicBezTo>
                  <a:close/>
                  <a:moveTo>
                    <a:pt x="3920" y="1087"/>
                  </a:moveTo>
                  <a:lnTo>
                    <a:pt x="3859" y="1106"/>
                  </a:lnTo>
                  <a:cubicBezTo>
                    <a:pt x="3853" y="1108"/>
                    <a:pt x="3847" y="1105"/>
                    <a:pt x="3846" y="1099"/>
                  </a:cubicBezTo>
                  <a:cubicBezTo>
                    <a:pt x="3844" y="1094"/>
                    <a:pt x="3847" y="1088"/>
                    <a:pt x="3852" y="1086"/>
                  </a:cubicBezTo>
                  <a:lnTo>
                    <a:pt x="3913" y="1066"/>
                  </a:lnTo>
                  <a:cubicBezTo>
                    <a:pt x="3919" y="1064"/>
                    <a:pt x="3925" y="1068"/>
                    <a:pt x="3927" y="1073"/>
                  </a:cubicBezTo>
                  <a:cubicBezTo>
                    <a:pt x="3929" y="1079"/>
                    <a:pt x="3926" y="1085"/>
                    <a:pt x="3920" y="1087"/>
                  </a:cubicBezTo>
                  <a:close/>
                  <a:moveTo>
                    <a:pt x="3798" y="1126"/>
                  </a:moveTo>
                  <a:lnTo>
                    <a:pt x="3737" y="1146"/>
                  </a:lnTo>
                  <a:cubicBezTo>
                    <a:pt x="3732" y="1148"/>
                    <a:pt x="3726" y="1144"/>
                    <a:pt x="3724" y="1139"/>
                  </a:cubicBezTo>
                  <a:cubicBezTo>
                    <a:pt x="3722" y="1133"/>
                    <a:pt x="3725" y="1127"/>
                    <a:pt x="3731" y="1125"/>
                  </a:cubicBezTo>
                  <a:lnTo>
                    <a:pt x="3792" y="1106"/>
                  </a:lnTo>
                  <a:cubicBezTo>
                    <a:pt x="3797" y="1104"/>
                    <a:pt x="3803" y="1107"/>
                    <a:pt x="3805" y="1113"/>
                  </a:cubicBezTo>
                  <a:cubicBezTo>
                    <a:pt x="3807" y="1118"/>
                    <a:pt x="3804" y="1124"/>
                    <a:pt x="3798" y="1126"/>
                  </a:cubicBezTo>
                  <a:close/>
                  <a:moveTo>
                    <a:pt x="3676" y="1165"/>
                  </a:moveTo>
                  <a:lnTo>
                    <a:pt x="3615" y="1185"/>
                  </a:lnTo>
                  <a:cubicBezTo>
                    <a:pt x="3610" y="1187"/>
                    <a:pt x="3604" y="1184"/>
                    <a:pt x="3602" y="1178"/>
                  </a:cubicBezTo>
                  <a:cubicBezTo>
                    <a:pt x="3600" y="1173"/>
                    <a:pt x="3603" y="1167"/>
                    <a:pt x="3609" y="1165"/>
                  </a:cubicBezTo>
                  <a:lnTo>
                    <a:pt x="3670" y="1145"/>
                  </a:lnTo>
                  <a:cubicBezTo>
                    <a:pt x="3675" y="1143"/>
                    <a:pt x="3681" y="1146"/>
                    <a:pt x="3683" y="1152"/>
                  </a:cubicBezTo>
                  <a:cubicBezTo>
                    <a:pt x="3685" y="1158"/>
                    <a:pt x="3682" y="1164"/>
                    <a:pt x="3676" y="1165"/>
                  </a:cubicBezTo>
                  <a:close/>
                  <a:moveTo>
                    <a:pt x="3555" y="1205"/>
                  </a:moveTo>
                  <a:lnTo>
                    <a:pt x="3494" y="1225"/>
                  </a:lnTo>
                  <a:cubicBezTo>
                    <a:pt x="3488" y="1226"/>
                    <a:pt x="3482" y="1223"/>
                    <a:pt x="3480" y="1218"/>
                  </a:cubicBezTo>
                  <a:cubicBezTo>
                    <a:pt x="3478" y="1212"/>
                    <a:pt x="3482" y="1206"/>
                    <a:pt x="3487" y="1204"/>
                  </a:cubicBezTo>
                  <a:lnTo>
                    <a:pt x="3548" y="1185"/>
                  </a:lnTo>
                  <a:cubicBezTo>
                    <a:pt x="3554" y="1183"/>
                    <a:pt x="3560" y="1186"/>
                    <a:pt x="3561" y="1191"/>
                  </a:cubicBezTo>
                  <a:cubicBezTo>
                    <a:pt x="3563" y="1197"/>
                    <a:pt x="3560" y="1203"/>
                    <a:pt x="3555" y="1205"/>
                  </a:cubicBezTo>
                  <a:close/>
                  <a:moveTo>
                    <a:pt x="3433" y="1244"/>
                  </a:moveTo>
                  <a:lnTo>
                    <a:pt x="3372" y="1264"/>
                  </a:lnTo>
                  <a:cubicBezTo>
                    <a:pt x="3366" y="1266"/>
                    <a:pt x="3360" y="1263"/>
                    <a:pt x="3359" y="1257"/>
                  </a:cubicBezTo>
                  <a:cubicBezTo>
                    <a:pt x="3357" y="1252"/>
                    <a:pt x="3360" y="1246"/>
                    <a:pt x="3365" y="1244"/>
                  </a:cubicBezTo>
                  <a:lnTo>
                    <a:pt x="3426" y="1224"/>
                  </a:lnTo>
                  <a:cubicBezTo>
                    <a:pt x="3432" y="1222"/>
                    <a:pt x="3438" y="1225"/>
                    <a:pt x="3440" y="1231"/>
                  </a:cubicBezTo>
                  <a:cubicBezTo>
                    <a:pt x="3442" y="1237"/>
                    <a:pt x="3438" y="1243"/>
                    <a:pt x="3433" y="1244"/>
                  </a:cubicBezTo>
                  <a:close/>
                  <a:moveTo>
                    <a:pt x="3311" y="1284"/>
                  </a:moveTo>
                  <a:lnTo>
                    <a:pt x="3250" y="1304"/>
                  </a:lnTo>
                  <a:cubicBezTo>
                    <a:pt x="3245" y="1305"/>
                    <a:pt x="3239" y="1302"/>
                    <a:pt x="3237" y="1297"/>
                  </a:cubicBezTo>
                  <a:cubicBezTo>
                    <a:pt x="3235" y="1291"/>
                    <a:pt x="3238" y="1285"/>
                    <a:pt x="3244" y="1283"/>
                  </a:cubicBezTo>
                  <a:lnTo>
                    <a:pt x="3304" y="1264"/>
                  </a:lnTo>
                  <a:cubicBezTo>
                    <a:pt x="3310" y="1262"/>
                    <a:pt x="3316" y="1265"/>
                    <a:pt x="3318" y="1270"/>
                  </a:cubicBezTo>
                  <a:cubicBezTo>
                    <a:pt x="3320" y="1276"/>
                    <a:pt x="3317" y="1282"/>
                    <a:pt x="3311" y="1284"/>
                  </a:cubicBezTo>
                  <a:close/>
                  <a:moveTo>
                    <a:pt x="3189" y="1323"/>
                  </a:moveTo>
                  <a:lnTo>
                    <a:pt x="3128" y="1343"/>
                  </a:lnTo>
                  <a:cubicBezTo>
                    <a:pt x="3123" y="1345"/>
                    <a:pt x="3117" y="1342"/>
                    <a:pt x="3115" y="1336"/>
                  </a:cubicBezTo>
                  <a:cubicBezTo>
                    <a:pt x="3113" y="1331"/>
                    <a:pt x="3116" y="1324"/>
                    <a:pt x="3122" y="1323"/>
                  </a:cubicBezTo>
                  <a:lnTo>
                    <a:pt x="3183" y="1303"/>
                  </a:lnTo>
                  <a:cubicBezTo>
                    <a:pt x="3188" y="1301"/>
                    <a:pt x="3194" y="1304"/>
                    <a:pt x="3196" y="1310"/>
                  </a:cubicBezTo>
                  <a:cubicBezTo>
                    <a:pt x="3198" y="1315"/>
                    <a:pt x="3195" y="1321"/>
                    <a:pt x="3189" y="1323"/>
                  </a:cubicBezTo>
                  <a:close/>
                  <a:moveTo>
                    <a:pt x="3068" y="1363"/>
                  </a:moveTo>
                  <a:lnTo>
                    <a:pt x="3007" y="1382"/>
                  </a:lnTo>
                  <a:cubicBezTo>
                    <a:pt x="3001" y="1384"/>
                    <a:pt x="2995" y="1381"/>
                    <a:pt x="2993" y="1376"/>
                  </a:cubicBezTo>
                  <a:cubicBezTo>
                    <a:pt x="2991" y="1370"/>
                    <a:pt x="2994" y="1364"/>
                    <a:pt x="3000" y="1362"/>
                  </a:cubicBezTo>
                  <a:lnTo>
                    <a:pt x="3061" y="1342"/>
                  </a:lnTo>
                  <a:cubicBezTo>
                    <a:pt x="3067" y="1341"/>
                    <a:pt x="3073" y="1344"/>
                    <a:pt x="3074" y="1349"/>
                  </a:cubicBezTo>
                  <a:cubicBezTo>
                    <a:pt x="3076" y="1355"/>
                    <a:pt x="3073" y="1361"/>
                    <a:pt x="3068" y="1363"/>
                  </a:cubicBezTo>
                  <a:close/>
                  <a:moveTo>
                    <a:pt x="2946" y="1402"/>
                  </a:moveTo>
                  <a:lnTo>
                    <a:pt x="2885" y="1422"/>
                  </a:lnTo>
                  <a:cubicBezTo>
                    <a:pt x="2879" y="1424"/>
                    <a:pt x="2873" y="1421"/>
                    <a:pt x="2871" y="1415"/>
                  </a:cubicBezTo>
                  <a:cubicBezTo>
                    <a:pt x="2870" y="1409"/>
                    <a:pt x="2873" y="1403"/>
                    <a:pt x="2878" y="1402"/>
                  </a:cubicBezTo>
                  <a:lnTo>
                    <a:pt x="2939" y="1382"/>
                  </a:lnTo>
                  <a:cubicBezTo>
                    <a:pt x="2945" y="1380"/>
                    <a:pt x="2951" y="1383"/>
                    <a:pt x="2953" y="1389"/>
                  </a:cubicBezTo>
                  <a:cubicBezTo>
                    <a:pt x="2954" y="1394"/>
                    <a:pt x="2951" y="1400"/>
                    <a:pt x="2946" y="1402"/>
                  </a:cubicBezTo>
                  <a:close/>
                  <a:moveTo>
                    <a:pt x="2824" y="1442"/>
                  </a:moveTo>
                  <a:lnTo>
                    <a:pt x="2763" y="1461"/>
                  </a:lnTo>
                  <a:cubicBezTo>
                    <a:pt x="2757" y="1463"/>
                    <a:pt x="2751" y="1460"/>
                    <a:pt x="2750" y="1454"/>
                  </a:cubicBezTo>
                  <a:cubicBezTo>
                    <a:pt x="2748" y="1449"/>
                    <a:pt x="2751" y="1443"/>
                    <a:pt x="2757" y="1441"/>
                  </a:cubicBezTo>
                  <a:lnTo>
                    <a:pt x="2817" y="1421"/>
                  </a:lnTo>
                  <a:cubicBezTo>
                    <a:pt x="2823" y="1419"/>
                    <a:pt x="2829" y="1423"/>
                    <a:pt x="2831" y="1428"/>
                  </a:cubicBezTo>
                  <a:cubicBezTo>
                    <a:pt x="2833" y="1434"/>
                    <a:pt x="2830" y="1440"/>
                    <a:pt x="2824" y="1442"/>
                  </a:cubicBezTo>
                  <a:close/>
                  <a:moveTo>
                    <a:pt x="2702" y="1481"/>
                  </a:moveTo>
                  <a:lnTo>
                    <a:pt x="2641" y="1501"/>
                  </a:lnTo>
                  <a:cubicBezTo>
                    <a:pt x="2636" y="1503"/>
                    <a:pt x="2630" y="1499"/>
                    <a:pt x="2628" y="1494"/>
                  </a:cubicBezTo>
                  <a:cubicBezTo>
                    <a:pt x="2626" y="1488"/>
                    <a:pt x="2629" y="1482"/>
                    <a:pt x="2635" y="1480"/>
                  </a:cubicBezTo>
                  <a:lnTo>
                    <a:pt x="2696" y="1461"/>
                  </a:lnTo>
                  <a:cubicBezTo>
                    <a:pt x="2701" y="1459"/>
                    <a:pt x="2707" y="1462"/>
                    <a:pt x="2709" y="1468"/>
                  </a:cubicBezTo>
                  <a:cubicBezTo>
                    <a:pt x="2711" y="1473"/>
                    <a:pt x="2708" y="1479"/>
                    <a:pt x="2702" y="1481"/>
                  </a:cubicBezTo>
                  <a:close/>
                  <a:moveTo>
                    <a:pt x="2580" y="1520"/>
                  </a:moveTo>
                  <a:lnTo>
                    <a:pt x="2520" y="1540"/>
                  </a:lnTo>
                  <a:cubicBezTo>
                    <a:pt x="2514" y="1542"/>
                    <a:pt x="2508" y="1539"/>
                    <a:pt x="2506" y="1533"/>
                  </a:cubicBezTo>
                  <a:cubicBezTo>
                    <a:pt x="2504" y="1528"/>
                    <a:pt x="2507" y="1522"/>
                    <a:pt x="2513" y="1520"/>
                  </a:cubicBezTo>
                  <a:lnTo>
                    <a:pt x="2574" y="1500"/>
                  </a:lnTo>
                  <a:cubicBezTo>
                    <a:pt x="2579" y="1498"/>
                    <a:pt x="2585" y="1501"/>
                    <a:pt x="2587" y="1507"/>
                  </a:cubicBezTo>
                  <a:cubicBezTo>
                    <a:pt x="2589" y="1513"/>
                    <a:pt x="2586" y="1519"/>
                    <a:pt x="2580" y="1520"/>
                  </a:cubicBezTo>
                  <a:close/>
                  <a:moveTo>
                    <a:pt x="2459" y="1560"/>
                  </a:moveTo>
                  <a:lnTo>
                    <a:pt x="2398" y="1580"/>
                  </a:lnTo>
                  <a:cubicBezTo>
                    <a:pt x="2392" y="1581"/>
                    <a:pt x="2386" y="1578"/>
                    <a:pt x="2384" y="1573"/>
                  </a:cubicBezTo>
                  <a:cubicBezTo>
                    <a:pt x="2383" y="1567"/>
                    <a:pt x="2386" y="1561"/>
                    <a:pt x="2391" y="1559"/>
                  </a:cubicBezTo>
                  <a:lnTo>
                    <a:pt x="2452" y="1540"/>
                  </a:lnTo>
                  <a:cubicBezTo>
                    <a:pt x="2458" y="1538"/>
                    <a:pt x="2464" y="1541"/>
                    <a:pt x="2466" y="1546"/>
                  </a:cubicBezTo>
                  <a:cubicBezTo>
                    <a:pt x="2467" y="1552"/>
                    <a:pt x="2464" y="1558"/>
                    <a:pt x="2459" y="1560"/>
                  </a:cubicBezTo>
                  <a:close/>
                  <a:moveTo>
                    <a:pt x="2337" y="1599"/>
                  </a:moveTo>
                  <a:lnTo>
                    <a:pt x="2276" y="1619"/>
                  </a:lnTo>
                  <a:cubicBezTo>
                    <a:pt x="2270" y="1621"/>
                    <a:pt x="2264" y="1618"/>
                    <a:pt x="2263" y="1612"/>
                  </a:cubicBezTo>
                  <a:cubicBezTo>
                    <a:pt x="2261" y="1607"/>
                    <a:pt x="2264" y="1601"/>
                    <a:pt x="2269" y="1599"/>
                  </a:cubicBezTo>
                  <a:lnTo>
                    <a:pt x="2330" y="1579"/>
                  </a:lnTo>
                  <a:cubicBezTo>
                    <a:pt x="2336" y="1577"/>
                    <a:pt x="2342" y="1580"/>
                    <a:pt x="2344" y="1586"/>
                  </a:cubicBezTo>
                  <a:cubicBezTo>
                    <a:pt x="2346" y="1592"/>
                    <a:pt x="2343" y="1598"/>
                    <a:pt x="2337" y="1599"/>
                  </a:cubicBezTo>
                  <a:close/>
                  <a:moveTo>
                    <a:pt x="2215" y="1639"/>
                  </a:moveTo>
                  <a:lnTo>
                    <a:pt x="2154" y="1659"/>
                  </a:lnTo>
                  <a:cubicBezTo>
                    <a:pt x="2149" y="1660"/>
                    <a:pt x="2143" y="1657"/>
                    <a:pt x="2141" y="1652"/>
                  </a:cubicBezTo>
                  <a:cubicBezTo>
                    <a:pt x="2139" y="1646"/>
                    <a:pt x="2142" y="1640"/>
                    <a:pt x="2148" y="1638"/>
                  </a:cubicBezTo>
                  <a:lnTo>
                    <a:pt x="2209" y="1619"/>
                  </a:lnTo>
                  <a:cubicBezTo>
                    <a:pt x="2214" y="1617"/>
                    <a:pt x="2220" y="1620"/>
                    <a:pt x="2222" y="1625"/>
                  </a:cubicBezTo>
                  <a:cubicBezTo>
                    <a:pt x="2224" y="1631"/>
                    <a:pt x="2221" y="1637"/>
                    <a:pt x="2215" y="1639"/>
                  </a:cubicBezTo>
                  <a:close/>
                  <a:moveTo>
                    <a:pt x="2093" y="1678"/>
                  </a:moveTo>
                  <a:lnTo>
                    <a:pt x="2032" y="1698"/>
                  </a:lnTo>
                  <a:cubicBezTo>
                    <a:pt x="2027" y="1700"/>
                    <a:pt x="2021" y="1697"/>
                    <a:pt x="2019" y="1691"/>
                  </a:cubicBezTo>
                  <a:cubicBezTo>
                    <a:pt x="2017" y="1685"/>
                    <a:pt x="2020" y="1679"/>
                    <a:pt x="2026" y="1678"/>
                  </a:cubicBezTo>
                  <a:lnTo>
                    <a:pt x="2087" y="1658"/>
                  </a:lnTo>
                  <a:cubicBezTo>
                    <a:pt x="2092" y="1656"/>
                    <a:pt x="2098" y="1659"/>
                    <a:pt x="2100" y="1665"/>
                  </a:cubicBezTo>
                  <a:cubicBezTo>
                    <a:pt x="2102" y="1670"/>
                    <a:pt x="2099" y="1676"/>
                    <a:pt x="2093" y="1678"/>
                  </a:cubicBezTo>
                  <a:close/>
                  <a:moveTo>
                    <a:pt x="1972" y="1718"/>
                  </a:moveTo>
                  <a:lnTo>
                    <a:pt x="1911" y="1737"/>
                  </a:lnTo>
                  <a:cubicBezTo>
                    <a:pt x="1905" y="1739"/>
                    <a:pt x="1899" y="1736"/>
                    <a:pt x="1897" y="1731"/>
                  </a:cubicBezTo>
                  <a:cubicBezTo>
                    <a:pt x="1895" y="1725"/>
                    <a:pt x="1899" y="1719"/>
                    <a:pt x="1904" y="1717"/>
                  </a:cubicBezTo>
                  <a:lnTo>
                    <a:pt x="1965" y="1697"/>
                  </a:lnTo>
                  <a:cubicBezTo>
                    <a:pt x="1971" y="1696"/>
                    <a:pt x="1977" y="1699"/>
                    <a:pt x="1978" y="1704"/>
                  </a:cubicBezTo>
                  <a:cubicBezTo>
                    <a:pt x="1980" y="1710"/>
                    <a:pt x="1977" y="1716"/>
                    <a:pt x="1972" y="1718"/>
                  </a:cubicBezTo>
                  <a:close/>
                  <a:moveTo>
                    <a:pt x="1850" y="1757"/>
                  </a:moveTo>
                  <a:lnTo>
                    <a:pt x="1789" y="1777"/>
                  </a:lnTo>
                  <a:cubicBezTo>
                    <a:pt x="1783" y="1779"/>
                    <a:pt x="1777" y="1776"/>
                    <a:pt x="1776" y="1770"/>
                  </a:cubicBezTo>
                  <a:cubicBezTo>
                    <a:pt x="1774" y="1764"/>
                    <a:pt x="1777" y="1758"/>
                    <a:pt x="1782" y="1757"/>
                  </a:cubicBezTo>
                  <a:lnTo>
                    <a:pt x="1843" y="1737"/>
                  </a:lnTo>
                  <a:cubicBezTo>
                    <a:pt x="1849" y="1735"/>
                    <a:pt x="1855" y="1738"/>
                    <a:pt x="1857" y="1744"/>
                  </a:cubicBezTo>
                  <a:cubicBezTo>
                    <a:pt x="1858" y="1749"/>
                    <a:pt x="1855" y="1755"/>
                    <a:pt x="1850" y="1757"/>
                  </a:cubicBezTo>
                  <a:close/>
                  <a:moveTo>
                    <a:pt x="1728" y="1797"/>
                  </a:moveTo>
                  <a:lnTo>
                    <a:pt x="1667" y="1816"/>
                  </a:lnTo>
                  <a:cubicBezTo>
                    <a:pt x="1662" y="1818"/>
                    <a:pt x="1656" y="1815"/>
                    <a:pt x="1654" y="1809"/>
                  </a:cubicBezTo>
                  <a:cubicBezTo>
                    <a:pt x="1652" y="1804"/>
                    <a:pt x="1655" y="1798"/>
                    <a:pt x="1661" y="1796"/>
                  </a:cubicBezTo>
                  <a:lnTo>
                    <a:pt x="1721" y="1776"/>
                  </a:lnTo>
                  <a:cubicBezTo>
                    <a:pt x="1727" y="1774"/>
                    <a:pt x="1733" y="1778"/>
                    <a:pt x="1735" y="1783"/>
                  </a:cubicBezTo>
                  <a:cubicBezTo>
                    <a:pt x="1737" y="1789"/>
                    <a:pt x="1734" y="1795"/>
                    <a:pt x="1728" y="1797"/>
                  </a:cubicBezTo>
                  <a:close/>
                  <a:moveTo>
                    <a:pt x="1606" y="1836"/>
                  </a:moveTo>
                  <a:lnTo>
                    <a:pt x="1545" y="1856"/>
                  </a:lnTo>
                  <a:cubicBezTo>
                    <a:pt x="1540" y="1858"/>
                    <a:pt x="1534" y="1854"/>
                    <a:pt x="1532" y="1849"/>
                  </a:cubicBezTo>
                  <a:cubicBezTo>
                    <a:pt x="1530" y="1843"/>
                    <a:pt x="1533" y="1837"/>
                    <a:pt x="1539" y="1835"/>
                  </a:cubicBezTo>
                  <a:lnTo>
                    <a:pt x="1600" y="1816"/>
                  </a:lnTo>
                  <a:cubicBezTo>
                    <a:pt x="1605" y="1814"/>
                    <a:pt x="1611" y="1817"/>
                    <a:pt x="1613" y="1823"/>
                  </a:cubicBezTo>
                  <a:cubicBezTo>
                    <a:pt x="1615" y="1828"/>
                    <a:pt x="1612" y="1834"/>
                    <a:pt x="1606" y="1836"/>
                  </a:cubicBezTo>
                  <a:close/>
                  <a:moveTo>
                    <a:pt x="1485" y="1875"/>
                  </a:moveTo>
                  <a:lnTo>
                    <a:pt x="1424" y="1895"/>
                  </a:lnTo>
                  <a:cubicBezTo>
                    <a:pt x="1418" y="1897"/>
                    <a:pt x="1412" y="1894"/>
                    <a:pt x="1410" y="1888"/>
                  </a:cubicBezTo>
                  <a:cubicBezTo>
                    <a:pt x="1408" y="1883"/>
                    <a:pt x="1411" y="1877"/>
                    <a:pt x="1417" y="1875"/>
                  </a:cubicBezTo>
                  <a:lnTo>
                    <a:pt x="1478" y="1855"/>
                  </a:lnTo>
                  <a:cubicBezTo>
                    <a:pt x="1484" y="1853"/>
                    <a:pt x="1490" y="1856"/>
                    <a:pt x="1491" y="1862"/>
                  </a:cubicBezTo>
                  <a:cubicBezTo>
                    <a:pt x="1493" y="1868"/>
                    <a:pt x="1490" y="1874"/>
                    <a:pt x="1485" y="1875"/>
                  </a:cubicBezTo>
                  <a:close/>
                  <a:moveTo>
                    <a:pt x="1363" y="1915"/>
                  </a:moveTo>
                  <a:lnTo>
                    <a:pt x="1333" y="1925"/>
                  </a:lnTo>
                  <a:cubicBezTo>
                    <a:pt x="1328" y="1926"/>
                    <a:pt x="1323" y="1924"/>
                    <a:pt x="1320" y="1920"/>
                  </a:cubicBezTo>
                  <a:lnTo>
                    <a:pt x="1310" y="1903"/>
                  </a:lnTo>
                  <a:lnTo>
                    <a:pt x="1313" y="1906"/>
                  </a:lnTo>
                  <a:lnTo>
                    <a:pt x="1303" y="1898"/>
                  </a:lnTo>
                  <a:cubicBezTo>
                    <a:pt x="1298" y="1894"/>
                    <a:pt x="1297" y="1887"/>
                    <a:pt x="1301" y="1883"/>
                  </a:cubicBezTo>
                  <a:cubicBezTo>
                    <a:pt x="1305" y="1878"/>
                    <a:pt x="1312" y="1877"/>
                    <a:pt x="1316" y="1881"/>
                  </a:cubicBezTo>
                  <a:lnTo>
                    <a:pt x="1326" y="1889"/>
                  </a:lnTo>
                  <a:cubicBezTo>
                    <a:pt x="1327" y="1890"/>
                    <a:pt x="1328" y="1891"/>
                    <a:pt x="1329" y="1892"/>
                  </a:cubicBezTo>
                  <a:lnTo>
                    <a:pt x="1339" y="1909"/>
                  </a:lnTo>
                  <a:lnTo>
                    <a:pt x="1326" y="1904"/>
                  </a:lnTo>
                  <a:lnTo>
                    <a:pt x="1356" y="1895"/>
                  </a:lnTo>
                  <a:cubicBezTo>
                    <a:pt x="1362" y="1893"/>
                    <a:pt x="1368" y="1896"/>
                    <a:pt x="1370" y="1901"/>
                  </a:cubicBezTo>
                  <a:cubicBezTo>
                    <a:pt x="1371" y="1907"/>
                    <a:pt x="1368" y="1913"/>
                    <a:pt x="1363" y="1915"/>
                  </a:cubicBezTo>
                  <a:close/>
                  <a:moveTo>
                    <a:pt x="1255" y="1901"/>
                  </a:moveTo>
                  <a:lnTo>
                    <a:pt x="1254" y="1902"/>
                  </a:lnTo>
                  <a:lnTo>
                    <a:pt x="1257" y="1899"/>
                  </a:lnTo>
                  <a:lnTo>
                    <a:pt x="1245" y="1914"/>
                  </a:lnTo>
                  <a:lnTo>
                    <a:pt x="1247" y="1910"/>
                  </a:lnTo>
                  <a:lnTo>
                    <a:pt x="1242" y="1928"/>
                  </a:lnTo>
                  <a:lnTo>
                    <a:pt x="1242" y="1924"/>
                  </a:lnTo>
                  <a:lnTo>
                    <a:pt x="1244" y="1944"/>
                  </a:lnTo>
                  <a:cubicBezTo>
                    <a:pt x="1245" y="1949"/>
                    <a:pt x="1242" y="1954"/>
                    <a:pt x="1237" y="1956"/>
                  </a:cubicBezTo>
                  <a:lnTo>
                    <a:pt x="1233" y="1957"/>
                  </a:lnTo>
                  <a:cubicBezTo>
                    <a:pt x="1227" y="1959"/>
                    <a:pt x="1221" y="1956"/>
                    <a:pt x="1219" y="1950"/>
                  </a:cubicBezTo>
                  <a:cubicBezTo>
                    <a:pt x="1218" y="1944"/>
                    <a:pt x="1221" y="1938"/>
                    <a:pt x="1226" y="1937"/>
                  </a:cubicBezTo>
                  <a:lnTo>
                    <a:pt x="1230" y="1935"/>
                  </a:lnTo>
                  <a:lnTo>
                    <a:pt x="1223" y="1947"/>
                  </a:lnTo>
                  <a:lnTo>
                    <a:pt x="1221" y="1927"/>
                  </a:lnTo>
                  <a:cubicBezTo>
                    <a:pt x="1221" y="1925"/>
                    <a:pt x="1221" y="1924"/>
                    <a:pt x="1221" y="1923"/>
                  </a:cubicBezTo>
                  <a:lnTo>
                    <a:pt x="1226" y="1905"/>
                  </a:lnTo>
                  <a:cubicBezTo>
                    <a:pt x="1227" y="1903"/>
                    <a:pt x="1227" y="1902"/>
                    <a:pt x="1228" y="1901"/>
                  </a:cubicBezTo>
                  <a:lnTo>
                    <a:pt x="1240" y="1886"/>
                  </a:lnTo>
                  <a:cubicBezTo>
                    <a:pt x="1241" y="1885"/>
                    <a:pt x="1242" y="1884"/>
                    <a:pt x="1243" y="1883"/>
                  </a:cubicBezTo>
                  <a:lnTo>
                    <a:pt x="1245" y="1882"/>
                  </a:lnTo>
                  <a:cubicBezTo>
                    <a:pt x="1250" y="1879"/>
                    <a:pt x="1257" y="1881"/>
                    <a:pt x="1259" y="1886"/>
                  </a:cubicBezTo>
                  <a:cubicBezTo>
                    <a:pt x="1262" y="1892"/>
                    <a:pt x="1260" y="1898"/>
                    <a:pt x="1255" y="1901"/>
                  </a:cubicBezTo>
                  <a:close/>
                  <a:moveTo>
                    <a:pt x="1172" y="1977"/>
                  </a:moveTo>
                  <a:lnTo>
                    <a:pt x="1111" y="1996"/>
                  </a:lnTo>
                  <a:cubicBezTo>
                    <a:pt x="1105" y="1998"/>
                    <a:pt x="1099" y="1995"/>
                    <a:pt x="1098" y="1989"/>
                  </a:cubicBezTo>
                  <a:cubicBezTo>
                    <a:pt x="1096" y="1984"/>
                    <a:pt x="1099" y="1978"/>
                    <a:pt x="1104" y="1976"/>
                  </a:cubicBezTo>
                  <a:lnTo>
                    <a:pt x="1165" y="1956"/>
                  </a:lnTo>
                  <a:cubicBezTo>
                    <a:pt x="1171" y="1955"/>
                    <a:pt x="1177" y="1958"/>
                    <a:pt x="1179" y="1963"/>
                  </a:cubicBezTo>
                  <a:cubicBezTo>
                    <a:pt x="1181" y="1969"/>
                    <a:pt x="1177" y="1975"/>
                    <a:pt x="1172" y="1977"/>
                  </a:cubicBezTo>
                  <a:close/>
                  <a:moveTo>
                    <a:pt x="1050" y="2016"/>
                  </a:moveTo>
                  <a:lnTo>
                    <a:pt x="989" y="2036"/>
                  </a:lnTo>
                  <a:cubicBezTo>
                    <a:pt x="984" y="2038"/>
                    <a:pt x="978" y="2034"/>
                    <a:pt x="976" y="2029"/>
                  </a:cubicBezTo>
                  <a:cubicBezTo>
                    <a:pt x="974" y="2023"/>
                    <a:pt x="977" y="2017"/>
                    <a:pt x="983" y="2015"/>
                  </a:cubicBezTo>
                  <a:lnTo>
                    <a:pt x="1044" y="1996"/>
                  </a:lnTo>
                  <a:cubicBezTo>
                    <a:pt x="1049" y="1994"/>
                    <a:pt x="1055" y="1997"/>
                    <a:pt x="1057" y="2003"/>
                  </a:cubicBezTo>
                  <a:cubicBezTo>
                    <a:pt x="1059" y="2008"/>
                    <a:pt x="1056" y="2014"/>
                    <a:pt x="1050" y="2016"/>
                  </a:cubicBezTo>
                  <a:close/>
                  <a:moveTo>
                    <a:pt x="928" y="2055"/>
                  </a:moveTo>
                  <a:lnTo>
                    <a:pt x="867" y="2075"/>
                  </a:lnTo>
                  <a:cubicBezTo>
                    <a:pt x="862" y="2077"/>
                    <a:pt x="856" y="2074"/>
                    <a:pt x="854" y="2068"/>
                  </a:cubicBezTo>
                  <a:cubicBezTo>
                    <a:pt x="852" y="2063"/>
                    <a:pt x="855" y="2057"/>
                    <a:pt x="861" y="2055"/>
                  </a:cubicBezTo>
                  <a:lnTo>
                    <a:pt x="922" y="2035"/>
                  </a:lnTo>
                  <a:cubicBezTo>
                    <a:pt x="927" y="2033"/>
                    <a:pt x="933" y="2036"/>
                    <a:pt x="935" y="2042"/>
                  </a:cubicBezTo>
                  <a:cubicBezTo>
                    <a:pt x="937" y="2048"/>
                    <a:pt x="934" y="2054"/>
                    <a:pt x="928" y="2055"/>
                  </a:cubicBezTo>
                  <a:close/>
                  <a:moveTo>
                    <a:pt x="807" y="2095"/>
                  </a:moveTo>
                  <a:lnTo>
                    <a:pt x="746" y="2115"/>
                  </a:lnTo>
                  <a:cubicBezTo>
                    <a:pt x="740" y="2116"/>
                    <a:pt x="734" y="2113"/>
                    <a:pt x="732" y="2108"/>
                  </a:cubicBezTo>
                  <a:cubicBezTo>
                    <a:pt x="730" y="2102"/>
                    <a:pt x="733" y="2096"/>
                    <a:pt x="739" y="2094"/>
                  </a:cubicBezTo>
                  <a:lnTo>
                    <a:pt x="800" y="2075"/>
                  </a:lnTo>
                  <a:cubicBezTo>
                    <a:pt x="806" y="2073"/>
                    <a:pt x="812" y="2076"/>
                    <a:pt x="813" y="2081"/>
                  </a:cubicBezTo>
                  <a:cubicBezTo>
                    <a:pt x="815" y="2087"/>
                    <a:pt x="812" y="2093"/>
                    <a:pt x="807" y="2095"/>
                  </a:cubicBezTo>
                  <a:close/>
                  <a:moveTo>
                    <a:pt x="685" y="2134"/>
                  </a:moveTo>
                  <a:lnTo>
                    <a:pt x="624" y="2154"/>
                  </a:lnTo>
                  <a:cubicBezTo>
                    <a:pt x="618" y="2156"/>
                    <a:pt x="612" y="2153"/>
                    <a:pt x="610" y="2147"/>
                  </a:cubicBezTo>
                  <a:cubicBezTo>
                    <a:pt x="609" y="2142"/>
                    <a:pt x="612" y="2136"/>
                    <a:pt x="617" y="2134"/>
                  </a:cubicBezTo>
                  <a:lnTo>
                    <a:pt x="678" y="2114"/>
                  </a:lnTo>
                  <a:cubicBezTo>
                    <a:pt x="684" y="2112"/>
                    <a:pt x="690" y="2115"/>
                    <a:pt x="692" y="2121"/>
                  </a:cubicBezTo>
                  <a:cubicBezTo>
                    <a:pt x="693" y="2126"/>
                    <a:pt x="690" y="2132"/>
                    <a:pt x="685" y="2134"/>
                  </a:cubicBezTo>
                  <a:close/>
                  <a:moveTo>
                    <a:pt x="563" y="2174"/>
                  </a:moveTo>
                  <a:lnTo>
                    <a:pt x="502" y="2193"/>
                  </a:lnTo>
                  <a:cubicBezTo>
                    <a:pt x="496" y="2195"/>
                    <a:pt x="490" y="2192"/>
                    <a:pt x="489" y="2187"/>
                  </a:cubicBezTo>
                  <a:cubicBezTo>
                    <a:pt x="487" y="2181"/>
                    <a:pt x="490" y="2175"/>
                    <a:pt x="496" y="2173"/>
                  </a:cubicBezTo>
                  <a:lnTo>
                    <a:pt x="556" y="2153"/>
                  </a:lnTo>
                  <a:cubicBezTo>
                    <a:pt x="562" y="2152"/>
                    <a:pt x="568" y="2155"/>
                    <a:pt x="570" y="2160"/>
                  </a:cubicBezTo>
                  <a:cubicBezTo>
                    <a:pt x="572" y="2166"/>
                    <a:pt x="569" y="2172"/>
                    <a:pt x="563" y="2174"/>
                  </a:cubicBezTo>
                  <a:close/>
                  <a:moveTo>
                    <a:pt x="441" y="2213"/>
                  </a:moveTo>
                  <a:lnTo>
                    <a:pt x="380" y="2233"/>
                  </a:lnTo>
                  <a:cubicBezTo>
                    <a:pt x="375" y="2235"/>
                    <a:pt x="369" y="2232"/>
                    <a:pt x="367" y="2226"/>
                  </a:cubicBezTo>
                  <a:cubicBezTo>
                    <a:pt x="365" y="2220"/>
                    <a:pt x="368" y="2214"/>
                    <a:pt x="374" y="2213"/>
                  </a:cubicBezTo>
                  <a:lnTo>
                    <a:pt x="435" y="2193"/>
                  </a:lnTo>
                  <a:cubicBezTo>
                    <a:pt x="440" y="2191"/>
                    <a:pt x="446" y="2194"/>
                    <a:pt x="448" y="2200"/>
                  </a:cubicBezTo>
                  <a:cubicBezTo>
                    <a:pt x="450" y="2205"/>
                    <a:pt x="447" y="2211"/>
                    <a:pt x="441" y="2213"/>
                  </a:cubicBezTo>
                  <a:close/>
                  <a:moveTo>
                    <a:pt x="319" y="2253"/>
                  </a:moveTo>
                  <a:lnTo>
                    <a:pt x="259" y="2272"/>
                  </a:lnTo>
                  <a:cubicBezTo>
                    <a:pt x="253" y="2274"/>
                    <a:pt x="247" y="2271"/>
                    <a:pt x="245" y="2265"/>
                  </a:cubicBezTo>
                  <a:cubicBezTo>
                    <a:pt x="243" y="2260"/>
                    <a:pt x="246" y="2254"/>
                    <a:pt x="252" y="2252"/>
                  </a:cubicBezTo>
                  <a:lnTo>
                    <a:pt x="313" y="2232"/>
                  </a:lnTo>
                  <a:cubicBezTo>
                    <a:pt x="318" y="2230"/>
                    <a:pt x="324" y="2234"/>
                    <a:pt x="326" y="2239"/>
                  </a:cubicBezTo>
                  <a:cubicBezTo>
                    <a:pt x="328" y="2245"/>
                    <a:pt x="325" y="2251"/>
                    <a:pt x="319" y="2253"/>
                  </a:cubicBezTo>
                  <a:close/>
                  <a:moveTo>
                    <a:pt x="198" y="2292"/>
                  </a:moveTo>
                  <a:lnTo>
                    <a:pt x="137" y="2312"/>
                  </a:lnTo>
                  <a:cubicBezTo>
                    <a:pt x="131" y="2314"/>
                    <a:pt x="125" y="2310"/>
                    <a:pt x="123" y="2305"/>
                  </a:cubicBezTo>
                  <a:cubicBezTo>
                    <a:pt x="122" y="2299"/>
                    <a:pt x="125" y="2293"/>
                    <a:pt x="130" y="2291"/>
                  </a:cubicBezTo>
                  <a:lnTo>
                    <a:pt x="191" y="2272"/>
                  </a:lnTo>
                  <a:cubicBezTo>
                    <a:pt x="197" y="2270"/>
                    <a:pt x="203" y="2273"/>
                    <a:pt x="205" y="2279"/>
                  </a:cubicBezTo>
                  <a:cubicBezTo>
                    <a:pt x="206" y="2284"/>
                    <a:pt x="203" y="2290"/>
                    <a:pt x="198" y="2292"/>
                  </a:cubicBezTo>
                  <a:close/>
                  <a:moveTo>
                    <a:pt x="76" y="2331"/>
                  </a:moveTo>
                  <a:lnTo>
                    <a:pt x="15" y="2351"/>
                  </a:lnTo>
                  <a:cubicBezTo>
                    <a:pt x="9" y="2353"/>
                    <a:pt x="3" y="2350"/>
                    <a:pt x="2" y="2344"/>
                  </a:cubicBezTo>
                  <a:cubicBezTo>
                    <a:pt x="0" y="2339"/>
                    <a:pt x="3" y="2333"/>
                    <a:pt x="8" y="2331"/>
                  </a:cubicBezTo>
                  <a:lnTo>
                    <a:pt x="69" y="2311"/>
                  </a:lnTo>
                  <a:cubicBezTo>
                    <a:pt x="75" y="2309"/>
                    <a:pt x="81" y="2312"/>
                    <a:pt x="83" y="2318"/>
                  </a:cubicBezTo>
                  <a:cubicBezTo>
                    <a:pt x="85" y="2324"/>
                    <a:pt x="81" y="2330"/>
                    <a:pt x="76" y="2331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FA77EB-F28D-4577-82AF-89749BB58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" y="2124"/>
              <a:ext cx="69" cy="60"/>
            </a:xfrm>
            <a:custGeom>
              <a:avLst/>
              <a:gdLst>
                <a:gd name="T0" fmla="*/ 69 w 69"/>
                <a:gd name="T1" fmla="*/ 60 h 60"/>
                <a:gd name="T2" fmla="*/ 0 w 69"/>
                <a:gd name="T3" fmla="*/ 49 h 60"/>
                <a:gd name="T4" fmla="*/ 50 w 69"/>
                <a:gd name="T5" fmla="*/ 0 h 60"/>
                <a:gd name="T6" fmla="*/ 69 w 69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0">
                  <a:moveTo>
                    <a:pt x="69" y="60"/>
                  </a:moveTo>
                  <a:lnTo>
                    <a:pt x="0" y="49"/>
                  </a:lnTo>
                  <a:lnTo>
                    <a:pt x="50" y="0"/>
                  </a:lnTo>
                  <a:lnTo>
                    <a:pt x="69" y="6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C3C2D1D-C298-4968-AB0A-86A161D8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636"/>
              <a:ext cx="431" cy="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AB02156-A208-4518-ACF4-7F80948E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627"/>
              <a:ext cx="43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Расстояние 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12C299-207E-4A2C-952F-A67780D6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1628"/>
              <a:ext cx="12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62983D"/>
                  </a:solidFill>
                  <a:effectLst/>
                  <a:latin typeface="Calibri" panose="020F0502020204030204" pitchFamily="34" charset="0"/>
                </a:rPr>
                <a:t>B2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34520E6-6FDA-4DE8-8C54-8AD570E2E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43"/>
              <a:ext cx="125" cy="126"/>
            </a:xfrm>
            <a:prstGeom prst="ellipse">
              <a:avLst/>
            </a:prstGeom>
            <a:solidFill>
              <a:srgbClr val="4672C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F777E6-9E33-43C4-ACC2-A1EC2FB0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43"/>
              <a:ext cx="125" cy="126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A834E23-FE2A-4295-BFE6-3483C64B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970"/>
              <a:ext cx="125" cy="12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C660284-7337-4F76-BC64-C422DEE2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970"/>
              <a:ext cx="125" cy="125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80D874F-8DC3-429B-94E8-E5039BE4C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970"/>
              <a:ext cx="126" cy="125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4D59871-3AE9-4929-89A5-08F05752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970"/>
              <a:ext cx="126" cy="125"/>
            </a:xfrm>
            <a:prstGeom prst="ellipse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F4352F4-3D1C-4826-848C-29267122C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2756"/>
              <a:ext cx="28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Классы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838D92E-67CD-4248-961D-B7948BC5C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2984"/>
              <a:ext cx="2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33792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6758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137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35170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68963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02755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6548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70341" algn="l" defTabSz="667585" rtl="0" eaLnBrk="1" latinLnBrk="0" hangingPunct="1">
                <a:defRPr sz="131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Слова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749219" y="6066554"/>
            <a:ext cx="669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расстояний между классами и ключевыми словами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99601" y="6125931"/>
            <a:ext cx="239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Нейросетевой фильтр</a:t>
            </a:r>
          </a:p>
        </p:txBody>
      </p:sp>
      <p:pic>
        <p:nvPicPr>
          <p:cNvPr id="60" name="Picture 4" descr="Автокодировщик — Викиконспекты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65FE12-D8E7-4947-8486-055FE33D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38" y="1420585"/>
            <a:ext cx="3809524" cy="44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актуальности публикаций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9323" y="5897292"/>
            <a:ext cx="82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180340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Liberation Serif"/>
              </a:rPr>
              <a:t>Количество статей в зависимости от величины рассчитанной актуальности.</a:t>
            </a:r>
            <a:endParaRPr lang="ru-RU" sz="3200" dirty="0">
              <a:solidFill>
                <a:srgbClr val="000000"/>
              </a:solidFill>
              <a:ea typeface="Liberation Serif"/>
              <a:cs typeface="Liberation Serif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5" y="1690688"/>
            <a:ext cx="5852668" cy="42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8190</TotalTime>
  <Words>438</Words>
  <Application>Microsoft Office PowerPoint</Application>
  <PresentationFormat>Широкоэкранный</PresentationFormat>
  <Paragraphs>129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Liberation Serif</vt:lpstr>
      <vt:lpstr>Times New Roman</vt:lpstr>
      <vt:lpstr>Тема Office</vt:lpstr>
      <vt:lpstr>Лекция №16</vt:lpstr>
      <vt:lpstr>История</vt:lpstr>
      <vt:lpstr>Анализ неструктурированных данных</vt:lpstr>
      <vt:lpstr>Анализ неструктурированных данных</vt:lpstr>
      <vt:lpstr>Анализ неструктурированных данных</vt:lpstr>
      <vt:lpstr>Анализ неструктурированных данных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Определение актуальности публикаций</vt:lpstr>
      <vt:lpstr>Построение базы знаний</vt:lpstr>
      <vt:lpstr>Построение базы знаний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Индивидуальные траектории студентов</vt:lpstr>
      <vt:lpstr>Поиск фейков в текстах</vt:lpstr>
      <vt:lpstr>Поиск фейков в текстах</vt:lpstr>
      <vt:lpstr>Поиск фейков в текстах</vt:lpstr>
      <vt:lpstr>Поиск фейков в текстах</vt:lpstr>
      <vt:lpstr>Поиск аномалий в серверных логах</vt:lpstr>
      <vt:lpstr>Поиск аномалий в серверных логах</vt:lpstr>
      <vt:lpstr>Поиск аномалий в серверных логах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1366</cp:revision>
  <dcterms:created xsi:type="dcterms:W3CDTF">2020-08-10T09:44:31Z</dcterms:created>
  <dcterms:modified xsi:type="dcterms:W3CDTF">2022-05-25T08:23:47Z</dcterms:modified>
</cp:coreProperties>
</file>