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348" r:id="rId4"/>
    <p:sldId id="358" r:id="rId5"/>
    <p:sldId id="349" r:id="rId6"/>
    <p:sldId id="359" r:id="rId7"/>
    <p:sldId id="353" r:id="rId8"/>
    <p:sldId id="354" r:id="rId9"/>
    <p:sldId id="355" r:id="rId10"/>
    <p:sldId id="361" r:id="rId11"/>
    <p:sldId id="360" r:id="rId12"/>
    <p:sldId id="350" r:id="rId13"/>
    <p:sldId id="362" r:id="rId14"/>
    <p:sldId id="356" r:id="rId15"/>
    <p:sldId id="357" r:id="rId16"/>
    <p:sldId id="363" r:id="rId17"/>
    <p:sldId id="364" r:id="rId18"/>
    <p:sldId id="365" r:id="rId19"/>
    <p:sldId id="366" r:id="rId20"/>
    <p:sldId id="367" r:id="rId21"/>
    <p:sldId id="351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52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259" r:id="rId44"/>
    <p:sldId id="260" r:id="rId45"/>
    <p:sldId id="347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94465" autoAdjust="0"/>
  </p:normalViewPr>
  <p:slideViewPr>
    <p:cSldViewPr snapToGrid="0">
      <p:cViewPr>
        <p:scale>
          <a:sx n="75" d="100"/>
          <a:sy n="75" d="100"/>
        </p:scale>
        <p:origin x="25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03.03.2021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03.03.2021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03.03.2021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03.03.2021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03.03.2021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03.03.2021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03.03.2021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03.03.2021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03.03.2021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03.03.2021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03.03.2021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03.03.2021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03.03.2021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wunderfund/blog/331310/" TargetMode="External"/><Relationship Id="rId2" Type="http://schemas.openxmlformats.org/officeDocument/2006/relationships/hyperlink" Target="https://habr.com/ru/post/487808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ql5.com/ru/articles/8765" TargetMode="External"/><Relationship Id="rId5" Type="http://schemas.openxmlformats.org/officeDocument/2006/relationships/hyperlink" Target="https://sysblok.ru/knowhow/kak-rabotajut-transformery-krutejshie-nejroseti-nashih-dnej/" TargetMode="External"/><Relationship Id="rId4" Type="http://schemas.openxmlformats.org/officeDocument/2006/relationships/hyperlink" Target="https://sysblok.ru/knowhow/vnimanie-vse-chto-vam-nuzhno-kak-rabotaet-attention-v-nejrosetjah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1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Рекуррентные нейронные сети. Механизм внимания. </a:t>
            </a:r>
            <a:r>
              <a:rPr lang="ru-RU" sz="4000" dirty="0" err="1" smtClean="0"/>
              <a:t>Трансформеры</a:t>
            </a:r>
            <a:r>
              <a:rPr lang="ru-RU" sz="4000" dirty="0" smtClean="0"/>
              <a:t>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Рекуррентные нейронные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Достоинства: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Нет ограничений на длину входной последовательности.</a:t>
            </a:r>
          </a:p>
          <a:p>
            <a:r>
              <a:rPr lang="ru-RU" dirty="0" smtClean="0"/>
              <a:t>Размер модели не зависит от длины последовательности.</a:t>
            </a:r>
          </a:p>
          <a:p>
            <a:r>
              <a:rPr lang="ru-RU" dirty="0" smtClean="0"/>
              <a:t>Теоретически, данные могут сохраняться в сети произвольное время.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55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Рекуррентные нейронные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Низкая скорость работы.</a:t>
            </a:r>
          </a:p>
          <a:p>
            <a:r>
              <a:rPr lang="ru-RU" dirty="0" smtClean="0"/>
              <a:t>Склонность к </a:t>
            </a:r>
            <a:r>
              <a:rPr lang="ru-RU" dirty="0" smtClean="0"/>
              <a:t>исчезновени</a:t>
            </a:r>
            <a:r>
              <a:rPr lang="ru-RU" dirty="0"/>
              <a:t>ю</a:t>
            </a:r>
            <a:r>
              <a:rPr lang="ru-RU" dirty="0" smtClean="0"/>
              <a:t> </a:t>
            </a:r>
            <a:r>
              <a:rPr lang="ru-RU" dirty="0" smtClean="0"/>
              <a:t>и взрыву градиента.</a:t>
            </a:r>
          </a:p>
          <a:p>
            <a:r>
              <a:rPr lang="ru-RU" dirty="0" smtClean="0"/>
              <a:t>Рекуррентная сеть может использовать информацию, полученную несколько шагов назад, но фактически количество таких шагов ограничено.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3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Можно построить более сложную структуру на базе рекуррентных сетей так, чтобы информация могла сохраняться неограниченно долго.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Такая архитектура нейронных сетей называется «сети с долгой краткосрочной памятью» (</a:t>
            </a:r>
            <a:r>
              <a:rPr lang="en-US" dirty="0" smtClean="0"/>
              <a:t>long short-term memory – </a:t>
            </a:r>
            <a:r>
              <a:rPr lang="en-US" dirty="0" err="1" smtClean="0"/>
              <a:t>LSTM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471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1" y="2357656"/>
            <a:ext cx="8778257" cy="3287275"/>
          </a:xfrm>
        </p:spPr>
      </p:pic>
    </p:spTree>
    <p:extLst>
      <p:ext uri="{BB962C8B-B14F-4D97-AF65-F5344CB8AC3E}">
        <p14:creationId xmlns:p14="http://schemas.microsoft.com/office/powerpoint/2010/main" val="385389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1" y="2353084"/>
            <a:ext cx="8778257" cy="3296419"/>
          </a:xfrm>
        </p:spPr>
      </p:pic>
    </p:spTree>
    <p:extLst>
      <p:ext uri="{BB962C8B-B14F-4D97-AF65-F5344CB8AC3E}">
        <p14:creationId xmlns:p14="http://schemas.microsoft.com/office/powerpoint/2010/main" val="36819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484" y="1690688"/>
            <a:ext cx="3621032" cy="4425704"/>
          </a:xfrm>
        </p:spPr>
      </p:pic>
    </p:spTree>
    <p:extLst>
      <p:ext uri="{BB962C8B-B14F-4D97-AF65-F5344CB8AC3E}">
        <p14:creationId xmlns:p14="http://schemas.microsoft.com/office/powerpoint/2010/main" val="16502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7"/>
          <a:stretch/>
        </p:blipFill>
        <p:spPr>
          <a:xfrm>
            <a:off x="164431" y="1690688"/>
            <a:ext cx="11863137" cy="3867920"/>
          </a:xfrm>
        </p:spPr>
      </p:pic>
    </p:spTree>
    <p:extLst>
      <p:ext uri="{BB962C8B-B14F-4D97-AF65-F5344CB8AC3E}">
        <p14:creationId xmlns:p14="http://schemas.microsoft.com/office/powerpoint/2010/main" val="391049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57" y="1690688"/>
            <a:ext cx="11687885" cy="3610058"/>
          </a:xfrm>
        </p:spPr>
      </p:pic>
    </p:spTree>
    <p:extLst>
      <p:ext uri="{BB962C8B-B14F-4D97-AF65-F5344CB8AC3E}">
        <p14:creationId xmlns:p14="http://schemas.microsoft.com/office/powerpoint/2010/main" val="21841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9"/>
          <a:stretch/>
        </p:blipFill>
        <p:spPr>
          <a:xfrm>
            <a:off x="611627" y="1690688"/>
            <a:ext cx="10968746" cy="3867920"/>
          </a:xfrm>
        </p:spPr>
      </p:pic>
    </p:spTree>
    <p:extLst>
      <p:ext uri="{BB962C8B-B14F-4D97-AF65-F5344CB8AC3E}">
        <p14:creationId xmlns:p14="http://schemas.microsoft.com/office/powerpoint/2010/main" val="34404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1"/>
          <a:stretch/>
        </p:blipFill>
        <p:spPr>
          <a:xfrm>
            <a:off x="573527" y="1690688"/>
            <a:ext cx="11044945" cy="3610058"/>
          </a:xfrm>
        </p:spPr>
      </p:pic>
    </p:spTree>
    <p:extLst>
      <p:ext uri="{BB962C8B-B14F-4D97-AF65-F5344CB8AC3E}">
        <p14:creationId xmlns:p14="http://schemas.microsoft.com/office/powerpoint/2010/main" val="123073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Подход </a:t>
            </a:r>
            <a:r>
              <a:rPr lang="en-US" dirty="0" err="1" smtClean="0"/>
              <a:t>seq2seq</a:t>
            </a:r>
            <a:endParaRPr lang="en-US" dirty="0" smtClean="0"/>
          </a:p>
          <a:p>
            <a:r>
              <a:rPr lang="ru-RU" dirty="0" smtClean="0"/>
              <a:t>Рекуррентные </a:t>
            </a:r>
            <a:r>
              <a:rPr lang="ru-RU" dirty="0"/>
              <a:t>нейронные </a:t>
            </a:r>
            <a:r>
              <a:rPr lang="ru-RU" dirty="0" smtClean="0"/>
              <a:t>сети</a:t>
            </a:r>
          </a:p>
          <a:p>
            <a:r>
              <a:rPr lang="ru-RU" dirty="0" smtClean="0"/>
              <a:t>Сети с долгой краткосрочной памяти</a:t>
            </a:r>
          </a:p>
          <a:p>
            <a:r>
              <a:rPr lang="ru-RU" dirty="0" smtClean="0"/>
              <a:t>Механизм внимания</a:t>
            </a:r>
          </a:p>
          <a:p>
            <a:r>
              <a:rPr lang="ru-RU" dirty="0" err="1" smtClean="0"/>
              <a:t>Трансформеры</a:t>
            </a:r>
            <a:endParaRPr lang="ru-RU" dirty="0"/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Проблемы: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Исчезновение градиента</a:t>
            </a:r>
          </a:p>
          <a:p>
            <a:r>
              <a:rPr lang="ru-RU" dirty="0" smtClean="0"/>
              <a:t>Недостаточно длительное время жизни памяти</a:t>
            </a:r>
          </a:p>
          <a:p>
            <a:endParaRPr lang="ru-RU" dirty="0"/>
          </a:p>
          <a:p>
            <a:r>
              <a:rPr lang="ru-RU" dirty="0" smtClean="0"/>
              <a:t>Требуется много данных и времени для обучения.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16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Основная идея:</a:t>
            </a:r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чтобы не «забывать» ту часть последовательности, которая была в прошлом, нужно обрабатывать сразу всю последовательность.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813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62" y="1690688"/>
            <a:ext cx="8143875" cy="4772025"/>
          </a:xfrm>
        </p:spPr>
      </p:pic>
    </p:spTree>
    <p:extLst>
      <p:ext uri="{BB962C8B-B14F-4D97-AF65-F5344CB8AC3E}">
        <p14:creationId xmlns:p14="http://schemas.microsoft.com/office/powerpoint/2010/main" val="396584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93" y="1690688"/>
            <a:ext cx="8329613" cy="4829175"/>
          </a:xfrm>
        </p:spPr>
      </p:pic>
    </p:spTree>
    <p:extLst>
      <p:ext uri="{BB962C8B-B14F-4D97-AF65-F5344CB8AC3E}">
        <p14:creationId xmlns:p14="http://schemas.microsoft.com/office/powerpoint/2010/main" val="33253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1234440"/>
            <a:ext cx="7802880" cy="5623560"/>
          </a:xfrm>
        </p:spPr>
      </p:pic>
    </p:spTree>
    <p:extLst>
      <p:ext uri="{BB962C8B-B14F-4D97-AF65-F5344CB8AC3E}">
        <p14:creationId xmlns:p14="http://schemas.microsoft.com/office/powerpoint/2010/main" val="5464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20" y="1825625"/>
            <a:ext cx="9707560" cy="4351338"/>
          </a:xfrm>
        </p:spPr>
      </p:pic>
    </p:spTree>
    <p:extLst>
      <p:ext uri="{BB962C8B-B14F-4D97-AF65-F5344CB8AC3E}">
        <p14:creationId xmlns:p14="http://schemas.microsoft.com/office/powerpoint/2010/main" val="84989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96331"/>
            <a:ext cx="9753600" cy="3209925"/>
          </a:xfrm>
        </p:spPr>
      </p:pic>
    </p:spTree>
    <p:extLst>
      <p:ext uri="{BB962C8B-B14F-4D97-AF65-F5344CB8AC3E}">
        <p14:creationId xmlns:p14="http://schemas.microsoft.com/office/powerpoint/2010/main" val="353842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29606"/>
            <a:ext cx="9753600" cy="4143375"/>
          </a:xfrm>
        </p:spPr>
      </p:pic>
    </p:spTree>
    <p:extLst>
      <p:ext uri="{BB962C8B-B14F-4D97-AF65-F5344CB8AC3E}">
        <p14:creationId xmlns:p14="http://schemas.microsoft.com/office/powerpoint/2010/main" val="6381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690688"/>
            <a:ext cx="5852160" cy="5023485"/>
          </a:xfrm>
        </p:spPr>
      </p:pic>
    </p:spTree>
    <p:extLst>
      <p:ext uri="{BB962C8B-B14F-4D97-AF65-F5344CB8AC3E}">
        <p14:creationId xmlns:p14="http://schemas.microsoft.com/office/powerpoint/2010/main" val="27634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690688"/>
            <a:ext cx="5852160" cy="4709160"/>
          </a:xfrm>
        </p:spPr>
      </p:pic>
    </p:spTree>
    <p:extLst>
      <p:ext uri="{BB962C8B-B14F-4D97-AF65-F5344CB8AC3E}">
        <p14:creationId xmlns:p14="http://schemas.microsoft.com/office/powerpoint/2010/main" val="392304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Подход </a:t>
            </a:r>
            <a:r>
              <a:rPr lang="en-US" sz="3600" dirty="0" err="1" smtClean="0"/>
              <a:t>seq2seq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Основная идея:</a:t>
            </a:r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Построить нейронную сеть, на вход которой подаётся одна последовательность объектов, а на выходе получается другая последовательность объектов.</a:t>
            </a:r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2" y="4263440"/>
            <a:ext cx="71913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9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690688"/>
            <a:ext cx="5852160" cy="4686300"/>
          </a:xfrm>
        </p:spPr>
      </p:pic>
    </p:spTree>
    <p:extLst>
      <p:ext uri="{BB962C8B-B14F-4D97-AF65-F5344CB8AC3E}">
        <p14:creationId xmlns:p14="http://schemas.microsoft.com/office/powerpoint/2010/main" val="1666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690688"/>
            <a:ext cx="5852160" cy="4686300"/>
          </a:xfrm>
        </p:spPr>
      </p:pic>
    </p:spTree>
    <p:extLst>
      <p:ext uri="{BB962C8B-B14F-4D97-AF65-F5344CB8AC3E}">
        <p14:creationId xmlns:p14="http://schemas.microsoft.com/office/powerpoint/2010/main" val="1049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31" y="1690688"/>
            <a:ext cx="7222137" cy="4351338"/>
          </a:xfrm>
        </p:spPr>
      </p:pic>
    </p:spTree>
    <p:extLst>
      <p:ext uri="{BB962C8B-B14F-4D97-AF65-F5344CB8AC3E}">
        <p14:creationId xmlns:p14="http://schemas.microsoft.com/office/powerpoint/2010/main" val="19953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690688"/>
            <a:ext cx="5852160" cy="4686300"/>
          </a:xfrm>
        </p:spPr>
      </p:pic>
    </p:spTree>
    <p:extLst>
      <p:ext uri="{BB962C8B-B14F-4D97-AF65-F5344CB8AC3E}">
        <p14:creationId xmlns:p14="http://schemas.microsoft.com/office/powerpoint/2010/main" val="17582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итоге, механизм внимания решает две важные задачи: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1. Использование всей информации о последовательности (например, тексте) при её обработке.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2. Возможность интерпретации работы обученной нейронной сети.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47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Трансформеры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" y="2045495"/>
            <a:ext cx="11808143" cy="3080385"/>
          </a:xfrm>
        </p:spPr>
      </p:pic>
    </p:spTree>
    <p:extLst>
      <p:ext uri="{BB962C8B-B14F-4D97-AF65-F5344CB8AC3E}">
        <p14:creationId xmlns:p14="http://schemas.microsoft.com/office/powerpoint/2010/main" val="236232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Трансформеры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60" y="1292225"/>
            <a:ext cx="8641080" cy="5417820"/>
          </a:xfrm>
        </p:spPr>
      </p:pic>
    </p:spTree>
    <p:extLst>
      <p:ext uri="{BB962C8B-B14F-4D97-AF65-F5344CB8AC3E}">
        <p14:creationId xmlns:p14="http://schemas.microsoft.com/office/powerpoint/2010/main" val="177001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Трансформеры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492" y="1332706"/>
            <a:ext cx="8121015" cy="5287328"/>
          </a:xfrm>
        </p:spPr>
      </p:pic>
    </p:spTree>
    <p:extLst>
      <p:ext uri="{BB962C8B-B14F-4D97-AF65-F5344CB8AC3E}">
        <p14:creationId xmlns:p14="http://schemas.microsoft.com/office/powerpoint/2010/main" val="20132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Трансформеры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1690688"/>
            <a:ext cx="9429750" cy="4893469"/>
          </a:xfrm>
        </p:spPr>
      </p:pic>
    </p:spTree>
    <p:extLst>
      <p:ext uri="{BB962C8B-B14F-4D97-AF65-F5344CB8AC3E}">
        <p14:creationId xmlns:p14="http://schemas.microsoft.com/office/powerpoint/2010/main" val="18582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Трансформеры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03" y="1986755"/>
            <a:ext cx="10465594" cy="3321844"/>
          </a:xfrm>
        </p:spPr>
      </p:pic>
    </p:spTree>
    <p:extLst>
      <p:ext uri="{BB962C8B-B14F-4D97-AF65-F5344CB8AC3E}">
        <p14:creationId xmlns:p14="http://schemas.microsoft.com/office/powerpoint/2010/main" val="37682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Подход </a:t>
            </a:r>
            <a:r>
              <a:rPr lang="en-US" sz="3600" dirty="0" err="1" smtClean="0"/>
              <a:t>seq2seq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Основные области применения:</a:t>
            </a:r>
          </a:p>
          <a:p>
            <a:pPr marL="561975" indent="-457200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машинный перевод,</a:t>
            </a:r>
          </a:p>
          <a:p>
            <a:pPr marL="561975" indent="-457200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генерация названий (подписей),</a:t>
            </a:r>
          </a:p>
          <a:p>
            <a:pPr marL="561975" indent="-457200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разговорные модели,</a:t>
            </a:r>
          </a:p>
          <a:p>
            <a:pPr marL="561975" indent="-457200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err="1" smtClean="0"/>
              <a:t>резюмирование</a:t>
            </a:r>
            <a:r>
              <a:rPr lang="ru-RU" altLang="ru-RU" dirty="0" smtClean="0"/>
              <a:t> текста.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6510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Трансформеры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0"/>
          <a:stretch/>
        </p:blipFill>
        <p:spPr>
          <a:xfrm>
            <a:off x="3873369" y="733425"/>
            <a:ext cx="5080261" cy="5679333"/>
          </a:xfrm>
        </p:spPr>
      </p:pic>
    </p:spTree>
    <p:extLst>
      <p:ext uri="{BB962C8B-B14F-4D97-AF65-F5344CB8AC3E}">
        <p14:creationId xmlns:p14="http://schemas.microsoft.com/office/powerpoint/2010/main" val="198075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Трансформеры</a:t>
            </a:r>
            <a:endParaRPr lang="ru-RU" sz="36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690688"/>
            <a:ext cx="11658600" cy="4428649"/>
          </a:xfrm>
        </p:spPr>
      </p:pic>
    </p:spTree>
    <p:extLst>
      <p:ext uri="{BB962C8B-B14F-4D97-AF65-F5344CB8AC3E}">
        <p14:creationId xmlns:p14="http://schemas.microsoft.com/office/powerpoint/2010/main" val="35923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Трансформеры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1" t="8245" r="5837" b="12076"/>
          <a:stretch/>
        </p:blipFill>
        <p:spPr>
          <a:xfrm>
            <a:off x="1057542" y="1447801"/>
            <a:ext cx="10076916" cy="5122861"/>
          </a:xfrm>
        </p:spPr>
      </p:pic>
    </p:spTree>
    <p:extLst>
      <p:ext uri="{BB962C8B-B14F-4D97-AF65-F5344CB8AC3E}">
        <p14:creationId xmlns:p14="http://schemas.microsoft.com/office/powerpoint/2010/main" val="29683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habr.com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ru</a:t>
            </a:r>
            <a:r>
              <a:rPr lang="en-US" dirty="0">
                <a:hlinkClick r:id="rId2"/>
              </a:rPr>
              <a:t>/post/487808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habr.com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ru</a:t>
            </a:r>
            <a:r>
              <a:rPr lang="en-US" dirty="0">
                <a:hlinkClick r:id="rId3"/>
              </a:rPr>
              <a:t>/company/</a:t>
            </a:r>
            <a:r>
              <a:rPr lang="en-US" dirty="0" err="1">
                <a:hlinkClick r:id="rId3"/>
              </a:rPr>
              <a:t>wunderfund</a:t>
            </a:r>
            <a:r>
              <a:rPr lang="en-US" dirty="0">
                <a:hlinkClick r:id="rId3"/>
              </a:rPr>
              <a:t>/blog/331310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sysblok.ru</a:t>
            </a:r>
            <a:r>
              <a:rPr lang="en-US" dirty="0">
                <a:hlinkClick r:id="rId4"/>
              </a:rPr>
              <a:t>/knowhow/vnimanie-vse-chto-vam-nuzhno-kak-rabotaet-attention-v-nejrosetjah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sysblok.ru</a:t>
            </a:r>
            <a:r>
              <a:rPr lang="en-US" dirty="0">
                <a:hlinkClick r:id="rId5"/>
              </a:rPr>
              <a:t>/knowhow/</a:t>
            </a:r>
            <a:r>
              <a:rPr lang="en-US" dirty="0" err="1">
                <a:hlinkClick r:id="rId5"/>
              </a:rPr>
              <a:t>kak-rabotajut-transformery-krutejshie-nejroseti-nashih-dnej</a:t>
            </a:r>
            <a:r>
              <a:rPr lang="en-US" dirty="0" smtClean="0">
                <a:hlinkClick r:id="rId5"/>
              </a:rPr>
              <a:t>/</a:t>
            </a:r>
            <a:endParaRPr lang="ru-RU" dirty="0" smtClean="0"/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err="1" smtClean="0">
                <a:hlinkClick r:id="rId6"/>
              </a:rPr>
              <a:t>www.mql5.com</a:t>
            </a:r>
            <a:r>
              <a:rPr lang="en-US" dirty="0" smtClean="0">
                <a:hlinkClick r:id="rId6"/>
              </a:rPr>
              <a:t>/</a:t>
            </a:r>
            <a:r>
              <a:rPr lang="en-US" dirty="0" err="1" smtClean="0">
                <a:hlinkClick r:id="rId6"/>
              </a:rPr>
              <a:t>ru</a:t>
            </a:r>
            <a:r>
              <a:rPr lang="en-US" dirty="0" smtClean="0">
                <a:hlinkClick r:id="rId6"/>
              </a:rPr>
              <a:t>/articles/8765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Рекуррентные нейронные сети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Сети прямого распространения, в которых кроме обычных входных данных на вход также </a:t>
                </a:r>
                <a:r>
                  <a:rPr lang="ru-RU" dirty="0"/>
                  <a:t>подается </a:t>
                </a:r>
                <a:r>
                  <a:rPr lang="ru-RU" dirty="0" smtClean="0"/>
                  <a:t>текущее </a:t>
                </a:r>
                <a:r>
                  <a:rPr lang="ru-RU" dirty="0"/>
                  <a:t>состояние </a:t>
                </a:r>
                <a:r>
                  <a:rPr lang="ru-RU" dirty="0" smtClean="0"/>
                  <a:t>сети.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Сеть прямого распространения: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Рекуррентная сеть: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7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Рекуррентные нейронные сети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91" y="2279693"/>
            <a:ext cx="2093980" cy="3250698"/>
          </a:xfrm>
        </p:spPr>
      </p:pic>
      <p:sp>
        <p:nvSpPr>
          <p:cNvPr id="6" name="Стрелка вправо 5"/>
          <p:cNvSpPr/>
          <p:nvPr/>
        </p:nvSpPr>
        <p:spPr>
          <a:xfrm>
            <a:off x="5426244" y="2876342"/>
            <a:ext cx="1479884" cy="205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35" y="2279591"/>
            <a:ext cx="2094046" cy="32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6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Рекуррентные нейронные сети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1" y="2849147"/>
            <a:ext cx="8778257" cy="2304293"/>
          </a:xfrm>
        </p:spPr>
      </p:pic>
    </p:spTree>
    <p:extLst>
      <p:ext uri="{BB962C8B-B14F-4D97-AF65-F5344CB8AC3E}">
        <p14:creationId xmlns:p14="http://schemas.microsoft.com/office/powerpoint/2010/main" val="67435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Рекуррентные нейронные сети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61" y="2046760"/>
            <a:ext cx="8481077" cy="3909068"/>
          </a:xfrm>
        </p:spPr>
      </p:pic>
    </p:spTree>
    <p:extLst>
      <p:ext uri="{BB962C8B-B14F-4D97-AF65-F5344CB8AC3E}">
        <p14:creationId xmlns:p14="http://schemas.microsoft.com/office/powerpoint/2010/main" val="106565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Рекуррентные нейронные сети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1" y="2490245"/>
            <a:ext cx="8778257" cy="3022098"/>
          </a:xfrm>
        </p:spPr>
      </p:pic>
    </p:spTree>
    <p:extLst>
      <p:ext uri="{BB962C8B-B14F-4D97-AF65-F5344CB8AC3E}">
        <p14:creationId xmlns:p14="http://schemas.microsoft.com/office/powerpoint/2010/main" val="170351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7137</TotalTime>
  <Words>396</Words>
  <Application>Microsoft Office PowerPoint</Application>
  <PresentationFormat>Широкоэкранный</PresentationFormat>
  <Paragraphs>103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Wingdings</vt:lpstr>
      <vt:lpstr>Тема Office</vt:lpstr>
      <vt:lpstr>Лекция №12</vt:lpstr>
      <vt:lpstr>Содержание</vt:lpstr>
      <vt:lpstr>Подход seq2seq</vt:lpstr>
      <vt:lpstr>Подход seq2seq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Сети с долгой краткосрочной памяти</vt:lpstr>
      <vt:lpstr>Сети с долгой краткосрочной памяти</vt:lpstr>
      <vt:lpstr>Сети с долгой краткосрочной памяти</vt:lpstr>
      <vt:lpstr>Сети с долгой краткосрочной памяти</vt:lpstr>
      <vt:lpstr>Сети с долгой краткосрочной памяти</vt:lpstr>
      <vt:lpstr>Сети с долгой краткосрочной памяти</vt:lpstr>
      <vt:lpstr>Сети с долгой краткосрочной памяти</vt:lpstr>
      <vt:lpstr>Сети с долгой краткосрочной памяти</vt:lpstr>
      <vt:lpstr>Сети с долгой краткосрочной памяти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Трансформеры</vt:lpstr>
      <vt:lpstr>Трансформеры</vt:lpstr>
      <vt:lpstr>Трансформеры</vt:lpstr>
      <vt:lpstr>Трансформеры</vt:lpstr>
      <vt:lpstr>Трансформеры</vt:lpstr>
      <vt:lpstr>Трансформеры</vt:lpstr>
      <vt:lpstr>Трансформеры</vt:lpstr>
      <vt:lpstr>Трансформеры</vt:lpstr>
      <vt:lpstr>Ссылки</vt:lpstr>
      <vt:lpstr>Спасибо за внимание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1480</cp:revision>
  <dcterms:created xsi:type="dcterms:W3CDTF">2020-08-10T09:44:31Z</dcterms:created>
  <dcterms:modified xsi:type="dcterms:W3CDTF">2021-03-03T13:24:47Z</dcterms:modified>
</cp:coreProperties>
</file>