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0" r:id="rId10"/>
    <p:sldId id="266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3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1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8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6876-0585-4CFE-8A3E-1C9D7AEFA6E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E065-6BBC-438F-9B33-4D080F20F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9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640291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Векторные представления слов.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Bag of words. TF-IDF. Word2vec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Технологический университет</a:t>
            </a:r>
          </a:p>
          <a:p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1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частота слова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тексте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количество текстов, содержащих слово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количество текстов.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3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Построение массива векторных представлений слов на основании имеющегося набора текстов (корпуса).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Основная идея: если слова встречаются в похожем контексте, то они означают примерно одно и то же и их векторные представления должны быть близкими.</a:t>
            </a:r>
          </a:p>
        </p:txBody>
      </p:sp>
    </p:spTree>
    <p:extLst>
      <p:ext uri="{BB962C8B-B14F-4D97-AF65-F5344CB8AC3E}">
        <p14:creationId xmlns:p14="http://schemas.microsoft.com/office/powerpoint/2010/main" val="294023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Мера близости – косинусное расстояние: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bag of words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77744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08268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96393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08268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08268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19" name="Прямая со стрелкой 18"/>
          <p:cNvCxnSpPr>
            <a:stCxn id="14" idx="3"/>
            <a:endCxn id="16" idx="1"/>
          </p:cNvCxnSpPr>
          <p:nvPr/>
        </p:nvCxnSpPr>
        <p:spPr>
          <a:xfrm>
            <a:off x="4222668" y="2345377"/>
            <a:ext cx="843149" cy="12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3"/>
            <a:endCxn id="16" idx="1"/>
          </p:cNvCxnSpPr>
          <p:nvPr/>
        </p:nvCxnSpPr>
        <p:spPr>
          <a:xfrm>
            <a:off x="4210793" y="2974769"/>
            <a:ext cx="855024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16" idx="1"/>
          </p:cNvCxnSpPr>
          <p:nvPr/>
        </p:nvCxnSpPr>
        <p:spPr>
          <a:xfrm flipV="1">
            <a:off x="4222668" y="3604162"/>
            <a:ext cx="843149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5" idx="3"/>
            <a:endCxn id="16" idx="1"/>
          </p:cNvCxnSpPr>
          <p:nvPr/>
        </p:nvCxnSpPr>
        <p:spPr>
          <a:xfrm flipV="1">
            <a:off x="4222668" y="3604162"/>
            <a:ext cx="843149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6" idx="3"/>
            <a:endCxn id="11" idx="1"/>
          </p:cNvCxnSpPr>
          <p:nvPr/>
        </p:nvCxnSpPr>
        <p:spPr>
          <a:xfrm flipV="1">
            <a:off x="5980217" y="3604161"/>
            <a:ext cx="997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5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308268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77744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77744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77744" y="2137560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77744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27" name="Прямая со стрелкой 26"/>
          <p:cNvCxnSpPr>
            <a:stCxn id="11" idx="3"/>
            <a:endCxn id="16" idx="1"/>
          </p:cNvCxnSpPr>
          <p:nvPr/>
        </p:nvCxnSpPr>
        <p:spPr>
          <a:xfrm>
            <a:off x="4222668" y="3604161"/>
            <a:ext cx="843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3"/>
            <a:endCxn id="14" idx="1"/>
          </p:cNvCxnSpPr>
          <p:nvPr/>
        </p:nvCxnSpPr>
        <p:spPr>
          <a:xfrm flipV="1">
            <a:off x="5980217" y="2345378"/>
            <a:ext cx="997527" cy="125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6" idx="3"/>
            <a:endCxn id="13" idx="1"/>
          </p:cNvCxnSpPr>
          <p:nvPr/>
        </p:nvCxnSpPr>
        <p:spPr>
          <a:xfrm flipV="1">
            <a:off x="5980217" y="2974769"/>
            <a:ext cx="997527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6" idx="3"/>
            <a:endCxn id="12" idx="1"/>
          </p:cNvCxnSpPr>
          <p:nvPr/>
        </p:nvCxnSpPr>
        <p:spPr>
          <a:xfrm>
            <a:off x="5980217" y="3604162"/>
            <a:ext cx="997527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6" idx="3"/>
            <a:endCxn id="15" idx="1"/>
          </p:cNvCxnSpPr>
          <p:nvPr/>
        </p:nvCxnSpPr>
        <p:spPr>
          <a:xfrm>
            <a:off x="5980217" y="3604162"/>
            <a:ext cx="997527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7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 1, 0,…,0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 smtClean="0"/>
                  <a:t>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размер словаря)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Скрытый слой состоит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 нейронов.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Веса между входным и скрытым слоем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Таким образом, для каждого слова из словаря мы получаем числовой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76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Векторные представления слов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алгоритмов и моделей машинного обучения предназначены для работы с числовыми векторами.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ru-RU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Пример:</a:t>
                </a:r>
              </a:p>
              <a:p>
                <a:pPr marL="0" indent="0">
                  <a:buNone/>
                </a:pPr>
                <a:r>
                  <a:rPr lang="ru-RU" dirty="0" smtClean="0"/>
                  <a:t>«молоко» </a:t>
                </a:r>
                <a:r>
                  <a:rPr lang="ru-RU" dirty="0" smtClean="0">
                    <a:sym typeface="Symbol" panose="05050102010706020507" pitchFamily="18" charset="2"/>
                  </a:rPr>
                  <a:t> (0,25; 1; 0,01; -0,7)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4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методов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513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TF-IDF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5206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990" y="2493818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GloVe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990" y="4393870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astText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865920" y="344823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BERT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865919" y="1543792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ELMo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865918" y="534389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01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Оцифровка:</a:t>
            </a:r>
          </a:p>
          <a:p>
            <a:pPr marL="0" indent="0">
              <a:buNone/>
            </a:pPr>
            <a:r>
              <a:rPr lang="ru-RU" dirty="0" smtClean="0"/>
              <a:t>Преобразование текста в доступный для обработки формат.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Токенизация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Разбивка текста на предложения и/или отдельные слова.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Лемматизация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Приведение слов к начальной (словарной) форме.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90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Строится словарь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всех (известных, встречающихся и т.п.) слов. Размер словаря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Каждое слово из словаря кодируется как вектор длины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dirty="0" smtClean="0"/>
                  <a:t>, в котором все компоненты, кроме одного, равны 0</a:t>
                </a:r>
                <a:r>
                  <a:rPr lang="ru-RU" dirty="0" smtClean="0"/>
                  <a:t> (1-</a:t>
                </a:r>
                <a:r>
                  <a:rPr lang="en-US" dirty="0" smtClean="0"/>
                  <a:t>hot encoding)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Текст кодируется как вектор длины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dirty="0" smtClean="0"/>
                  <a:t>, в котором наличие или отсутствие слова определяет значение своего компонента.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27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r>
              <a:rPr lang="ru-RU" dirty="0" smtClean="0"/>
              <a:t>Нужно хранить весь словарь в памяти.</a:t>
            </a:r>
          </a:p>
          <a:p>
            <a:r>
              <a:rPr lang="ru-RU" dirty="0" smtClean="0"/>
              <a:t>Новые слова:</a:t>
            </a:r>
          </a:p>
          <a:p>
            <a:pPr lvl="1"/>
            <a:r>
              <a:rPr lang="ru-RU" dirty="0" smtClean="0"/>
              <a:t>Не принимаем во внимание.</a:t>
            </a:r>
          </a:p>
          <a:p>
            <a:pPr lvl="1"/>
            <a:r>
              <a:rPr lang="ru-RU" dirty="0" smtClean="0"/>
              <a:t>Расширяем словарь, что приводит к изменению всех векторов (слов и текстов).</a:t>
            </a:r>
          </a:p>
          <a:p>
            <a:r>
              <a:rPr lang="ru-RU" dirty="0"/>
              <a:t>Не учитывается порядок слов.</a:t>
            </a:r>
          </a:p>
          <a:p>
            <a:r>
              <a:rPr lang="ru-RU" dirty="0" smtClean="0"/>
              <a:t>Часто повторяющиеся в документе слова имеют большее влияние.</a:t>
            </a:r>
          </a:p>
        </p:txBody>
      </p:sp>
    </p:spTree>
    <p:extLst>
      <p:ext uri="{BB962C8B-B14F-4D97-AF65-F5344CB8AC3E}">
        <p14:creationId xmlns:p14="http://schemas.microsoft.com/office/powerpoint/2010/main" val="346427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Hashing trick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Вместо словаря используем </a:t>
            </a:r>
            <a:r>
              <a:rPr lang="en-US" dirty="0" smtClean="0"/>
              <a:t>hash</a:t>
            </a:r>
            <a:r>
              <a:rPr lang="ru-RU" dirty="0" smtClean="0"/>
              <a:t>-функцию, которая преобразует слова в векторы.</a:t>
            </a:r>
          </a:p>
          <a:p>
            <a:pPr marL="0" indent="0">
              <a:buNone/>
            </a:pPr>
            <a:r>
              <a:rPr lang="ru-RU" dirty="0" smtClean="0"/>
              <a:t>Вектор текста формируется как сумма векторов входящих в него слов.</a:t>
            </a:r>
          </a:p>
        </p:txBody>
      </p:sp>
    </p:spTree>
    <p:extLst>
      <p:ext uri="{BB962C8B-B14F-4D97-AF65-F5344CB8AC3E}">
        <p14:creationId xmlns:p14="http://schemas.microsoft.com/office/powerpoint/2010/main" val="10376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граммы:</a:t>
            </a:r>
          </a:p>
          <a:p>
            <a:pPr marL="0" indent="0">
              <a:buNone/>
            </a:pPr>
            <a:r>
              <a:rPr lang="ru-RU" dirty="0" smtClean="0"/>
              <a:t>При составлении словаря  и кодировке текста рассматриваем не отдельные слова, а последовательности слов длинной </a:t>
            </a:r>
            <a:r>
              <a:rPr lang="en-US" i="1" dirty="0" smtClean="0"/>
              <a:t>N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Понижение влияния слова, которое часто встречается в наборе документов.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term frequency — inverse document frequency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40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286</Words>
  <Application>Microsoft Office PowerPoint</Application>
  <PresentationFormat>Широкоэкранный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Тема Office</vt:lpstr>
      <vt:lpstr>Векторные представления слов. Bag of words. TF-IDF. Word2vec.</vt:lpstr>
      <vt:lpstr>Векторные представления слов</vt:lpstr>
      <vt:lpstr>Развитие методов</vt:lpstr>
      <vt:lpstr>Предварительная обработка</vt:lpstr>
      <vt:lpstr>Bag of words</vt:lpstr>
      <vt:lpstr>Bag of words</vt:lpstr>
      <vt:lpstr>Bag of words</vt:lpstr>
      <vt:lpstr>Bag of words</vt:lpstr>
      <vt:lpstr>TF-IDF</vt:lpstr>
      <vt:lpstr>TF-IDF</vt:lpstr>
      <vt:lpstr>Word2vec</vt:lpstr>
      <vt:lpstr>Word2vec</vt:lpstr>
      <vt:lpstr>Continuous bag of words</vt:lpstr>
      <vt:lpstr>Skip-gram</vt:lpstr>
      <vt:lpstr>Word2vec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</dc:creator>
  <cp:lastModifiedBy>Олег</cp:lastModifiedBy>
  <cp:revision>46</cp:revision>
  <dcterms:created xsi:type="dcterms:W3CDTF">2020-12-08T09:41:02Z</dcterms:created>
  <dcterms:modified xsi:type="dcterms:W3CDTF">2020-12-09T11:19:03Z</dcterms:modified>
</cp:coreProperties>
</file>