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9996-E167-90DD-492D-418196ECC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3CD59-FFBD-1980-3A7A-BFB97173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6E6-1D4A-2905-02A2-E620D7AE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33C33-6C65-D6C0-4B2B-C375B693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D97FA-F904-A974-9104-F59117C1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F33D-FA11-E8CA-FBEE-9EF9CE6B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56D06-65EA-776C-C2FB-C1148365E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1F65-A7E3-4961-B2EA-664AE81E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BAEC6-EFFB-C4B6-A203-39F73A07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4963-BF36-54C1-4DB6-CBDCA864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6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34C39-0E76-D716-7867-CE538947F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185FA-7AEF-1A22-0EE3-8B79C57FD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8C9B-486B-9B2A-B462-B8AB8F50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0192-F632-E112-231C-DDAFDDE1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C1CE4-C1AD-20E5-505F-150E50E6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FCB1-1066-15A0-15AD-4C4F6CC2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250A-45DF-16DC-7C47-4A1E93BF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0F10-7321-D88A-66F3-EB53E976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5A32-9CDF-C8B2-8719-E7B142BB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1ABB-00D9-99CC-B361-F4417391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F684-8EE4-5768-C3C4-BD8E00EE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FCFE9-49E3-DF6C-7FF1-B6E392768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8A90-B9DC-97F2-2A30-294281E2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A8D3-C949-CEF2-451D-B9EE74E9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FFA4-A993-7AB2-7678-DFBB0EFB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0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1DEA-F41D-1BCC-D674-B77E2700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BEBC-F5E3-C360-E280-44F7000AD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EBE93-8CCF-D9EB-0E0D-D491A81D6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52223-757D-5B56-4456-69541310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AEF13-03FD-D54C-87BA-35F2FB4C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0DF04-E52A-D087-D34E-3F3CAC37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4044-3C4D-2D97-6868-7F4CE221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3AD3-DDA9-D291-0A25-A04001678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66D7-E1D2-1370-A029-0D14EE2B8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B76A0-8232-DB21-7C70-99241FF3C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ED727-F2CE-7692-F8B0-736FE67BF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393E7-2965-4409-A130-651E01ED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DD792-BA8A-B149-E312-F8516CCD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5FB413-9E61-39EF-FAAD-9C917922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D733-B9DA-5938-CA17-580D49BB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D1F4E-1113-287C-5EBF-04B780BF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982EF-CC36-A937-BD44-19C04BC3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76180-8DE6-BFB1-26A7-FE4CECE0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5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DC532-A396-6F27-78B2-81DEAF5F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59147-1329-70E5-A873-97633E7D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EE530-C0CC-8AAD-742C-155F2D23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8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B0B8E-E22D-8BED-45C1-79EF0732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454F0-08F9-F2D9-BB65-E96CDC32A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80BB2-AE55-604C-DBC6-3610001DA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3A92-C4BC-7FFF-E0B3-82330F6A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07BFD-86D1-9FA2-B910-1A0EE5E6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28605-5C07-F62B-6BBB-EE5EF28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AB2E-E6DC-DFC1-B415-CA5FF5F5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0F648-357E-C6EF-BF97-929000BA1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C6DD6-A1C2-A569-CBC2-6A60DB56A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1EB99-86AA-4F56-5B94-7F66C7CB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2FDFE-8999-9DCE-8368-0F8B6F53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7038-C345-0EE3-DDEA-DBB773D8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4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0C3B8-F3AA-48C3-A26A-1D99CD21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BAFB-18B4-2684-B02D-E45C9F20A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8DC8-BA1B-D35B-0554-E38C3A45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65DC2-7BE5-4D1C-906A-EBADA2830A32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7BF8A-C115-255B-C577-4C7F46C88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6511-C816-C7B0-AF15-D911B5059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53C72-D419-4291-89E0-4F21AA812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skiris.inxeptio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577A-3228-DD54-F39C-8C1D368A6C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Askiris</a:t>
            </a:r>
            <a:r>
              <a:rPr lang="en-US" dirty="0"/>
              <a:t> Log Collection</a:t>
            </a:r>
          </a:p>
        </p:txBody>
      </p:sp>
    </p:spTree>
    <p:extLst>
      <p:ext uri="{BB962C8B-B14F-4D97-AF65-F5344CB8AC3E}">
        <p14:creationId xmlns:p14="http://schemas.microsoft.com/office/powerpoint/2010/main" val="38710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BCE5-94CA-AA85-4345-B3BCE77C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55" y="734244"/>
            <a:ext cx="10515600" cy="4351338"/>
          </a:xfrm>
        </p:spPr>
        <p:txBody>
          <a:bodyPr/>
          <a:lstStyle/>
          <a:p>
            <a:r>
              <a:rPr lang="en-US" dirty="0"/>
              <a:t>Open postman app</a:t>
            </a:r>
          </a:p>
          <a:p>
            <a:r>
              <a:rPr lang="en-US" dirty="0"/>
              <a:t>Import curl command  and put authorization key-----</a:t>
            </a:r>
          </a:p>
          <a:p>
            <a:pPr marL="0" indent="0">
              <a:buNone/>
            </a:pPr>
            <a:r>
              <a:rPr lang="en-US" dirty="0"/>
              <a:t>curl --location 'https://askiris-app.inxeption.com/</a:t>
            </a:r>
            <a:r>
              <a:rPr lang="en-US" dirty="0" err="1"/>
              <a:t>api</a:t>
            </a:r>
            <a:r>
              <a:rPr lang="en-US" dirty="0"/>
              <a:t>/v1/chat-logs' \--header 'Authorization: Bearer DA-001698389999908@QA!'</a:t>
            </a:r>
          </a:p>
        </p:txBody>
      </p:sp>
    </p:spTree>
    <p:extLst>
      <p:ext uri="{BB962C8B-B14F-4D97-AF65-F5344CB8AC3E}">
        <p14:creationId xmlns:p14="http://schemas.microsoft.com/office/powerpoint/2010/main" val="371338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041C2-A8B9-1BDB-2C53-981F3949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399947"/>
            <a:ext cx="11265310" cy="6030349"/>
          </a:xfrm>
        </p:spPr>
        <p:txBody>
          <a:bodyPr/>
          <a:lstStyle/>
          <a:p>
            <a:r>
              <a:rPr lang="en-US" dirty="0"/>
              <a:t>Getting authorization key----Go to </a:t>
            </a:r>
            <a:r>
              <a:rPr lang="en-US" dirty="0">
                <a:hlinkClick r:id="rId2"/>
              </a:rPr>
              <a:t>https://askiris.inxeption.com/</a:t>
            </a:r>
            <a:endParaRPr lang="en-US" dirty="0"/>
          </a:p>
          <a:p>
            <a:r>
              <a:rPr lang="en-US" dirty="0"/>
              <a:t>Right click and go to inspect option</a:t>
            </a:r>
          </a:p>
          <a:p>
            <a:r>
              <a:rPr lang="en-US" dirty="0"/>
              <a:t>Click on network</a:t>
            </a:r>
          </a:p>
          <a:p>
            <a:r>
              <a:rPr lang="en-US" dirty="0"/>
              <a:t>Refresh page</a:t>
            </a:r>
          </a:p>
          <a:p>
            <a:r>
              <a:rPr lang="en-US" dirty="0"/>
              <a:t>Clear network</a:t>
            </a:r>
          </a:p>
          <a:p>
            <a:r>
              <a:rPr lang="en-US" dirty="0"/>
              <a:t>Ask any question in </a:t>
            </a:r>
            <a:r>
              <a:rPr lang="en-US" dirty="0" err="1"/>
              <a:t>Askiris</a:t>
            </a:r>
            <a:r>
              <a:rPr lang="en-US" dirty="0"/>
              <a:t> question box</a:t>
            </a:r>
          </a:p>
          <a:p>
            <a:r>
              <a:rPr lang="en-US" dirty="0"/>
              <a:t>You are getting this screen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52AB8B-BF2C-36CA-0460-5866AA2E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2" y="3864078"/>
            <a:ext cx="11265310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8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03AF-1346-C670-5DB7-3FD78D4B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71" y="498270"/>
            <a:ext cx="10515600" cy="4351338"/>
          </a:xfrm>
        </p:spPr>
        <p:txBody>
          <a:bodyPr/>
          <a:lstStyle/>
          <a:p>
            <a:r>
              <a:rPr lang="en-US" dirty="0"/>
              <a:t>Click on </a:t>
            </a:r>
            <a:r>
              <a:rPr lang="en-US" dirty="0" err="1"/>
              <a:t>inx</a:t>
            </a:r>
            <a:r>
              <a:rPr lang="en-US" dirty="0"/>
              <a:t>-ai-hub</a:t>
            </a:r>
          </a:p>
          <a:p>
            <a:pPr algn="l"/>
            <a:r>
              <a:rPr lang="en-US" dirty="0"/>
              <a:t>And copy </a:t>
            </a:r>
            <a:r>
              <a:rPr lang="en-US" b="0" i="0" dirty="0">
                <a:solidFill>
                  <a:srgbClr val="1F1F1F"/>
                </a:solidFill>
                <a:effectLst/>
                <a:latin typeface="Segoe UI" panose="020B0502040204020203" pitchFamily="34" charset="0"/>
              </a:rPr>
              <a:t>Authorization: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Segoe UI" panose="020B0502040204020203" pitchFamily="34" charset="0"/>
              </a:rPr>
              <a:t>i.</a:t>
            </a:r>
            <a:r>
              <a:rPr lang="en-US" dirty="0" err="1">
                <a:solidFill>
                  <a:srgbClr val="1F1F1F"/>
                </a:solidFill>
                <a:latin typeface="Segoe UI" panose="020B0502040204020203" pitchFamily="34" charset="0"/>
              </a:rPr>
              <a:t>e</a:t>
            </a:r>
            <a:r>
              <a:rPr lang="en-US" dirty="0">
                <a:solidFill>
                  <a:srgbClr val="1F1F1F"/>
                </a:solidFill>
                <a:latin typeface="Segoe UI" panose="020B0502040204020203" pitchFamily="34" charset="0"/>
              </a:rPr>
              <a:t>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Segoe UI" panose="020B0502040204020203" pitchFamily="34" charset="0"/>
              </a:rPr>
              <a:t>  Bearer AI-221698389999908@PROD!</a:t>
            </a:r>
          </a:p>
          <a:p>
            <a:r>
              <a:rPr lang="en-US" dirty="0">
                <a:solidFill>
                  <a:srgbClr val="1F1F1F"/>
                </a:solidFill>
                <a:latin typeface="Segoe UI" panose="020B0502040204020203" pitchFamily="34" charset="0"/>
              </a:rPr>
              <a:t>Paste it in postman header authorization.</a:t>
            </a:r>
            <a:endParaRPr lang="en-US" b="0" i="0" dirty="0">
              <a:solidFill>
                <a:srgbClr val="1F1F1F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4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C4AC47-A204-D8AC-EDBC-4B4E579B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3" y="992072"/>
            <a:ext cx="11916697" cy="428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8F44-3D85-5D3A-1992-EB4DB61D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7" y="773574"/>
            <a:ext cx="10515600" cy="4351338"/>
          </a:xfrm>
        </p:spPr>
        <p:txBody>
          <a:bodyPr/>
          <a:lstStyle/>
          <a:p>
            <a:r>
              <a:rPr lang="en-US" dirty="0"/>
              <a:t>Hit send tab</a:t>
            </a:r>
          </a:p>
          <a:p>
            <a:r>
              <a:rPr lang="en-US" dirty="0"/>
              <a:t>You are getting last 5 days logs.</a:t>
            </a:r>
          </a:p>
        </p:txBody>
      </p:sp>
    </p:spTree>
    <p:extLst>
      <p:ext uri="{BB962C8B-B14F-4D97-AF65-F5344CB8AC3E}">
        <p14:creationId xmlns:p14="http://schemas.microsoft.com/office/powerpoint/2010/main" val="4318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Segoe UI</vt:lpstr>
      <vt:lpstr>Office Theme</vt:lpstr>
      <vt:lpstr>Askiris Log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Askiris Log Testing</dc:title>
  <dc:creator>Mosami Pulujkar</dc:creator>
  <cp:lastModifiedBy>Mosami Pulujkar</cp:lastModifiedBy>
  <cp:revision>2</cp:revision>
  <dcterms:created xsi:type="dcterms:W3CDTF">2023-12-28T10:12:45Z</dcterms:created>
  <dcterms:modified xsi:type="dcterms:W3CDTF">2023-12-28T10:30:48Z</dcterms:modified>
</cp:coreProperties>
</file>