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2" r:id="rId2"/>
    <p:sldId id="342" r:id="rId3"/>
    <p:sldId id="343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24" autoAdjust="0"/>
  </p:normalViewPr>
  <p:slideViewPr>
    <p:cSldViewPr>
      <p:cViewPr varScale="1">
        <p:scale>
          <a:sx n="49" d="100"/>
          <a:sy n="49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A70AFF-AE3F-4AAC-AF68-919CF5088386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078A934-4A9F-429C-9C87-18DB206E4E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ED9-9DFE-45A8-8733-696B01D9285F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1EDC-72A8-4B9B-A6A6-40D6E82A3B7E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5841-6F5E-410C-95B5-BDB9F521E7E9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C6F2-DC6E-45DD-9692-68BA9F133075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19B9-3D0F-444A-9055-D230B7287323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7A18-0746-4644-BB13-E072E341F527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5882-BF79-4298-AB49-21EE3C22FDE0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EF87-9294-44A8-9A7F-207D7AD807D9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A811-C7FB-475D-9489-8150E668405C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0A4D-1A1C-476C-B145-D27417023D30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7A3D6-CFAD-4EFE-AF1C-429807C6ABA4}" type="datetime1">
              <a:rPr lang="en-US" smtClean="0"/>
              <a:pPr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93DF36-5602-4D09-888C-1ED293AA0C3C}" type="datetime1">
              <a:rPr lang="en-US" smtClean="0"/>
              <a:pPr/>
              <a:t>6/22/2015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smtClean="0"/>
              <a:t>pages </a:t>
            </a:r>
            <a:r>
              <a:rPr lang="en-US" smtClean="0">
                <a:solidFill>
                  <a:srgbClr val="0070C0"/>
                </a:solidFill>
              </a:rPr>
              <a:t>355-375</a:t>
            </a:r>
            <a:r>
              <a:rPr lang="en-US" smtClean="0"/>
              <a:t> </a:t>
            </a:r>
            <a:r>
              <a:rPr lang="en-US" dirty="0" smtClean="0"/>
              <a:t>from “BJO-Ch10-Modeling.pdf”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Following </a:t>
            </a:r>
            <a:r>
              <a:rPr lang="en-US" smtClean="0"/>
              <a:t>the book’s </a:t>
            </a:r>
            <a:r>
              <a:rPr lang="en-US" dirty="0" smtClean="0"/>
              <a:t>approach, try to create a class list from the problem description on the next page.  What type of assumptions do you need to make?  What type of domain knowledge do you need?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Try to figure out what attributes your classes should have.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the basic code for your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do not need to model associations between classes.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184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077200" cy="60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Project Management Tracking System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029200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>
                <a:latin typeface="+mj-lt"/>
              </a:rPr>
              <a:t>We have multiple projects to manage.</a:t>
            </a:r>
          </a:p>
          <a:p>
            <a:pPr lvl="0"/>
            <a:r>
              <a:rPr lang="en-US" sz="2000" dirty="0" smtClean="0">
                <a:latin typeface="+mj-lt"/>
              </a:rPr>
              <a:t>Each project has a product backlog which has all the features that could be included in this project.</a:t>
            </a:r>
          </a:p>
          <a:p>
            <a:pPr lvl="0"/>
            <a:r>
              <a:rPr lang="en-US" sz="2000" dirty="0" smtClean="0">
                <a:latin typeface="+mj-lt"/>
              </a:rPr>
              <a:t>A project has multiple releases </a:t>
            </a:r>
          </a:p>
          <a:p>
            <a:pPr lvl="0"/>
            <a:r>
              <a:rPr lang="en-US" sz="2000" dirty="0" smtClean="0">
                <a:latin typeface="+mj-lt"/>
              </a:rPr>
              <a:t>The product backlog features are added to a particular release by our project manager.</a:t>
            </a:r>
          </a:p>
          <a:p>
            <a:pPr lvl="0"/>
            <a:r>
              <a:rPr lang="en-US" sz="2000" dirty="0" smtClean="0">
                <a:latin typeface="+mj-lt"/>
              </a:rPr>
              <a:t>Each release is made up of one or more sprints.  Sprints contain a subset of the release features and have a due date.</a:t>
            </a:r>
          </a:p>
          <a:p>
            <a:pPr lvl="0"/>
            <a:r>
              <a:rPr lang="en-US" sz="2000" dirty="0" smtClean="0">
                <a:latin typeface="+mj-lt"/>
              </a:rPr>
              <a:t>Each feature in a sprint is assigned to a developer.</a:t>
            </a:r>
          </a:p>
          <a:p>
            <a:pPr lvl="0"/>
            <a:r>
              <a:rPr lang="en-US" sz="2000" dirty="0" smtClean="0">
                <a:latin typeface="+mj-lt"/>
              </a:rPr>
              <a:t>Each developer will estimate the effort required to complete their feature.</a:t>
            </a:r>
          </a:p>
          <a:p>
            <a:pPr lvl="0"/>
            <a:r>
              <a:rPr lang="en-US" sz="2000" dirty="0" smtClean="0">
                <a:latin typeface="+mj-lt"/>
              </a:rPr>
              <a:t>Each day the developer provides an estimate of the remaining work needed to complete their feature.</a:t>
            </a:r>
          </a:p>
          <a:p>
            <a:pPr lvl="0"/>
            <a:r>
              <a:rPr lang="en-US" sz="2000" dirty="0" smtClean="0">
                <a:latin typeface="+mj-lt"/>
              </a:rPr>
              <a:t>Each day the project manager reports on the amount of work completed for the sprint and the amount of work remaining for the sprint.</a:t>
            </a:r>
          </a:p>
          <a:p>
            <a:pPr lvl="0"/>
            <a:endParaRPr lang="en-US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Submit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Submit hand-drawn UML classes with attributes and operations, for each class you discover (or you can use a UML tool if you want)</a:t>
            </a:r>
          </a:p>
          <a:p>
            <a:r>
              <a:rPr lang="en-US" smtClean="0"/>
              <a:t>Submit Java code for each class you have represented in UML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8460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7147</TotalTime>
  <Words>259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Lab 1</vt:lpstr>
      <vt:lpstr>Project Management Tracking System</vt:lpstr>
      <vt:lpstr>What to Submit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Najeeb</dc:creator>
  <cp:lastModifiedBy>Paul Corazza</cp:lastModifiedBy>
  <cp:revision>461</cp:revision>
  <dcterms:created xsi:type="dcterms:W3CDTF">2010-06-08T15:14:26Z</dcterms:created>
  <dcterms:modified xsi:type="dcterms:W3CDTF">2015-06-22T14:22:24Z</dcterms:modified>
</cp:coreProperties>
</file>