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7B690-433C-4E45-92D1-57E18E33F02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8BA26F-1589-4119-8551-4A2B25C4B019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Reduce time consumption.</a:t>
          </a:r>
          <a:endParaRPr lang="en-US" dirty="0"/>
        </a:p>
      </dgm:t>
    </dgm:pt>
    <dgm:pt modelId="{225140D1-E030-48DB-A407-F895EAAE5D36}" type="parTrans" cxnId="{237B4B45-9A1F-4F92-B984-793A046D9170}">
      <dgm:prSet/>
      <dgm:spPr/>
      <dgm:t>
        <a:bodyPr/>
        <a:lstStyle/>
        <a:p>
          <a:endParaRPr lang="en-US"/>
        </a:p>
      </dgm:t>
    </dgm:pt>
    <dgm:pt modelId="{3B1AFF51-E900-4911-BF36-976A2E40E844}" type="sibTrans" cxnId="{237B4B45-9A1F-4F92-B984-793A046D9170}">
      <dgm:prSet/>
      <dgm:spPr/>
      <dgm:t>
        <a:bodyPr/>
        <a:lstStyle/>
        <a:p>
          <a:endParaRPr lang="en-US"/>
        </a:p>
      </dgm:t>
    </dgm:pt>
    <dgm:pt modelId="{AC756A27-F800-4B7B-B8E8-F3323CA0A9A1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Hassle to find proper plans.</a:t>
          </a:r>
          <a:endParaRPr lang="en-US" dirty="0"/>
        </a:p>
      </dgm:t>
    </dgm:pt>
    <dgm:pt modelId="{ADF23669-48B9-4988-9000-BA793CC9D090}" type="parTrans" cxnId="{8F9293C2-C926-4918-947B-6327FCFC5AFF}">
      <dgm:prSet/>
      <dgm:spPr/>
      <dgm:t>
        <a:bodyPr/>
        <a:lstStyle/>
        <a:p>
          <a:endParaRPr lang="en-US"/>
        </a:p>
      </dgm:t>
    </dgm:pt>
    <dgm:pt modelId="{BCBD7480-6CC9-4947-BFA9-0B323BA8DAD1}" type="sibTrans" cxnId="{8F9293C2-C926-4918-947B-6327FCFC5AFF}">
      <dgm:prSet/>
      <dgm:spPr/>
      <dgm:t>
        <a:bodyPr/>
        <a:lstStyle/>
        <a:p>
          <a:endParaRPr lang="en-US"/>
        </a:p>
      </dgm:t>
    </dgm:pt>
    <dgm:pt modelId="{22CBFBAA-355C-4C00-AC04-5ECEB82F09DD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Help in pandemic situation.</a:t>
          </a:r>
          <a:endParaRPr lang="en-US" dirty="0"/>
        </a:p>
      </dgm:t>
    </dgm:pt>
    <dgm:pt modelId="{8D505573-CAB6-4DFE-8610-E1E53716C94D}" type="parTrans" cxnId="{14D1E180-4C72-4F68-8856-E6C9EF6519EF}">
      <dgm:prSet/>
      <dgm:spPr/>
      <dgm:t>
        <a:bodyPr/>
        <a:lstStyle/>
        <a:p>
          <a:endParaRPr lang="en-US"/>
        </a:p>
      </dgm:t>
    </dgm:pt>
    <dgm:pt modelId="{728C9CAA-5571-43A2-A966-3751659F1F15}" type="sibTrans" cxnId="{14D1E180-4C72-4F68-8856-E6C9EF6519EF}">
      <dgm:prSet/>
      <dgm:spPr/>
      <dgm:t>
        <a:bodyPr/>
        <a:lstStyle/>
        <a:p>
          <a:endParaRPr lang="en-US"/>
        </a:p>
      </dgm:t>
    </dgm:pt>
    <dgm:pt modelId="{0BCAB09F-8F98-4A90-859B-C00E926CFD63}" type="pres">
      <dgm:prSet presAssocID="{6EA7B690-433C-4E45-92D1-57E18E33F02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32132D-6D0F-498E-A28E-57BC5F35CEF8}" type="pres">
      <dgm:prSet presAssocID="{9D8BA26F-1589-4119-8551-4A2B25C4B019}" presName="parentLin" presStyleCnt="0"/>
      <dgm:spPr/>
    </dgm:pt>
    <dgm:pt modelId="{29863CF6-1637-4278-8159-B94EB1B8A5D1}" type="pres">
      <dgm:prSet presAssocID="{9D8BA26F-1589-4119-8551-4A2B25C4B01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D9E86D2-0F71-48A6-9602-C2CCC292FD47}" type="pres">
      <dgm:prSet presAssocID="{9D8BA26F-1589-4119-8551-4A2B25C4B01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563C9-61DA-4939-AA1C-27FB4106775C}" type="pres">
      <dgm:prSet presAssocID="{9D8BA26F-1589-4119-8551-4A2B25C4B019}" presName="negativeSpace" presStyleCnt="0"/>
      <dgm:spPr/>
    </dgm:pt>
    <dgm:pt modelId="{2C6B7487-D978-433A-88C3-CB51AA6D3C1B}" type="pres">
      <dgm:prSet presAssocID="{9D8BA26F-1589-4119-8551-4A2B25C4B019}" presName="childText" presStyleLbl="conFgAcc1" presStyleIdx="0" presStyleCnt="3">
        <dgm:presLayoutVars>
          <dgm:bulletEnabled val="1"/>
        </dgm:presLayoutVars>
      </dgm:prSet>
      <dgm:spPr>
        <a:solidFill>
          <a:schemeClr val="accent1">
            <a:lumMod val="50000"/>
            <a:alpha val="90000"/>
          </a:schemeClr>
        </a:solidFill>
      </dgm:spPr>
    </dgm:pt>
    <dgm:pt modelId="{C49749AA-EFA7-4EB6-B26C-C6DB70DD9BF9}" type="pres">
      <dgm:prSet presAssocID="{3B1AFF51-E900-4911-BF36-976A2E40E844}" presName="spaceBetweenRectangles" presStyleCnt="0"/>
      <dgm:spPr/>
    </dgm:pt>
    <dgm:pt modelId="{7F4A7572-4771-4275-8E41-54EFF8A03FC2}" type="pres">
      <dgm:prSet presAssocID="{AC756A27-F800-4B7B-B8E8-F3323CA0A9A1}" presName="parentLin" presStyleCnt="0"/>
      <dgm:spPr/>
    </dgm:pt>
    <dgm:pt modelId="{A8AC83DC-8E92-4C19-B144-48EE5614890F}" type="pres">
      <dgm:prSet presAssocID="{AC756A27-F800-4B7B-B8E8-F3323CA0A9A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FD5F74B-94CB-4C06-85C5-44837E9D1652}" type="pres">
      <dgm:prSet presAssocID="{AC756A27-F800-4B7B-B8E8-F3323CA0A9A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CC5A1-D174-46F5-A5B5-0A238A093F4A}" type="pres">
      <dgm:prSet presAssocID="{AC756A27-F800-4B7B-B8E8-F3323CA0A9A1}" presName="negativeSpace" presStyleCnt="0"/>
      <dgm:spPr/>
    </dgm:pt>
    <dgm:pt modelId="{C9061C13-31A2-4910-8886-AB694FEC644A}" type="pres">
      <dgm:prSet presAssocID="{AC756A27-F800-4B7B-B8E8-F3323CA0A9A1}" presName="childText" presStyleLbl="conFgAcc1" presStyleIdx="1" presStyleCnt="3">
        <dgm:presLayoutVars>
          <dgm:bulletEnabled val="1"/>
        </dgm:presLayoutVars>
      </dgm:prSet>
      <dgm:spPr>
        <a:solidFill>
          <a:schemeClr val="accent1">
            <a:lumMod val="75000"/>
            <a:alpha val="90000"/>
          </a:schemeClr>
        </a:solidFill>
      </dgm:spPr>
    </dgm:pt>
    <dgm:pt modelId="{49E6943F-39F1-46C0-817B-D7A0302605D2}" type="pres">
      <dgm:prSet presAssocID="{BCBD7480-6CC9-4947-BFA9-0B323BA8DAD1}" presName="spaceBetweenRectangles" presStyleCnt="0"/>
      <dgm:spPr/>
    </dgm:pt>
    <dgm:pt modelId="{769984C9-EDCA-4B18-AE4C-8E9AA919F9C6}" type="pres">
      <dgm:prSet presAssocID="{22CBFBAA-355C-4C00-AC04-5ECEB82F09DD}" presName="parentLin" presStyleCnt="0"/>
      <dgm:spPr/>
    </dgm:pt>
    <dgm:pt modelId="{1F546430-9B32-4D94-A38F-A99CFD98CBA8}" type="pres">
      <dgm:prSet presAssocID="{22CBFBAA-355C-4C00-AC04-5ECEB82F09D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7EE00CF-6858-4155-9EFC-DA53B4F9BCE0}" type="pres">
      <dgm:prSet presAssocID="{22CBFBAA-355C-4C00-AC04-5ECEB82F09D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3B2D3-E8AA-447B-BE28-DDA911400D50}" type="pres">
      <dgm:prSet presAssocID="{22CBFBAA-355C-4C00-AC04-5ECEB82F09DD}" presName="negativeSpace" presStyleCnt="0"/>
      <dgm:spPr/>
    </dgm:pt>
    <dgm:pt modelId="{3694D631-5885-4BCC-B0D9-5575F1396FE6}" type="pres">
      <dgm:prSet presAssocID="{22CBFBAA-355C-4C00-AC04-5ECEB82F09DD}" presName="childText" presStyleLbl="conFgAcc1" presStyleIdx="2" presStyleCnt="3">
        <dgm:presLayoutVars>
          <dgm:bulletEnabled val="1"/>
        </dgm:presLayoutVars>
      </dgm:prSet>
      <dgm:spPr>
        <a:solidFill>
          <a:schemeClr val="accent1">
            <a:lumMod val="60000"/>
            <a:lumOff val="40000"/>
            <a:alpha val="90000"/>
          </a:schemeClr>
        </a:solidFill>
      </dgm:spPr>
    </dgm:pt>
  </dgm:ptLst>
  <dgm:cxnLst>
    <dgm:cxn modelId="{237B4B45-9A1F-4F92-B984-793A046D9170}" srcId="{6EA7B690-433C-4E45-92D1-57E18E33F02B}" destId="{9D8BA26F-1589-4119-8551-4A2B25C4B019}" srcOrd="0" destOrd="0" parTransId="{225140D1-E030-48DB-A407-F895EAAE5D36}" sibTransId="{3B1AFF51-E900-4911-BF36-976A2E40E844}"/>
    <dgm:cxn modelId="{D736DFBD-9CC6-45BD-91F3-93E08C44142C}" type="presOf" srcId="{9D8BA26F-1589-4119-8551-4A2B25C4B019}" destId="{FD9E86D2-0F71-48A6-9602-C2CCC292FD47}" srcOrd="1" destOrd="0" presId="urn:microsoft.com/office/officeart/2005/8/layout/list1"/>
    <dgm:cxn modelId="{14D1E180-4C72-4F68-8856-E6C9EF6519EF}" srcId="{6EA7B690-433C-4E45-92D1-57E18E33F02B}" destId="{22CBFBAA-355C-4C00-AC04-5ECEB82F09DD}" srcOrd="2" destOrd="0" parTransId="{8D505573-CAB6-4DFE-8610-E1E53716C94D}" sibTransId="{728C9CAA-5571-43A2-A966-3751659F1F15}"/>
    <dgm:cxn modelId="{9A58926C-96D7-4F81-B0B2-FAD4A5ED0146}" type="presOf" srcId="{22CBFBAA-355C-4C00-AC04-5ECEB82F09DD}" destId="{27EE00CF-6858-4155-9EFC-DA53B4F9BCE0}" srcOrd="1" destOrd="0" presId="urn:microsoft.com/office/officeart/2005/8/layout/list1"/>
    <dgm:cxn modelId="{32821311-E621-49FF-9295-5E40FBDF49E5}" type="presOf" srcId="{AC756A27-F800-4B7B-B8E8-F3323CA0A9A1}" destId="{4FD5F74B-94CB-4C06-85C5-44837E9D1652}" srcOrd="1" destOrd="0" presId="urn:microsoft.com/office/officeart/2005/8/layout/list1"/>
    <dgm:cxn modelId="{D97BEB63-0AB8-4C21-A6CF-2154E612D0DF}" type="presOf" srcId="{22CBFBAA-355C-4C00-AC04-5ECEB82F09DD}" destId="{1F546430-9B32-4D94-A38F-A99CFD98CBA8}" srcOrd="0" destOrd="0" presId="urn:microsoft.com/office/officeart/2005/8/layout/list1"/>
    <dgm:cxn modelId="{8F9293C2-C926-4918-947B-6327FCFC5AFF}" srcId="{6EA7B690-433C-4E45-92D1-57E18E33F02B}" destId="{AC756A27-F800-4B7B-B8E8-F3323CA0A9A1}" srcOrd="1" destOrd="0" parTransId="{ADF23669-48B9-4988-9000-BA793CC9D090}" sibTransId="{BCBD7480-6CC9-4947-BFA9-0B323BA8DAD1}"/>
    <dgm:cxn modelId="{98E597F5-AE58-4DCD-84D6-8D1B20665236}" type="presOf" srcId="{9D8BA26F-1589-4119-8551-4A2B25C4B019}" destId="{29863CF6-1637-4278-8159-B94EB1B8A5D1}" srcOrd="0" destOrd="0" presId="urn:microsoft.com/office/officeart/2005/8/layout/list1"/>
    <dgm:cxn modelId="{F7637C14-5DBB-4F28-BB11-CD70B0C16D4A}" type="presOf" srcId="{6EA7B690-433C-4E45-92D1-57E18E33F02B}" destId="{0BCAB09F-8F98-4A90-859B-C00E926CFD63}" srcOrd="0" destOrd="0" presId="urn:microsoft.com/office/officeart/2005/8/layout/list1"/>
    <dgm:cxn modelId="{52683E69-39D2-481F-ABA5-1D5506053045}" type="presOf" srcId="{AC756A27-F800-4B7B-B8E8-F3323CA0A9A1}" destId="{A8AC83DC-8E92-4C19-B144-48EE5614890F}" srcOrd="0" destOrd="0" presId="urn:microsoft.com/office/officeart/2005/8/layout/list1"/>
    <dgm:cxn modelId="{0D2F457D-0007-4975-BF82-3396C543804E}" type="presParOf" srcId="{0BCAB09F-8F98-4A90-859B-C00E926CFD63}" destId="{5232132D-6D0F-498E-A28E-57BC5F35CEF8}" srcOrd="0" destOrd="0" presId="urn:microsoft.com/office/officeart/2005/8/layout/list1"/>
    <dgm:cxn modelId="{80994FEB-00EF-45BD-AD63-6B71F259C82F}" type="presParOf" srcId="{5232132D-6D0F-498E-A28E-57BC5F35CEF8}" destId="{29863CF6-1637-4278-8159-B94EB1B8A5D1}" srcOrd="0" destOrd="0" presId="urn:microsoft.com/office/officeart/2005/8/layout/list1"/>
    <dgm:cxn modelId="{9F1A89E0-F0D8-4806-9104-1F86967D0552}" type="presParOf" srcId="{5232132D-6D0F-498E-A28E-57BC5F35CEF8}" destId="{FD9E86D2-0F71-48A6-9602-C2CCC292FD47}" srcOrd="1" destOrd="0" presId="urn:microsoft.com/office/officeart/2005/8/layout/list1"/>
    <dgm:cxn modelId="{918B7003-E8B4-4833-BA3C-68B7B9788556}" type="presParOf" srcId="{0BCAB09F-8F98-4A90-859B-C00E926CFD63}" destId="{4A0563C9-61DA-4939-AA1C-27FB4106775C}" srcOrd="1" destOrd="0" presId="urn:microsoft.com/office/officeart/2005/8/layout/list1"/>
    <dgm:cxn modelId="{F9312E95-BE99-4A56-931D-41131754C27A}" type="presParOf" srcId="{0BCAB09F-8F98-4A90-859B-C00E926CFD63}" destId="{2C6B7487-D978-433A-88C3-CB51AA6D3C1B}" srcOrd="2" destOrd="0" presId="urn:microsoft.com/office/officeart/2005/8/layout/list1"/>
    <dgm:cxn modelId="{24993989-BE08-4AE4-987C-67BB447782B7}" type="presParOf" srcId="{0BCAB09F-8F98-4A90-859B-C00E926CFD63}" destId="{C49749AA-EFA7-4EB6-B26C-C6DB70DD9BF9}" srcOrd="3" destOrd="0" presId="urn:microsoft.com/office/officeart/2005/8/layout/list1"/>
    <dgm:cxn modelId="{23CDE738-5B84-40BD-A48F-26BB42019B0F}" type="presParOf" srcId="{0BCAB09F-8F98-4A90-859B-C00E926CFD63}" destId="{7F4A7572-4771-4275-8E41-54EFF8A03FC2}" srcOrd="4" destOrd="0" presId="urn:microsoft.com/office/officeart/2005/8/layout/list1"/>
    <dgm:cxn modelId="{7FCB930E-A977-4335-8B7D-E99CB58D467D}" type="presParOf" srcId="{7F4A7572-4771-4275-8E41-54EFF8A03FC2}" destId="{A8AC83DC-8E92-4C19-B144-48EE5614890F}" srcOrd="0" destOrd="0" presId="urn:microsoft.com/office/officeart/2005/8/layout/list1"/>
    <dgm:cxn modelId="{EA6212CA-B7BE-4BEE-979C-318B5E27C101}" type="presParOf" srcId="{7F4A7572-4771-4275-8E41-54EFF8A03FC2}" destId="{4FD5F74B-94CB-4C06-85C5-44837E9D1652}" srcOrd="1" destOrd="0" presId="urn:microsoft.com/office/officeart/2005/8/layout/list1"/>
    <dgm:cxn modelId="{0CA0B5D2-58D9-4DA4-95D0-C4F5C68114C1}" type="presParOf" srcId="{0BCAB09F-8F98-4A90-859B-C00E926CFD63}" destId="{598CC5A1-D174-46F5-A5B5-0A238A093F4A}" srcOrd="5" destOrd="0" presId="urn:microsoft.com/office/officeart/2005/8/layout/list1"/>
    <dgm:cxn modelId="{64EB5540-A4F6-45FE-A484-4623B24A1A09}" type="presParOf" srcId="{0BCAB09F-8F98-4A90-859B-C00E926CFD63}" destId="{C9061C13-31A2-4910-8886-AB694FEC644A}" srcOrd="6" destOrd="0" presId="urn:microsoft.com/office/officeart/2005/8/layout/list1"/>
    <dgm:cxn modelId="{CCE3720B-65E7-4382-9E97-793FDE285754}" type="presParOf" srcId="{0BCAB09F-8F98-4A90-859B-C00E926CFD63}" destId="{49E6943F-39F1-46C0-817B-D7A0302605D2}" srcOrd="7" destOrd="0" presId="urn:microsoft.com/office/officeart/2005/8/layout/list1"/>
    <dgm:cxn modelId="{0D7B7546-4CD7-4D75-B2A6-E812DDCD0235}" type="presParOf" srcId="{0BCAB09F-8F98-4A90-859B-C00E926CFD63}" destId="{769984C9-EDCA-4B18-AE4C-8E9AA919F9C6}" srcOrd="8" destOrd="0" presId="urn:microsoft.com/office/officeart/2005/8/layout/list1"/>
    <dgm:cxn modelId="{1CB278C9-26BF-49CB-84AC-AABFD168F145}" type="presParOf" srcId="{769984C9-EDCA-4B18-AE4C-8E9AA919F9C6}" destId="{1F546430-9B32-4D94-A38F-A99CFD98CBA8}" srcOrd="0" destOrd="0" presId="urn:microsoft.com/office/officeart/2005/8/layout/list1"/>
    <dgm:cxn modelId="{E82F7D79-6FEB-4A9A-8EB1-8A2CCD9CDA23}" type="presParOf" srcId="{769984C9-EDCA-4B18-AE4C-8E9AA919F9C6}" destId="{27EE00CF-6858-4155-9EFC-DA53B4F9BCE0}" srcOrd="1" destOrd="0" presId="urn:microsoft.com/office/officeart/2005/8/layout/list1"/>
    <dgm:cxn modelId="{A477E918-8E84-4A1E-8ABA-34FF6FF0CAAA}" type="presParOf" srcId="{0BCAB09F-8F98-4A90-859B-C00E926CFD63}" destId="{3AF3B2D3-E8AA-447B-BE28-DDA911400D50}" srcOrd="9" destOrd="0" presId="urn:microsoft.com/office/officeart/2005/8/layout/list1"/>
    <dgm:cxn modelId="{D8C51D50-09D8-4058-B0E4-D76E3D452568}" type="presParOf" srcId="{0BCAB09F-8F98-4A90-859B-C00E926CFD63}" destId="{3694D631-5885-4BCC-B0D9-5575F1396F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A28356-38EE-46A1-905F-B09734DB98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989B4-BA89-4E7A-90C8-58C89E2DE13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Categories</a:t>
          </a:r>
          <a:endParaRPr lang="en-US" dirty="0">
            <a:solidFill>
              <a:schemeClr val="tx1"/>
            </a:solidFill>
          </a:endParaRPr>
        </a:p>
      </dgm:t>
    </dgm:pt>
    <dgm:pt modelId="{DBF0D212-1A3A-4B4B-9F35-2CEBEB674C2A}" type="parTrans" cxnId="{60EC2C1E-48A0-4AE3-AFFD-0D8FA75071C9}">
      <dgm:prSet/>
      <dgm:spPr/>
      <dgm:t>
        <a:bodyPr/>
        <a:lstStyle/>
        <a:p>
          <a:endParaRPr lang="en-US"/>
        </a:p>
      </dgm:t>
    </dgm:pt>
    <dgm:pt modelId="{036C84C9-0D8C-4353-8C6A-F0426AE3A9DF}" type="sibTrans" cxnId="{60EC2C1E-48A0-4AE3-AFFD-0D8FA75071C9}">
      <dgm:prSet/>
      <dgm:spPr/>
      <dgm:t>
        <a:bodyPr/>
        <a:lstStyle/>
        <a:p>
          <a:endParaRPr lang="en-US"/>
        </a:p>
      </dgm:t>
    </dgm:pt>
    <dgm:pt modelId="{CF41FD5E-369E-4111-A7B3-4AA1208930F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Each services(Events) are categorized so that users can find their expected service easily.</a:t>
          </a:r>
          <a:endParaRPr lang="en-US" dirty="0">
            <a:solidFill>
              <a:schemeClr val="tx1"/>
            </a:solidFill>
          </a:endParaRPr>
        </a:p>
      </dgm:t>
    </dgm:pt>
    <dgm:pt modelId="{417C727B-7BBB-4DFD-BAF5-9EA772A45075}" type="parTrans" cxnId="{24316221-11B7-4168-8BAD-2F260C7FF0B8}">
      <dgm:prSet/>
      <dgm:spPr/>
      <dgm:t>
        <a:bodyPr/>
        <a:lstStyle/>
        <a:p>
          <a:endParaRPr lang="en-US"/>
        </a:p>
      </dgm:t>
    </dgm:pt>
    <dgm:pt modelId="{843B304A-5903-4340-9E77-502F35E1C5D6}" type="sibTrans" cxnId="{24316221-11B7-4168-8BAD-2F260C7FF0B8}">
      <dgm:prSet/>
      <dgm:spPr/>
      <dgm:t>
        <a:bodyPr/>
        <a:lstStyle/>
        <a:p>
          <a:endParaRPr lang="en-US"/>
        </a:p>
      </dgm:t>
    </dgm:pt>
    <dgm:pt modelId="{2437D8A4-B871-44F6-903D-145342757DA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06DEDDF3-C8C8-4849-8BD7-8B80707A8C2F}" type="parTrans" cxnId="{D80A8333-9236-4AF5-BC67-6A635592852C}">
      <dgm:prSet/>
      <dgm:spPr/>
      <dgm:t>
        <a:bodyPr/>
        <a:lstStyle/>
        <a:p>
          <a:endParaRPr lang="en-US"/>
        </a:p>
      </dgm:t>
    </dgm:pt>
    <dgm:pt modelId="{B5700046-3BED-4C5B-8CAE-75F3231CB042}" type="sibTrans" cxnId="{D80A8333-9236-4AF5-BC67-6A635592852C}">
      <dgm:prSet/>
      <dgm:spPr/>
      <dgm:t>
        <a:bodyPr/>
        <a:lstStyle/>
        <a:p>
          <a:endParaRPr lang="en-US"/>
        </a:p>
      </dgm:t>
    </dgm:pt>
    <dgm:pt modelId="{B31348B5-DFAB-40B7-BD6A-DAD291FD04A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Users can find various services or event </a:t>
          </a:r>
          <a:r>
            <a:rPr lang="en-US" dirty="0" smtClean="0"/>
            <a:t>plans. </a:t>
          </a:r>
          <a:endParaRPr lang="en-US" dirty="0"/>
        </a:p>
      </dgm:t>
    </dgm:pt>
    <dgm:pt modelId="{0E0B003F-5BE7-45D5-8BF0-C268B4272E21}" type="parTrans" cxnId="{6D3D18C2-48E1-467B-A017-13BBE6C17CCA}">
      <dgm:prSet/>
      <dgm:spPr/>
      <dgm:t>
        <a:bodyPr/>
        <a:lstStyle/>
        <a:p>
          <a:endParaRPr lang="en-US"/>
        </a:p>
      </dgm:t>
    </dgm:pt>
    <dgm:pt modelId="{6883610E-6C04-4B3C-9BE0-6E910E0ABFDB}" type="sibTrans" cxnId="{6D3D18C2-48E1-467B-A017-13BBE6C17CCA}">
      <dgm:prSet/>
      <dgm:spPr/>
      <dgm:t>
        <a:bodyPr/>
        <a:lstStyle/>
        <a:p>
          <a:endParaRPr lang="en-US"/>
        </a:p>
      </dgm:t>
    </dgm:pt>
    <dgm:pt modelId="{95B48183-1095-4E93-970A-88E7C3B0478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Appointment</a:t>
          </a:r>
          <a:endParaRPr lang="en-US" dirty="0"/>
        </a:p>
      </dgm:t>
    </dgm:pt>
    <dgm:pt modelId="{EF17A433-74C7-464B-A823-EA00855D34A0}" type="parTrans" cxnId="{36FFD61D-B736-46D9-AC79-8FDB33442B18}">
      <dgm:prSet/>
      <dgm:spPr/>
      <dgm:t>
        <a:bodyPr/>
        <a:lstStyle/>
        <a:p>
          <a:endParaRPr lang="en-US"/>
        </a:p>
      </dgm:t>
    </dgm:pt>
    <dgm:pt modelId="{58D5D01D-AAA3-48B7-B8A3-B919D5C06887}" type="sibTrans" cxnId="{36FFD61D-B736-46D9-AC79-8FDB33442B18}">
      <dgm:prSet/>
      <dgm:spPr/>
      <dgm:t>
        <a:bodyPr/>
        <a:lstStyle/>
        <a:p>
          <a:endParaRPr lang="en-US"/>
        </a:p>
      </dgm:t>
    </dgm:pt>
    <dgm:pt modelId="{55D4B453-C16C-4502-96DE-10EA931DCB6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For appointment or booking an user </a:t>
          </a:r>
          <a:r>
            <a:rPr lang="en-US" dirty="0" smtClean="0"/>
            <a:t>needs </a:t>
          </a:r>
          <a:r>
            <a:rPr lang="en-US" dirty="0" smtClean="0"/>
            <a:t>to fill a simple form.</a:t>
          </a:r>
          <a:endParaRPr lang="en-US" dirty="0"/>
        </a:p>
      </dgm:t>
    </dgm:pt>
    <dgm:pt modelId="{E31688AD-6873-41D4-AE1C-D7D33D8842E3}" type="sibTrans" cxnId="{30E1E6A9-879A-4A03-A9B1-20800A469277}">
      <dgm:prSet/>
      <dgm:spPr/>
      <dgm:t>
        <a:bodyPr/>
        <a:lstStyle/>
        <a:p>
          <a:endParaRPr lang="en-US"/>
        </a:p>
      </dgm:t>
    </dgm:pt>
    <dgm:pt modelId="{FE44BE1D-D6FD-44A1-86EA-697A54790917}" type="parTrans" cxnId="{30E1E6A9-879A-4A03-A9B1-20800A469277}">
      <dgm:prSet/>
      <dgm:spPr/>
      <dgm:t>
        <a:bodyPr/>
        <a:lstStyle/>
        <a:p>
          <a:endParaRPr lang="en-US"/>
        </a:p>
      </dgm:t>
    </dgm:pt>
    <dgm:pt modelId="{6069820C-6AA6-4F2E-A48B-BC2E5B1176F7}" type="pres">
      <dgm:prSet presAssocID="{8CA28356-38EE-46A1-905F-B09734DB987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33D73CA-18DE-41EA-9427-0C5AC78ED080}" type="pres">
      <dgm:prSet presAssocID="{8CA28356-38EE-46A1-905F-B09734DB987C}" presName="Name1" presStyleCnt="0"/>
      <dgm:spPr/>
    </dgm:pt>
    <dgm:pt modelId="{38F508F5-4040-43AD-8CC6-D9D07F8605F3}" type="pres">
      <dgm:prSet presAssocID="{8CA28356-38EE-46A1-905F-B09734DB987C}" presName="cycle" presStyleCnt="0"/>
      <dgm:spPr/>
    </dgm:pt>
    <dgm:pt modelId="{FB732A39-0F86-4141-98AB-ACDDB4390ADC}" type="pres">
      <dgm:prSet presAssocID="{8CA28356-38EE-46A1-905F-B09734DB987C}" presName="srcNode" presStyleLbl="node1" presStyleIdx="0" presStyleCnt="3"/>
      <dgm:spPr/>
    </dgm:pt>
    <dgm:pt modelId="{13EF9D7C-03EE-4DCA-BFA8-9F63BF4EB5F8}" type="pres">
      <dgm:prSet presAssocID="{8CA28356-38EE-46A1-905F-B09734DB987C}" presName="conn" presStyleLbl="parChTrans1D2" presStyleIdx="0" presStyleCnt="1"/>
      <dgm:spPr/>
      <dgm:t>
        <a:bodyPr/>
        <a:lstStyle/>
        <a:p>
          <a:endParaRPr lang="en-US"/>
        </a:p>
      </dgm:t>
    </dgm:pt>
    <dgm:pt modelId="{6EFB54FE-5DC1-4A9C-8393-F8777BDE4910}" type="pres">
      <dgm:prSet presAssocID="{8CA28356-38EE-46A1-905F-B09734DB987C}" presName="extraNode" presStyleLbl="node1" presStyleIdx="0" presStyleCnt="3"/>
      <dgm:spPr/>
    </dgm:pt>
    <dgm:pt modelId="{8857E56B-316F-4BD8-82C2-7D5A0044862D}" type="pres">
      <dgm:prSet presAssocID="{8CA28356-38EE-46A1-905F-B09734DB987C}" presName="dstNode" presStyleLbl="node1" presStyleIdx="0" presStyleCnt="3"/>
      <dgm:spPr/>
    </dgm:pt>
    <dgm:pt modelId="{41BC44BC-C898-4823-9B26-5586F27AFC1C}" type="pres">
      <dgm:prSet presAssocID="{E38989B4-BA89-4E7A-90C8-58C89E2DE13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C22CE-5AD4-44B5-9B90-44E4D70A96BE}" type="pres">
      <dgm:prSet presAssocID="{E38989B4-BA89-4E7A-90C8-58C89E2DE137}" presName="accent_1" presStyleCnt="0"/>
      <dgm:spPr/>
    </dgm:pt>
    <dgm:pt modelId="{FC640B16-F128-409C-8F61-3FFFD5B51D22}" type="pres">
      <dgm:prSet presAssocID="{E38989B4-BA89-4E7A-90C8-58C89E2DE137}" presName="accentRepeatNode" presStyleLbl="solidFgAcc1" presStyleIdx="0" presStyleCnt="3"/>
      <dgm:spPr>
        <a:solidFill>
          <a:schemeClr val="bg2">
            <a:lumMod val="50000"/>
          </a:schemeClr>
        </a:solidFill>
      </dgm:spPr>
    </dgm:pt>
    <dgm:pt modelId="{22DDB11D-B894-45C5-A827-B0B7BDF3556B}" type="pres">
      <dgm:prSet presAssocID="{2437D8A4-B871-44F6-903D-145342757DA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01403-383B-4980-A803-E06C4D29F6E1}" type="pres">
      <dgm:prSet presAssocID="{2437D8A4-B871-44F6-903D-145342757DA3}" presName="accent_2" presStyleCnt="0"/>
      <dgm:spPr/>
    </dgm:pt>
    <dgm:pt modelId="{C9BE03CC-16A6-4F19-A9A4-8FA1332DDCBA}" type="pres">
      <dgm:prSet presAssocID="{2437D8A4-B871-44F6-903D-145342757DA3}" presName="accentRepeatNode" presStyleLbl="solidFgAcc1" presStyleIdx="1" presStyleCnt="3"/>
      <dgm:spPr>
        <a:solidFill>
          <a:schemeClr val="bg2">
            <a:lumMod val="75000"/>
          </a:schemeClr>
        </a:solidFill>
      </dgm:spPr>
    </dgm:pt>
    <dgm:pt modelId="{E919B5F5-CE7F-47C6-867B-2A9500D4114D}" type="pres">
      <dgm:prSet presAssocID="{95B48183-1095-4E93-970A-88E7C3B0478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96E59-2774-4A9C-84D8-EE3A8FA94810}" type="pres">
      <dgm:prSet presAssocID="{95B48183-1095-4E93-970A-88E7C3B04781}" presName="accent_3" presStyleCnt="0"/>
      <dgm:spPr/>
    </dgm:pt>
    <dgm:pt modelId="{281D7342-DFB0-4173-AEA2-9CBB00F06781}" type="pres">
      <dgm:prSet presAssocID="{95B48183-1095-4E93-970A-88E7C3B04781}" presName="accentRepeatNode" presStyleLbl="solidFgAcc1" presStyleIdx="2" presStyleCnt="3"/>
      <dgm:spPr>
        <a:solidFill>
          <a:schemeClr val="bg2">
            <a:lumMod val="60000"/>
            <a:lumOff val="40000"/>
          </a:schemeClr>
        </a:solidFill>
      </dgm:spPr>
    </dgm:pt>
  </dgm:ptLst>
  <dgm:cxnLst>
    <dgm:cxn modelId="{24316221-11B7-4168-8BAD-2F260C7FF0B8}" srcId="{E38989B4-BA89-4E7A-90C8-58C89E2DE137}" destId="{CF41FD5E-369E-4111-A7B3-4AA1208930F0}" srcOrd="0" destOrd="0" parTransId="{417C727B-7BBB-4DFD-BAF5-9EA772A45075}" sibTransId="{843B304A-5903-4340-9E77-502F35E1C5D6}"/>
    <dgm:cxn modelId="{E3961895-006E-4006-B846-034A73881AB6}" type="presOf" srcId="{8CA28356-38EE-46A1-905F-B09734DB987C}" destId="{6069820C-6AA6-4F2E-A48B-BC2E5B1176F7}" srcOrd="0" destOrd="0" presId="urn:microsoft.com/office/officeart/2008/layout/VerticalCurvedList"/>
    <dgm:cxn modelId="{EA19F8A4-31E2-4C01-A0DE-3830134B60E7}" type="presOf" srcId="{55D4B453-C16C-4502-96DE-10EA931DCB6E}" destId="{E919B5F5-CE7F-47C6-867B-2A9500D4114D}" srcOrd="0" destOrd="1" presId="urn:microsoft.com/office/officeart/2008/layout/VerticalCurvedList"/>
    <dgm:cxn modelId="{45E72386-278A-42BD-A09F-660A453B0B3F}" type="presOf" srcId="{E38989B4-BA89-4E7A-90C8-58C89E2DE137}" destId="{41BC44BC-C898-4823-9B26-5586F27AFC1C}" srcOrd="0" destOrd="0" presId="urn:microsoft.com/office/officeart/2008/layout/VerticalCurvedList"/>
    <dgm:cxn modelId="{F0EE79BB-3F9C-45ED-A4E2-3E44CD4E1BFB}" type="presOf" srcId="{B31348B5-DFAB-40B7-BD6A-DAD291FD04A4}" destId="{22DDB11D-B894-45C5-A827-B0B7BDF3556B}" srcOrd="0" destOrd="1" presId="urn:microsoft.com/office/officeart/2008/layout/VerticalCurvedList"/>
    <dgm:cxn modelId="{30E1E6A9-879A-4A03-A9B1-20800A469277}" srcId="{95B48183-1095-4E93-970A-88E7C3B04781}" destId="{55D4B453-C16C-4502-96DE-10EA931DCB6E}" srcOrd="0" destOrd="0" parTransId="{FE44BE1D-D6FD-44A1-86EA-697A54790917}" sibTransId="{E31688AD-6873-41D4-AE1C-D7D33D8842E3}"/>
    <dgm:cxn modelId="{A1C57085-741E-4EB7-A252-F48D27F2B003}" type="presOf" srcId="{95B48183-1095-4E93-970A-88E7C3B04781}" destId="{E919B5F5-CE7F-47C6-867B-2A9500D4114D}" srcOrd="0" destOrd="0" presId="urn:microsoft.com/office/officeart/2008/layout/VerticalCurvedList"/>
    <dgm:cxn modelId="{CF81B12D-1337-4D8D-A941-60DB876F8391}" type="presOf" srcId="{2437D8A4-B871-44F6-903D-145342757DA3}" destId="{22DDB11D-B894-45C5-A827-B0B7BDF3556B}" srcOrd="0" destOrd="0" presId="urn:microsoft.com/office/officeart/2008/layout/VerticalCurvedList"/>
    <dgm:cxn modelId="{36FFD61D-B736-46D9-AC79-8FDB33442B18}" srcId="{8CA28356-38EE-46A1-905F-B09734DB987C}" destId="{95B48183-1095-4E93-970A-88E7C3B04781}" srcOrd="2" destOrd="0" parTransId="{EF17A433-74C7-464B-A823-EA00855D34A0}" sibTransId="{58D5D01D-AAA3-48B7-B8A3-B919D5C06887}"/>
    <dgm:cxn modelId="{288185DC-B234-4EA2-AC73-F4528E04E6A0}" type="presOf" srcId="{843B304A-5903-4340-9E77-502F35E1C5D6}" destId="{13EF9D7C-03EE-4DCA-BFA8-9F63BF4EB5F8}" srcOrd="0" destOrd="0" presId="urn:microsoft.com/office/officeart/2008/layout/VerticalCurvedList"/>
    <dgm:cxn modelId="{60EC2C1E-48A0-4AE3-AFFD-0D8FA75071C9}" srcId="{8CA28356-38EE-46A1-905F-B09734DB987C}" destId="{E38989B4-BA89-4E7A-90C8-58C89E2DE137}" srcOrd="0" destOrd="0" parTransId="{DBF0D212-1A3A-4B4B-9F35-2CEBEB674C2A}" sibTransId="{036C84C9-0D8C-4353-8C6A-F0426AE3A9DF}"/>
    <dgm:cxn modelId="{6D3D18C2-48E1-467B-A017-13BBE6C17CCA}" srcId="{2437D8A4-B871-44F6-903D-145342757DA3}" destId="{B31348B5-DFAB-40B7-BD6A-DAD291FD04A4}" srcOrd="0" destOrd="0" parTransId="{0E0B003F-5BE7-45D5-8BF0-C268B4272E21}" sibTransId="{6883610E-6C04-4B3C-9BE0-6E910E0ABFDB}"/>
    <dgm:cxn modelId="{D80A8333-9236-4AF5-BC67-6A635592852C}" srcId="{8CA28356-38EE-46A1-905F-B09734DB987C}" destId="{2437D8A4-B871-44F6-903D-145342757DA3}" srcOrd="1" destOrd="0" parTransId="{06DEDDF3-C8C8-4849-8BD7-8B80707A8C2F}" sibTransId="{B5700046-3BED-4C5B-8CAE-75F3231CB042}"/>
    <dgm:cxn modelId="{8F4B5B77-9FB1-4EAC-ABE8-E28C233E15A5}" type="presOf" srcId="{CF41FD5E-369E-4111-A7B3-4AA1208930F0}" destId="{41BC44BC-C898-4823-9B26-5586F27AFC1C}" srcOrd="0" destOrd="1" presId="urn:microsoft.com/office/officeart/2008/layout/VerticalCurvedList"/>
    <dgm:cxn modelId="{A07CB6A7-920E-4698-A72E-398322C01D99}" type="presParOf" srcId="{6069820C-6AA6-4F2E-A48B-BC2E5B1176F7}" destId="{533D73CA-18DE-41EA-9427-0C5AC78ED080}" srcOrd="0" destOrd="0" presId="urn:microsoft.com/office/officeart/2008/layout/VerticalCurvedList"/>
    <dgm:cxn modelId="{D52C6A6E-613E-44D4-B0E4-3FC448D45F9D}" type="presParOf" srcId="{533D73CA-18DE-41EA-9427-0C5AC78ED080}" destId="{38F508F5-4040-43AD-8CC6-D9D07F8605F3}" srcOrd="0" destOrd="0" presId="urn:microsoft.com/office/officeart/2008/layout/VerticalCurvedList"/>
    <dgm:cxn modelId="{5C141AE9-BBC5-4B60-A13B-B584069DF1F7}" type="presParOf" srcId="{38F508F5-4040-43AD-8CC6-D9D07F8605F3}" destId="{FB732A39-0F86-4141-98AB-ACDDB4390ADC}" srcOrd="0" destOrd="0" presId="urn:microsoft.com/office/officeart/2008/layout/VerticalCurvedList"/>
    <dgm:cxn modelId="{DD8FB70A-6700-44CF-BB04-CDD44BAB8ACD}" type="presParOf" srcId="{38F508F5-4040-43AD-8CC6-D9D07F8605F3}" destId="{13EF9D7C-03EE-4DCA-BFA8-9F63BF4EB5F8}" srcOrd="1" destOrd="0" presId="urn:microsoft.com/office/officeart/2008/layout/VerticalCurvedList"/>
    <dgm:cxn modelId="{60A799E4-A94D-4C62-9D08-446885DC5D54}" type="presParOf" srcId="{38F508F5-4040-43AD-8CC6-D9D07F8605F3}" destId="{6EFB54FE-5DC1-4A9C-8393-F8777BDE4910}" srcOrd="2" destOrd="0" presId="urn:microsoft.com/office/officeart/2008/layout/VerticalCurvedList"/>
    <dgm:cxn modelId="{55E7901E-9FF8-4A73-85C1-BBBFE6C2E85C}" type="presParOf" srcId="{38F508F5-4040-43AD-8CC6-D9D07F8605F3}" destId="{8857E56B-316F-4BD8-82C2-7D5A0044862D}" srcOrd="3" destOrd="0" presId="urn:microsoft.com/office/officeart/2008/layout/VerticalCurvedList"/>
    <dgm:cxn modelId="{AAEF3F43-D30B-4D88-9444-164C8AD2C7FB}" type="presParOf" srcId="{533D73CA-18DE-41EA-9427-0C5AC78ED080}" destId="{41BC44BC-C898-4823-9B26-5586F27AFC1C}" srcOrd="1" destOrd="0" presId="urn:microsoft.com/office/officeart/2008/layout/VerticalCurvedList"/>
    <dgm:cxn modelId="{E9D8CCD1-B185-4F62-8703-E79784558C1E}" type="presParOf" srcId="{533D73CA-18DE-41EA-9427-0C5AC78ED080}" destId="{C07C22CE-5AD4-44B5-9B90-44E4D70A96BE}" srcOrd="2" destOrd="0" presId="urn:microsoft.com/office/officeart/2008/layout/VerticalCurvedList"/>
    <dgm:cxn modelId="{47743B50-F8A2-4106-B4CB-86B66AAB89C9}" type="presParOf" srcId="{C07C22CE-5AD4-44B5-9B90-44E4D70A96BE}" destId="{FC640B16-F128-409C-8F61-3FFFD5B51D22}" srcOrd="0" destOrd="0" presId="urn:microsoft.com/office/officeart/2008/layout/VerticalCurvedList"/>
    <dgm:cxn modelId="{8091419E-AE51-4115-B8B5-742B9DA050AB}" type="presParOf" srcId="{533D73CA-18DE-41EA-9427-0C5AC78ED080}" destId="{22DDB11D-B894-45C5-A827-B0B7BDF3556B}" srcOrd="3" destOrd="0" presId="urn:microsoft.com/office/officeart/2008/layout/VerticalCurvedList"/>
    <dgm:cxn modelId="{87B9C550-9E69-448E-A35F-DCEA35EC11E7}" type="presParOf" srcId="{533D73CA-18DE-41EA-9427-0C5AC78ED080}" destId="{61B01403-383B-4980-A803-E06C4D29F6E1}" srcOrd="4" destOrd="0" presId="urn:microsoft.com/office/officeart/2008/layout/VerticalCurvedList"/>
    <dgm:cxn modelId="{F4B499F0-AAF9-4576-B5F9-031CDD6370CB}" type="presParOf" srcId="{61B01403-383B-4980-A803-E06C4D29F6E1}" destId="{C9BE03CC-16A6-4F19-A9A4-8FA1332DDCBA}" srcOrd="0" destOrd="0" presId="urn:microsoft.com/office/officeart/2008/layout/VerticalCurvedList"/>
    <dgm:cxn modelId="{B5AC580B-4574-4F41-B8B6-0C049A62E61B}" type="presParOf" srcId="{533D73CA-18DE-41EA-9427-0C5AC78ED080}" destId="{E919B5F5-CE7F-47C6-867B-2A9500D4114D}" srcOrd="5" destOrd="0" presId="urn:microsoft.com/office/officeart/2008/layout/VerticalCurvedList"/>
    <dgm:cxn modelId="{4D9A8F23-C822-4820-B0D8-D203FD845C30}" type="presParOf" srcId="{533D73CA-18DE-41EA-9427-0C5AC78ED080}" destId="{87D96E59-2774-4A9C-84D8-EE3A8FA94810}" srcOrd="6" destOrd="0" presId="urn:microsoft.com/office/officeart/2008/layout/VerticalCurvedList"/>
    <dgm:cxn modelId="{C52F676A-93D1-4C9C-B346-B6F04C4940CA}" type="presParOf" srcId="{87D96E59-2774-4A9C-84D8-EE3A8FA94810}" destId="{281D7342-DFB0-4173-AEA2-9CBB00F067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A28356-38EE-46A1-905F-B09734DB98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989B4-BA89-4E7A-90C8-58C89E2DE13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Reviews</a:t>
          </a:r>
          <a:endParaRPr lang="en-US" dirty="0">
            <a:solidFill>
              <a:schemeClr val="tx1"/>
            </a:solidFill>
          </a:endParaRPr>
        </a:p>
      </dgm:t>
    </dgm:pt>
    <dgm:pt modelId="{DBF0D212-1A3A-4B4B-9F35-2CEBEB674C2A}" type="parTrans" cxnId="{60EC2C1E-48A0-4AE3-AFFD-0D8FA75071C9}">
      <dgm:prSet/>
      <dgm:spPr/>
      <dgm:t>
        <a:bodyPr/>
        <a:lstStyle/>
        <a:p>
          <a:endParaRPr lang="en-US"/>
        </a:p>
      </dgm:t>
    </dgm:pt>
    <dgm:pt modelId="{036C84C9-0D8C-4353-8C6A-F0426AE3A9DF}" type="sibTrans" cxnId="{60EC2C1E-48A0-4AE3-AFFD-0D8FA75071C9}">
      <dgm:prSet/>
      <dgm:spPr/>
      <dgm:t>
        <a:bodyPr/>
        <a:lstStyle/>
        <a:p>
          <a:endParaRPr lang="en-US"/>
        </a:p>
      </dgm:t>
    </dgm:pt>
    <dgm:pt modelId="{CF41FD5E-369E-4111-A7B3-4AA1208930F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Users can write their valuable reviews and upload photos.</a:t>
          </a:r>
          <a:endParaRPr lang="en-US" dirty="0">
            <a:solidFill>
              <a:schemeClr val="tx1"/>
            </a:solidFill>
          </a:endParaRPr>
        </a:p>
      </dgm:t>
    </dgm:pt>
    <dgm:pt modelId="{417C727B-7BBB-4DFD-BAF5-9EA772A45075}" type="parTrans" cxnId="{24316221-11B7-4168-8BAD-2F260C7FF0B8}">
      <dgm:prSet/>
      <dgm:spPr/>
      <dgm:t>
        <a:bodyPr/>
        <a:lstStyle/>
        <a:p>
          <a:endParaRPr lang="en-US"/>
        </a:p>
      </dgm:t>
    </dgm:pt>
    <dgm:pt modelId="{843B304A-5903-4340-9E77-502F35E1C5D6}" type="sibTrans" cxnId="{24316221-11B7-4168-8BAD-2F260C7FF0B8}">
      <dgm:prSet/>
      <dgm:spPr/>
      <dgm:t>
        <a:bodyPr/>
        <a:lstStyle/>
        <a:p>
          <a:endParaRPr lang="en-US"/>
        </a:p>
      </dgm:t>
    </dgm:pt>
    <dgm:pt modelId="{2437D8A4-B871-44F6-903D-145342757DA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Cancel Appointment</a:t>
          </a:r>
          <a:endParaRPr lang="en-US" dirty="0"/>
        </a:p>
      </dgm:t>
    </dgm:pt>
    <dgm:pt modelId="{06DEDDF3-C8C8-4849-8BD7-8B80707A8C2F}" type="parTrans" cxnId="{D80A8333-9236-4AF5-BC67-6A635592852C}">
      <dgm:prSet/>
      <dgm:spPr/>
      <dgm:t>
        <a:bodyPr/>
        <a:lstStyle/>
        <a:p>
          <a:endParaRPr lang="en-US"/>
        </a:p>
      </dgm:t>
    </dgm:pt>
    <dgm:pt modelId="{B5700046-3BED-4C5B-8CAE-75F3231CB042}" type="sibTrans" cxnId="{D80A8333-9236-4AF5-BC67-6A635592852C}">
      <dgm:prSet/>
      <dgm:spPr/>
      <dgm:t>
        <a:bodyPr/>
        <a:lstStyle/>
        <a:p>
          <a:endParaRPr lang="en-US"/>
        </a:p>
      </dgm:t>
    </dgm:pt>
    <dgm:pt modelId="{B31348B5-DFAB-40B7-BD6A-DAD291FD04A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Users can cancel appointment with </a:t>
          </a:r>
          <a:r>
            <a:rPr lang="en-US" dirty="0" smtClean="0"/>
            <a:t>an </a:t>
          </a:r>
          <a:r>
            <a:rPr lang="en-US" dirty="0" smtClean="0"/>
            <a:t>ensuring message. </a:t>
          </a:r>
          <a:endParaRPr lang="en-US" dirty="0"/>
        </a:p>
      </dgm:t>
    </dgm:pt>
    <dgm:pt modelId="{0E0B003F-5BE7-45D5-8BF0-C268B4272E21}" type="parTrans" cxnId="{6D3D18C2-48E1-467B-A017-13BBE6C17CCA}">
      <dgm:prSet/>
      <dgm:spPr/>
      <dgm:t>
        <a:bodyPr/>
        <a:lstStyle/>
        <a:p>
          <a:endParaRPr lang="en-US"/>
        </a:p>
      </dgm:t>
    </dgm:pt>
    <dgm:pt modelId="{6883610E-6C04-4B3C-9BE0-6E910E0ABFDB}" type="sibTrans" cxnId="{6D3D18C2-48E1-467B-A017-13BBE6C17CCA}">
      <dgm:prSet/>
      <dgm:spPr/>
      <dgm:t>
        <a:bodyPr/>
        <a:lstStyle/>
        <a:p>
          <a:endParaRPr lang="en-US"/>
        </a:p>
      </dgm:t>
    </dgm:pt>
    <dgm:pt modelId="{95B48183-1095-4E93-970A-88E7C3B0478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Contacts</a:t>
          </a:r>
          <a:endParaRPr lang="en-US" dirty="0"/>
        </a:p>
      </dgm:t>
    </dgm:pt>
    <dgm:pt modelId="{EF17A433-74C7-464B-A823-EA00855D34A0}" type="parTrans" cxnId="{36FFD61D-B736-46D9-AC79-8FDB33442B18}">
      <dgm:prSet/>
      <dgm:spPr/>
      <dgm:t>
        <a:bodyPr/>
        <a:lstStyle/>
        <a:p>
          <a:endParaRPr lang="en-US"/>
        </a:p>
      </dgm:t>
    </dgm:pt>
    <dgm:pt modelId="{58D5D01D-AAA3-48B7-B8A3-B919D5C06887}" type="sibTrans" cxnId="{36FFD61D-B736-46D9-AC79-8FDB33442B18}">
      <dgm:prSet/>
      <dgm:spPr/>
      <dgm:t>
        <a:bodyPr/>
        <a:lstStyle/>
        <a:p>
          <a:endParaRPr lang="en-US"/>
        </a:p>
      </dgm:t>
    </dgm:pt>
    <dgm:pt modelId="{55D4B453-C16C-4502-96DE-10EA931DCB6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Users can see the admin details.</a:t>
          </a:r>
          <a:endParaRPr lang="en-US" dirty="0"/>
        </a:p>
      </dgm:t>
    </dgm:pt>
    <dgm:pt modelId="{E31688AD-6873-41D4-AE1C-D7D33D8842E3}" type="sibTrans" cxnId="{30E1E6A9-879A-4A03-A9B1-20800A469277}">
      <dgm:prSet/>
      <dgm:spPr/>
      <dgm:t>
        <a:bodyPr/>
        <a:lstStyle/>
        <a:p>
          <a:endParaRPr lang="en-US"/>
        </a:p>
      </dgm:t>
    </dgm:pt>
    <dgm:pt modelId="{FE44BE1D-D6FD-44A1-86EA-697A54790917}" type="parTrans" cxnId="{30E1E6A9-879A-4A03-A9B1-20800A469277}">
      <dgm:prSet/>
      <dgm:spPr/>
      <dgm:t>
        <a:bodyPr/>
        <a:lstStyle/>
        <a:p>
          <a:endParaRPr lang="en-US"/>
        </a:p>
      </dgm:t>
    </dgm:pt>
    <dgm:pt modelId="{6069820C-6AA6-4F2E-A48B-BC2E5B1176F7}" type="pres">
      <dgm:prSet presAssocID="{8CA28356-38EE-46A1-905F-B09734DB987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33D73CA-18DE-41EA-9427-0C5AC78ED080}" type="pres">
      <dgm:prSet presAssocID="{8CA28356-38EE-46A1-905F-B09734DB987C}" presName="Name1" presStyleCnt="0"/>
      <dgm:spPr/>
    </dgm:pt>
    <dgm:pt modelId="{38F508F5-4040-43AD-8CC6-D9D07F8605F3}" type="pres">
      <dgm:prSet presAssocID="{8CA28356-38EE-46A1-905F-B09734DB987C}" presName="cycle" presStyleCnt="0"/>
      <dgm:spPr/>
    </dgm:pt>
    <dgm:pt modelId="{FB732A39-0F86-4141-98AB-ACDDB4390ADC}" type="pres">
      <dgm:prSet presAssocID="{8CA28356-38EE-46A1-905F-B09734DB987C}" presName="srcNode" presStyleLbl="node1" presStyleIdx="0" presStyleCnt="3"/>
      <dgm:spPr/>
    </dgm:pt>
    <dgm:pt modelId="{13EF9D7C-03EE-4DCA-BFA8-9F63BF4EB5F8}" type="pres">
      <dgm:prSet presAssocID="{8CA28356-38EE-46A1-905F-B09734DB987C}" presName="conn" presStyleLbl="parChTrans1D2" presStyleIdx="0" presStyleCnt="1"/>
      <dgm:spPr/>
      <dgm:t>
        <a:bodyPr/>
        <a:lstStyle/>
        <a:p>
          <a:endParaRPr lang="en-US"/>
        </a:p>
      </dgm:t>
    </dgm:pt>
    <dgm:pt modelId="{6EFB54FE-5DC1-4A9C-8393-F8777BDE4910}" type="pres">
      <dgm:prSet presAssocID="{8CA28356-38EE-46A1-905F-B09734DB987C}" presName="extraNode" presStyleLbl="node1" presStyleIdx="0" presStyleCnt="3"/>
      <dgm:spPr/>
    </dgm:pt>
    <dgm:pt modelId="{8857E56B-316F-4BD8-82C2-7D5A0044862D}" type="pres">
      <dgm:prSet presAssocID="{8CA28356-38EE-46A1-905F-B09734DB987C}" presName="dstNode" presStyleLbl="node1" presStyleIdx="0" presStyleCnt="3"/>
      <dgm:spPr/>
    </dgm:pt>
    <dgm:pt modelId="{41BC44BC-C898-4823-9B26-5586F27AFC1C}" type="pres">
      <dgm:prSet presAssocID="{E38989B4-BA89-4E7A-90C8-58C89E2DE13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C22CE-5AD4-44B5-9B90-44E4D70A96BE}" type="pres">
      <dgm:prSet presAssocID="{E38989B4-BA89-4E7A-90C8-58C89E2DE137}" presName="accent_1" presStyleCnt="0"/>
      <dgm:spPr/>
    </dgm:pt>
    <dgm:pt modelId="{FC640B16-F128-409C-8F61-3FFFD5B51D22}" type="pres">
      <dgm:prSet presAssocID="{E38989B4-BA89-4E7A-90C8-58C89E2DE137}" presName="accentRepeatNode" presStyleLbl="solidFgAcc1" presStyleIdx="0" presStyleCnt="3"/>
      <dgm:spPr>
        <a:solidFill>
          <a:schemeClr val="bg2">
            <a:lumMod val="50000"/>
          </a:schemeClr>
        </a:solidFill>
      </dgm:spPr>
    </dgm:pt>
    <dgm:pt modelId="{22DDB11D-B894-45C5-A827-B0B7BDF3556B}" type="pres">
      <dgm:prSet presAssocID="{2437D8A4-B871-44F6-903D-145342757DA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01403-383B-4980-A803-E06C4D29F6E1}" type="pres">
      <dgm:prSet presAssocID="{2437D8A4-B871-44F6-903D-145342757DA3}" presName="accent_2" presStyleCnt="0"/>
      <dgm:spPr/>
    </dgm:pt>
    <dgm:pt modelId="{C9BE03CC-16A6-4F19-A9A4-8FA1332DDCBA}" type="pres">
      <dgm:prSet presAssocID="{2437D8A4-B871-44F6-903D-145342757DA3}" presName="accentRepeatNode" presStyleLbl="solidFgAcc1" presStyleIdx="1" presStyleCnt="3"/>
      <dgm:spPr>
        <a:solidFill>
          <a:schemeClr val="bg2">
            <a:lumMod val="75000"/>
          </a:schemeClr>
        </a:solidFill>
      </dgm:spPr>
    </dgm:pt>
    <dgm:pt modelId="{E919B5F5-CE7F-47C6-867B-2A9500D4114D}" type="pres">
      <dgm:prSet presAssocID="{95B48183-1095-4E93-970A-88E7C3B0478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96E59-2774-4A9C-84D8-EE3A8FA94810}" type="pres">
      <dgm:prSet presAssocID="{95B48183-1095-4E93-970A-88E7C3B04781}" presName="accent_3" presStyleCnt="0"/>
      <dgm:spPr/>
    </dgm:pt>
    <dgm:pt modelId="{281D7342-DFB0-4173-AEA2-9CBB00F06781}" type="pres">
      <dgm:prSet presAssocID="{95B48183-1095-4E93-970A-88E7C3B04781}" presName="accentRepeatNode" presStyleLbl="solidFgAcc1" presStyleIdx="2" presStyleCnt="3"/>
      <dgm:spPr>
        <a:solidFill>
          <a:schemeClr val="bg2">
            <a:lumMod val="60000"/>
            <a:lumOff val="40000"/>
          </a:schemeClr>
        </a:solidFill>
      </dgm:spPr>
    </dgm:pt>
  </dgm:ptLst>
  <dgm:cxnLst>
    <dgm:cxn modelId="{1E229D12-B937-487A-B89C-BD417974B35C}" type="presOf" srcId="{B31348B5-DFAB-40B7-BD6A-DAD291FD04A4}" destId="{22DDB11D-B894-45C5-A827-B0B7BDF3556B}" srcOrd="0" destOrd="1" presId="urn:microsoft.com/office/officeart/2008/layout/VerticalCurvedList"/>
    <dgm:cxn modelId="{36FFD61D-B736-46D9-AC79-8FDB33442B18}" srcId="{8CA28356-38EE-46A1-905F-B09734DB987C}" destId="{95B48183-1095-4E93-970A-88E7C3B04781}" srcOrd="2" destOrd="0" parTransId="{EF17A433-74C7-464B-A823-EA00855D34A0}" sibTransId="{58D5D01D-AAA3-48B7-B8A3-B919D5C06887}"/>
    <dgm:cxn modelId="{44692DFB-2195-4326-82FE-9630F8FBE6AC}" type="presOf" srcId="{55D4B453-C16C-4502-96DE-10EA931DCB6E}" destId="{E919B5F5-CE7F-47C6-867B-2A9500D4114D}" srcOrd="0" destOrd="1" presId="urn:microsoft.com/office/officeart/2008/layout/VerticalCurvedList"/>
    <dgm:cxn modelId="{C19ABC4F-AAA9-4E28-AE6A-4FC65C26AC16}" type="presOf" srcId="{8CA28356-38EE-46A1-905F-B09734DB987C}" destId="{6069820C-6AA6-4F2E-A48B-BC2E5B1176F7}" srcOrd="0" destOrd="0" presId="urn:microsoft.com/office/officeart/2008/layout/VerticalCurvedList"/>
    <dgm:cxn modelId="{97078BDD-CB6D-4168-896A-5BC60353960A}" type="presOf" srcId="{E38989B4-BA89-4E7A-90C8-58C89E2DE137}" destId="{41BC44BC-C898-4823-9B26-5586F27AFC1C}" srcOrd="0" destOrd="0" presId="urn:microsoft.com/office/officeart/2008/layout/VerticalCurvedList"/>
    <dgm:cxn modelId="{60EC2C1E-48A0-4AE3-AFFD-0D8FA75071C9}" srcId="{8CA28356-38EE-46A1-905F-B09734DB987C}" destId="{E38989B4-BA89-4E7A-90C8-58C89E2DE137}" srcOrd="0" destOrd="0" parTransId="{DBF0D212-1A3A-4B4B-9F35-2CEBEB674C2A}" sibTransId="{036C84C9-0D8C-4353-8C6A-F0426AE3A9DF}"/>
    <dgm:cxn modelId="{3E4FAD68-D46E-4C42-B02F-D0AA89BC34D5}" type="presOf" srcId="{2437D8A4-B871-44F6-903D-145342757DA3}" destId="{22DDB11D-B894-45C5-A827-B0B7BDF3556B}" srcOrd="0" destOrd="0" presId="urn:microsoft.com/office/officeart/2008/layout/VerticalCurvedList"/>
    <dgm:cxn modelId="{6D3D18C2-48E1-467B-A017-13BBE6C17CCA}" srcId="{2437D8A4-B871-44F6-903D-145342757DA3}" destId="{B31348B5-DFAB-40B7-BD6A-DAD291FD04A4}" srcOrd="0" destOrd="0" parTransId="{0E0B003F-5BE7-45D5-8BF0-C268B4272E21}" sibTransId="{6883610E-6C04-4B3C-9BE0-6E910E0ABFDB}"/>
    <dgm:cxn modelId="{24316221-11B7-4168-8BAD-2F260C7FF0B8}" srcId="{E38989B4-BA89-4E7A-90C8-58C89E2DE137}" destId="{CF41FD5E-369E-4111-A7B3-4AA1208930F0}" srcOrd="0" destOrd="0" parTransId="{417C727B-7BBB-4DFD-BAF5-9EA772A45075}" sibTransId="{843B304A-5903-4340-9E77-502F35E1C5D6}"/>
    <dgm:cxn modelId="{3A76993B-EF8B-4C39-B79E-F9495CDCCFEC}" type="presOf" srcId="{CF41FD5E-369E-4111-A7B3-4AA1208930F0}" destId="{41BC44BC-C898-4823-9B26-5586F27AFC1C}" srcOrd="0" destOrd="1" presId="urn:microsoft.com/office/officeart/2008/layout/VerticalCurvedList"/>
    <dgm:cxn modelId="{8FC1B36E-47E6-487D-B2A9-DB9F59DBEADF}" type="presOf" srcId="{95B48183-1095-4E93-970A-88E7C3B04781}" destId="{E919B5F5-CE7F-47C6-867B-2A9500D4114D}" srcOrd="0" destOrd="0" presId="urn:microsoft.com/office/officeart/2008/layout/VerticalCurvedList"/>
    <dgm:cxn modelId="{30E1E6A9-879A-4A03-A9B1-20800A469277}" srcId="{95B48183-1095-4E93-970A-88E7C3B04781}" destId="{55D4B453-C16C-4502-96DE-10EA931DCB6E}" srcOrd="0" destOrd="0" parTransId="{FE44BE1D-D6FD-44A1-86EA-697A54790917}" sibTransId="{E31688AD-6873-41D4-AE1C-D7D33D8842E3}"/>
    <dgm:cxn modelId="{B96B3C04-B3BE-4A4D-8C08-B448D5CD9022}" type="presOf" srcId="{843B304A-5903-4340-9E77-502F35E1C5D6}" destId="{13EF9D7C-03EE-4DCA-BFA8-9F63BF4EB5F8}" srcOrd="0" destOrd="0" presId="urn:microsoft.com/office/officeart/2008/layout/VerticalCurvedList"/>
    <dgm:cxn modelId="{D80A8333-9236-4AF5-BC67-6A635592852C}" srcId="{8CA28356-38EE-46A1-905F-B09734DB987C}" destId="{2437D8A4-B871-44F6-903D-145342757DA3}" srcOrd="1" destOrd="0" parTransId="{06DEDDF3-C8C8-4849-8BD7-8B80707A8C2F}" sibTransId="{B5700046-3BED-4C5B-8CAE-75F3231CB042}"/>
    <dgm:cxn modelId="{CB5DF2BF-1668-426F-B121-28EE51DB069C}" type="presParOf" srcId="{6069820C-6AA6-4F2E-A48B-BC2E5B1176F7}" destId="{533D73CA-18DE-41EA-9427-0C5AC78ED080}" srcOrd="0" destOrd="0" presId="urn:microsoft.com/office/officeart/2008/layout/VerticalCurvedList"/>
    <dgm:cxn modelId="{2B762132-D3B3-48C6-8B07-88F4ABD9B58C}" type="presParOf" srcId="{533D73CA-18DE-41EA-9427-0C5AC78ED080}" destId="{38F508F5-4040-43AD-8CC6-D9D07F8605F3}" srcOrd="0" destOrd="0" presId="urn:microsoft.com/office/officeart/2008/layout/VerticalCurvedList"/>
    <dgm:cxn modelId="{BBA9F8BE-EC89-47C5-B1F6-78DBE4924F9F}" type="presParOf" srcId="{38F508F5-4040-43AD-8CC6-D9D07F8605F3}" destId="{FB732A39-0F86-4141-98AB-ACDDB4390ADC}" srcOrd="0" destOrd="0" presId="urn:microsoft.com/office/officeart/2008/layout/VerticalCurvedList"/>
    <dgm:cxn modelId="{3615F0C4-BDC0-4034-AFF3-3149F191E001}" type="presParOf" srcId="{38F508F5-4040-43AD-8CC6-D9D07F8605F3}" destId="{13EF9D7C-03EE-4DCA-BFA8-9F63BF4EB5F8}" srcOrd="1" destOrd="0" presId="urn:microsoft.com/office/officeart/2008/layout/VerticalCurvedList"/>
    <dgm:cxn modelId="{050FF570-8619-408D-932B-A5836B772ABD}" type="presParOf" srcId="{38F508F5-4040-43AD-8CC6-D9D07F8605F3}" destId="{6EFB54FE-5DC1-4A9C-8393-F8777BDE4910}" srcOrd="2" destOrd="0" presId="urn:microsoft.com/office/officeart/2008/layout/VerticalCurvedList"/>
    <dgm:cxn modelId="{4F272D4D-1971-4F34-9B13-6C483F95C491}" type="presParOf" srcId="{38F508F5-4040-43AD-8CC6-D9D07F8605F3}" destId="{8857E56B-316F-4BD8-82C2-7D5A0044862D}" srcOrd="3" destOrd="0" presId="urn:microsoft.com/office/officeart/2008/layout/VerticalCurvedList"/>
    <dgm:cxn modelId="{AF85BCBC-332E-4268-A864-22F67DA11595}" type="presParOf" srcId="{533D73CA-18DE-41EA-9427-0C5AC78ED080}" destId="{41BC44BC-C898-4823-9B26-5586F27AFC1C}" srcOrd="1" destOrd="0" presId="urn:microsoft.com/office/officeart/2008/layout/VerticalCurvedList"/>
    <dgm:cxn modelId="{8FCB064F-EFF9-4792-A362-C8796367C164}" type="presParOf" srcId="{533D73CA-18DE-41EA-9427-0C5AC78ED080}" destId="{C07C22CE-5AD4-44B5-9B90-44E4D70A96BE}" srcOrd="2" destOrd="0" presId="urn:microsoft.com/office/officeart/2008/layout/VerticalCurvedList"/>
    <dgm:cxn modelId="{696F044E-63FF-4C17-8839-D54C395DDC51}" type="presParOf" srcId="{C07C22CE-5AD4-44B5-9B90-44E4D70A96BE}" destId="{FC640B16-F128-409C-8F61-3FFFD5B51D22}" srcOrd="0" destOrd="0" presId="urn:microsoft.com/office/officeart/2008/layout/VerticalCurvedList"/>
    <dgm:cxn modelId="{47F7B0F4-197B-4C5F-98FC-08837FFABD8A}" type="presParOf" srcId="{533D73CA-18DE-41EA-9427-0C5AC78ED080}" destId="{22DDB11D-B894-45C5-A827-B0B7BDF3556B}" srcOrd="3" destOrd="0" presId="urn:microsoft.com/office/officeart/2008/layout/VerticalCurvedList"/>
    <dgm:cxn modelId="{44820F7C-92B8-4CFB-AC3B-547EBF8FD6B9}" type="presParOf" srcId="{533D73CA-18DE-41EA-9427-0C5AC78ED080}" destId="{61B01403-383B-4980-A803-E06C4D29F6E1}" srcOrd="4" destOrd="0" presId="urn:microsoft.com/office/officeart/2008/layout/VerticalCurvedList"/>
    <dgm:cxn modelId="{68BD3868-20FB-4AE7-A458-C9E13244915E}" type="presParOf" srcId="{61B01403-383B-4980-A803-E06C4D29F6E1}" destId="{C9BE03CC-16A6-4F19-A9A4-8FA1332DDCBA}" srcOrd="0" destOrd="0" presId="urn:microsoft.com/office/officeart/2008/layout/VerticalCurvedList"/>
    <dgm:cxn modelId="{8F290F71-EAB9-43F2-9B64-86F18973B8B9}" type="presParOf" srcId="{533D73CA-18DE-41EA-9427-0C5AC78ED080}" destId="{E919B5F5-CE7F-47C6-867B-2A9500D4114D}" srcOrd="5" destOrd="0" presId="urn:microsoft.com/office/officeart/2008/layout/VerticalCurvedList"/>
    <dgm:cxn modelId="{F1AA9C66-5527-4F4B-A792-AA2649B4A73D}" type="presParOf" srcId="{533D73CA-18DE-41EA-9427-0C5AC78ED080}" destId="{87D96E59-2774-4A9C-84D8-EE3A8FA94810}" srcOrd="6" destOrd="0" presId="urn:microsoft.com/office/officeart/2008/layout/VerticalCurvedList"/>
    <dgm:cxn modelId="{61DAD42C-1744-464F-8067-9FFFF1863E3C}" type="presParOf" srcId="{87D96E59-2774-4A9C-84D8-EE3A8FA94810}" destId="{281D7342-DFB0-4173-AEA2-9CBB00F067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A28356-38EE-46A1-905F-B09734DB98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989B4-BA89-4E7A-90C8-58C89E2DE13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 Login and change password</a:t>
          </a:r>
          <a:endParaRPr lang="en-US" dirty="0">
            <a:solidFill>
              <a:schemeClr val="tx1"/>
            </a:solidFill>
          </a:endParaRPr>
        </a:p>
      </dgm:t>
    </dgm:pt>
    <dgm:pt modelId="{DBF0D212-1A3A-4B4B-9F35-2CEBEB674C2A}" type="parTrans" cxnId="{60EC2C1E-48A0-4AE3-AFFD-0D8FA75071C9}">
      <dgm:prSet/>
      <dgm:spPr/>
      <dgm:t>
        <a:bodyPr/>
        <a:lstStyle/>
        <a:p>
          <a:endParaRPr lang="en-US"/>
        </a:p>
      </dgm:t>
    </dgm:pt>
    <dgm:pt modelId="{036C84C9-0D8C-4353-8C6A-F0426AE3A9DF}" type="sibTrans" cxnId="{60EC2C1E-48A0-4AE3-AFFD-0D8FA75071C9}">
      <dgm:prSet/>
      <dgm:spPr/>
    </dgm:pt>
    <dgm:pt modelId="{CF41FD5E-369E-4111-A7B3-4AA1208930F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 admins have to login to see the details.</a:t>
          </a:r>
          <a:endParaRPr lang="en-US" dirty="0">
            <a:solidFill>
              <a:schemeClr val="tx1"/>
            </a:solidFill>
          </a:endParaRPr>
        </a:p>
      </dgm:t>
    </dgm:pt>
    <dgm:pt modelId="{417C727B-7BBB-4DFD-BAF5-9EA772A45075}" type="parTrans" cxnId="{24316221-11B7-4168-8BAD-2F260C7FF0B8}">
      <dgm:prSet/>
      <dgm:spPr/>
      <dgm:t>
        <a:bodyPr/>
        <a:lstStyle/>
        <a:p>
          <a:endParaRPr lang="en-US"/>
        </a:p>
      </dgm:t>
    </dgm:pt>
    <dgm:pt modelId="{843B304A-5903-4340-9E77-502F35E1C5D6}" type="sibTrans" cxnId="{24316221-11B7-4168-8BAD-2F260C7FF0B8}">
      <dgm:prSet/>
      <dgm:spPr/>
      <dgm:t>
        <a:bodyPr/>
        <a:lstStyle/>
        <a:p>
          <a:endParaRPr lang="en-US"/>
        </a:p>
      </dgm:t>
    </dgm:pt>
    <dgm:pt modelId="{2437D8A4-B871-44F6-903D-145342757DA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Editing</a:t>
          </a:r>
          <a:endParaRPr lang="en-US" dirty="0"/>
        </a:p>
      </dgm:t>
    </dgm:pt>
    <dgm:pt modelId="{06DEDDF3-C8C8-4849-8BD7-8B80707A8C2F}" type="parTrans" cxnId="{D80A8333-9236-4AF5-BC67-6A635592852C}">
      <dgm:prSet/>
      <dgm:spPr/>
      <dgm:t>
        <a:bodyPr/>
        <a:lstStyle/>
        <a:p>
          <a:endParaRPr lang="en-US"/>
        </a:p>
      </dgm:t>
    </dgm:pt>
    <dgm:pt modelId="{B5700046-3BED-4C5B-8CAE-75F3231CB042}" type="sibTrans" cxnId="{D80A8333-9236-4AF5-BC67-6A635592852C}">
      <dgm:prSet/>
      <dgm:spPr/>
      <dgm:t>
        <a:bodyPr/>
        <a:lstStyle/>
        <a:p>
          <a:endParaRPr lang="en-US"/>
        </a:p>
      </dgm:t>
    </dgm:pt>
    <dgm:pt modelId="{B31348B5-DFAB-40B7-BD6A-DAD291FD04A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Admins can edit the categories/services image, price, descriptions, status etc.  </a:t>
          </a:r>
          <a:endParaRPr lang="en-US" dirty="0"/>
        </a:p>
      </dgm:t>
    </dgm:pt>
    <dgm:pt modelId="{0E0B003F-5BE7-45D5-8BF0-C268B4272E21}" type="parTrans" cxnId="{6D3D18C2-48E1-467B-A017-13BBE6C17CCA}">
      <dgm:prSet/>
      <dgm:spPr/>
      <dgm:t>
        <a:bodyPr/>
        <a:lstStyle/>
        <a:p>
          <a:endParaRPr lang="en-US"/>
        </a:p>
      </dgm:t>
    </dgm:pt>
    <dgm:pt modelId="{6883610E-6C04-4B3C-9BE0-6E910E0ABFDB}" type="sibTrans" cxnId="{6D3D18C2-48E1-467B-A017-13BBE6C17CCA}">
      <dgm:prSet/>
      <dgm:spPr/>
      <dgm:t>
        <a:bodyPr/>
        <a:lstStyle/>
        <a:p>
          <a:endParaRPr lang="en-US"/>
        </a:p>
      </dgm:t>
    </dgm:pt>
    <dgm:pt modelId="{95B48183-1095-4E93-970A-88E7C3B0478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Appointments</a:t>
          </a:r>
          <a:endParaRPr lang="en-US" dirty="0"/>
        </a:p>
      </dgm:t>
    </dgm:pt>
    <dgm:pt modelId="{EF17A433-74C7-464B-A823-EA00855D34A0}" type="parTrans" cxnId="{36FFD61D-B736-46D9-AC79-8FDB33442B18}">
      <dgm:prSet/>
      <dgm:spPr/>
      <dgm:t>
        <a:bodyPr/>
        <a:lstStyle/>
        <a:p>
          <a:endParaRPr lang="en-US"/>
        </a:p>
      </dgm:t>
    </dgm:pt>
    <dgm:pt modelId="{58D5D01D-AAA3-48B7-B8A3-B919D5C06887}" type="sibTrans" cxnId="{36FFD61D-B736-46D9-AC79-8FDB33442B18}">
      <dgm:prSet/>
      <dgm:spPr/>
      <dgm:t>
        <a:bodyPr/>
        <a:lstStyle/>
        <a:p>
          <a:endParaRPr lang="en-US"/>
        </a:p>
      </dgm:t>
    </dgm:pt>
    <dgm:pt modelId="{55D4B453-C16C-4502-96DE-10EA931DCB6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Admins can change the status of any appointment.</a:t>
          </a:r>
          <a:endParaRPr lang="en-US" dirty="0"/>
        </a:p>
      </dgm:t>
    </dgm:pt>
    <dgm:pt modelId="{E31688AD-6873-41D4-AE1C-D7D33D8842E3}" type="sibTrans" cxnId="{30E1E6A9-879A-4A03-A9B1-20800A469277}">
      <dgm:prSet/>
      <dgm:spPr/>
      <dgm:t>
        <a:bodyPr/>
        <a:lstStyle/>
        <a:p>
          <a:endParaRPr lang="en-US"/>
        </a:p>
      </dgm:t>
    </dgm:pt>
    <dgm:pt modelId="{FE44BE1D-D6FD-44A1-86EA-697A54790917}" type="parTrans" cxnId="{30E1E6A9-879A-4A03-A9B1-20800A469277}">
      <dgm:prSet/>
      <dgm:spPr/>
      <dgm:t>
        <a:bodyPr/>
        <a:lstStyle/>
        <a:p>
          <a:endParaRPr lang="en-US"/>
        </a:p>
      </dgm:t>
    </dgm:pt>
    <dgm:pt modelId="{37DA40B0-BBEC-4E29-ADFB-6F516242F4BD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An admin can change his/her password.</a:t>
          </a:r>
          <a:endParaRPr lang="en-US" dirty="0">
            <a:solidFill>
              <a:schemeClr val="tx1"/>
            </a:solidFill>
          </a:endParaRPr>
        </a:p>
      </dgm:t>
    </dgm:pt>
    <dgm:pt modelId="{44A3211E-36CA-4298-AAD6-B82DC4B60306}" type="parTrans" cxnId="{B928F073-57A3-4DC4-846D-31D670A896E7}">
      <dgm:prSet/>
      <dgm:spPr/>
      <dgm:t>
        <a:bodyPr/>
        <a:lstStyle/>
        <a:p>
          <a:endParaRPr lang="en-US"/>
        </a:p>
      </dgm:t>
    </dgm:pt>
    <dgm:pt modelId="{58922CA0-4510-496A-AE4B-4DC46010EE71}" type="sibTrans" cxnId="{B928F073-57A3-4DC4-846D-31D670A896E7}">
      <dgm:prSet/>
      <dgm:spPr/>
      <dgm:t>
        <a:bodyPr/>
        <a:lstStyle/>
        <a:p>
          <a:endParaRPr lang="en-US"/>
        </a:p>
      </dgm:t>
    </dgm:pt>
    <dgm:pt modelId="{6069820C-6AA6-4F2E-A48B-BC2E5B1176F7}" type="pres">
      <dgm:prSet presAssocID="{8CA28356-38EE-46A1-905F-B09734DB987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33D73CA-18DE-41EA-9427-0C5AC78ED080}" type="pres">
      <dgm:prSet presAssocID="{8CA28356-38EE-46A1-905F-B09734DB987C}" presName="Name1" presStyleCnt="0"/>
      <dgm:spPr/>
    </dgm:pt>
    <dgm:pt modelId="{38F508F5-4040-43AD-8CC6-D9D07F8605F3}" type="pres">
      <dgm:prSet presAssocID="{8CA28356-38EE-46A1-905F-B09734DB987C}" presName="cycle" presStyleCnt="0"/>
      <dgm:spPr/>
    </dgm:pt>
    <dgm:pt modelId="{FB732A39-0F86-4141-98AB-ACDDB4390ADC}" type="pres">
      <dgm:prSet presAssocID="{8CA28356-38EE-46A1-905F-B09734DB987C}" presName="srcNode" presStyleLbl="node1" presStyleIdx="0" presStyleCnt="3"/>
      <dgm:spPr/>
    </dgm:pt>
    <dgm:pt modelId="{13EF9D7C-03EE-4DCA-BFA8-9F63BF4EB5F8}" type="pres">
      <dgm:prSet presAssocID="{8CA28356-38EE-46A1-905F-B09734DB987C}" presName="conn" presStyleLbl="parChTrans1D2" presStyleIdx="0" presStyleCnt="1"/>
      <dgm:spPr/>
      <dgm:t>
        <a:bodyPr/>
        <a:lstStyle/>
        <a:p>
          <a:endParaRPr lang="en-US"/>
        </a:p>
      </dgm:t>
    </dgm:pt>
    <dgm:pt modelId="{6EFB54FE-5DC1-4A9C-8393-F8777BDE4910}" type="pres">
      <dgm:prSet presAssocID="{8CA28356-38EE-46A1-905F-B09734DB987C}" presName="extraNode" presStyleLbl="node1" presStyleIdx="0" presStyleCnt="3"/>
      <dgm:spPr/>
    </dgm:pt>
    <dgm:pt modelId="{8857E56B-316F-4BD8-82C2-7D5A0044862D}" type="pres">
      <dgm:prSet presAssocID="{8CA28356-38EE-46A1-905F-B09734DB987C}" presName="dstNode" presStyleLbl="node1" presStyleIdx="0" presStyleCnt="3"/>
      <dgm:spPr/>
    </dgm:pt>
    <dgm:pt modelId="{41BC44BC-C898-4823-9B26-5586F27AFC1C}" type="pres">
      <dgm:prSet presAssocID="{E38989B4-BA89-4E7A-90C8-58C89E2DE13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C22CE-5AD4-44B5-9B90-44E4D70A96BE}" type="pres">
      <dgm:prSet presAssocID="{E38989B4-BA89-4E7A-90C8-58C89E2DE137}" presName="accent_1" presStyleCnt="0"/>
      <dgm:spPr/>
    </dgm:pt>
    <dgm:pt modelId="{FC640B16-F128-409C-8F61-3FFFD5B51D22}" type="pres">
      <dgm:prSet presAssocID="{E38989B4-BA89-4E7A-90C8-58C89E2DE137}" presName="accentRepeatNode" presStyleLbl="solidFgAcc1" presStyleIdx="0" presStyleCnt="3"/>
      <dgm:spPr>
        <a:solidFill>
          <a:schemeClr val="bg2">
            <a:lumMod val="50000"/>
          </a:schemeClr>
        </a:solidFill>
      </dgm:spPr>
    </dgm:pt>
    <dgm:pt modelId="{22DDB11D-B894-45C5-A827-B0B7BDF3556B}" type="pres">
      <dgm:prSet presAssocID="{2437D8A4-B871-44F6-903D-145342757DA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01403-383B-4980-A803-E06C4D29F6E1}" type="pres">
      <dgm:prSet presAssocID="{2437D8A4-B871-44F6-903D-145342757DA3}" presName="accent_2" presStyleCnt="0"/>
      <dgm:spPr/>
    </dgm:pt>
    <dgm:pt modelId="{C9BE03CC-16A6-4F19-A9A4-8FA1332DDCBA}" type="pres">
      <dgm:prSet presAssocID="{2437D8A4-B871-44F6-903D-145342757DA3}" presName="accentRepeatNode" presStyleLbl="solidFgAcc1" presStyleIdx="1" presStyleCnt="3"/>
      <dgm:spPr>
        <a:solidFill>
          <a:schemeClr val="bg2">
            <a:lumMod val="75000"/>
          </a:schemeClr>
        </a:solidFill>
      </dgm:spPr>
    </dgm:pt>
    <dgm:pt modelId="{E919B5F5-CE7F-47C6-867B-2A9500D4114D}" type="pres">
      <dgm:prSet presAssocID="{95B48183-1095-4E93-970A-88E7C3B0478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96E59-2774-4A9C-84D8-EE3A8FA94810}" type="pres">
      <dgm:prSet presAssocID="{95B48183-1095-4E93-970A-88E7C3B04781}" presName="accent_3" presStyleCnt="0"/>
      <dgm:spPr/>
    </dgm:pt>
    <dgm:pt modelId="{281D7342-DFB0-4173-AEA2-9CBB00F06781}" type="pres">
      <dgm:prSet presAssocID="{95B48183-1095-4E93-970A-88E7C3B04781}" presName="accentRepeatNode" presStyleLbl="solidFgAcc1" presStyleIdx="2" presStyleCnt="3"/>
      <dgm:spPr>
        <a:solidFill>
          <a:schemeClr val="bg2">
            <a:lumMod val="60000"/>
            <a:lumOff val="40000"/>
          </a:schemeClr>
        </a:solidFill>
      </dgm:spPr>
    </dgm:pt>
  </dgm:ptLst>
  <dgm:cxnLst>
    <dgm:cxn modelId="{24316221-11B7-4168-8BAD-2F260C7FF0B8}" srcId="{E38989B4-BA89-4E7A-90C8-58C89E2DE137}" destId="{CF41FD5E-369E-4111-A7B3-4AA1208930F0}" srcOrd="0" destOrd="0" parTransId="{417C727B-7BBB-4DFD-BAF5-9EA772A45075}" sibTransId="{843B304A-5903-4340-9E77-502F35E1C5D6}"/>
    <dgm:cxn modelId="{EDE29B3E-AAD8-4D86-86C9-EEF0A400CB37}" type="presOf" srcId="{55D4B453-C16C-4502-96DE-10EA931DCB6E}" destId="{E919B5F5-CE7F-47C6-867B-2A9500D4114D}" srcOrd="0" destOrd="1" presId="urn:microsoft.com/office/officeart/2008/layout/VerticalCurvedList"/>
    <dgm:cxn modelId="{029FDAA8-B847-40EC-AB8E-E89230634392}" type="presOf" srcId="{8CA28356-38EE-46A1-905F-B09734DB987C}" destId="{6069820C-6AA6-4F2E-A48B-BC2E5B1176F7}" srcOrd="0" destOrd="0" presId="urn:microsoft.com/office/officeart/2008/layout/VerticalCurvedList"/>
    <dgm:cxn modelId="{30E1E6A9-879A-4A03-A9B1-20800A469277}" srcId="{95B48183-1095-4E93-970A-88E7C3B04781}" destId="{55D4B453-C16C-4502-96DE-10EA931DCB6E}" srcOrd="0" destOrd="0" parTransId="{FE44BE1D-D6FD-44A1-86EA-697A54790917}" sibTransId="{E31688AD-6873-41D4-AE1C-D7D33D8842E3}"/>
    <dgm:cxn modelId="{81A132C5-38EB-4BCF-84AE-B56FB5BDC582}" type="presOf" srcId="{B31348B5-DFAB-40B7-BD6A-DAD291FD04A4}" destId="{22DDB11D-B894-45C5-A827-B0B7BDF3556B}" srcOrd="0" destOrd="1" presId="urn:microsoft.com/office/officeart/2008/layout/VerticalCurvedList"/>
    <dgm:cxn modelId="{3C1BEBA4-9E3A-464B-ACAE-B2F58A3C315E}" type="presOf" srcId="{E38989B4-BA89-4E7A-90C8-58C89E2DE137}" destId="{41BC44BC-C898-4823-9B26-5586F27AFC1C}" srcOrd="0" destOrd="0" presId="urn:microsoft.com/office/officeart/2008/layout/VerticalCurvedList"/>
    <dgm:cxn modelId="{3BB89935-A59D-4FE1-AA3E-CC6F67F78966}" type="presOf" srcId="{95B48183-1095-4E93-970A-88E7C3B04781}" destId="{E919B5F5-CE7F-47C6-867B-2A9500D4114D}" srcOrd="0" destOrd="0" presId="urn:microsoft.com/office/officeart/2008/layout/VerticalCurvedList"/>
    <dgm:cxn modelId="{32F145BE-E1BB-4E84-9D9F-F31BB77EE73F}" type="presOf" srcId="{843B304A-5903-4340-9E77-502F35E1C5D6}" destId="{13EF9D7C-03EE-4DCA-BFA8-9F63BF4EB5F8}" srcOrd="0" destOrd="0" presId="urn:microsoft.com/office/officeart/2008/layout/VerticalCurvedList"/>
    <dgm:cxn modelId="{36FFD61D-B736-46D9-AC79-8FDB33442B18}" srcId="{8CA28356-38EE-46A1-905F-B09734DB987C}" destId="{95B48183-1095-4E93-970A-88E7C3B04781}" srcOrd="2" destOrd="0" parTransId="{EF17A433-74C7-464B-A823-EA00855D34A0}" sibTransId="{58D5D01D-AAA3-48B7-B8A3-B919D5C06887}"/>
    <dgm:cxn modelId="{92BBD101-B12C-4E17-9F37-4F2B6F3DC096}" type="presOf" srcId="{37DA40B0-BBEC-4E29-ADFB-6F516242F4BD}" destId="{41BC44BC-C898-4823-9B26-5586F27AFC1C}" srcOrd="0" destOrd="2" presId="urn:microsoft.com/office/officeart/2008/layout/VerticalCurvedList"/>
    <dgm:cxn modelId="{53653F98-F9FE-481F-964C-362492CC7176}" type="presOf" srcId="{CF41FD5E-369E-4111-A7B3-4AA1208930F0}" destId="{41BC44BC-C898-4823-9B26-5586F27AFC1C}" srcOrd="0" destOrd="1" presId="urn:microsoft.com/office/officeart/2008/layout/VerticalCurvedList"/>
    <dgm:cxn modelId="{60EC2C1E-48A0-4AE3-AFFD-0D8FA75071C9}" srcId="{8CA28356-38EE-46A1-905F-B09734DB987C}" destId="{E38989B4-BA89-4E7A-90C8-58C89E2DE137}" srcOrd="0" destOrd="0" parTransId="{DBF0D212-1A3A-4B4B-9F35-2CEBEB674C2A}" sibTransId="{036C84C9-0D8C-4353-8C6A-F0426AE3A9DF}"/>
    <dgm:cxn modelId="{6D3D18C2-48E1-467B-A017-13BBE6C17CCA}" srcId="{2437D8A4-B871-44F6-903D-145342757DA3}" destId="{B31348B5-DFAB-40B7-BD6A-DAD291FD04A4}" srcOrd="0" destOrd="0" parTransId="{0E0B003F-5BE7-45D5-8BF0-C268B4272E21}" sibTransId="{6883610E-6C04-4B3C-9BE0-6E910E0ABFDB}"/>
    <dgm:cxn modelId="{B928F073-57A3-4DC4-846D-31D670A896E7}" srcId="{E38989B4-BA89-4E7A-90C8-58C89E2DE137}" destId="{37DA40B0-BBEC-4E29-ADFB-6F516242F4BD}" srcOrd="1" destOrd="0" parTransId="{44A3211E-36CA-4298-AAD6-B82DC4B60306}" sibTransId="{58922CA0-4510-496A-AE4B-4DC46010EE71}"/>
    <dgm:cxn modelId="{D80A8333-9236-4AF5-BC67-6A635592852C}" srcId="{8CA28356-38EE-46A1-905F-B09734DB987C}" destId="{2437D8A4-B871-44F6-903D-145342757DA3}" srcOrd="1" destOrd="0" parTransId="{06DEDDF3-C8C8-4849-8BD7-8B80707A8C2F}" sibTransId="{B5700046-3BED-4C5B-8CAE-75F3231CB042}"/>
    <dgm:cxn modelId="{5BD6CBBE-0C79-4CA1-96BF-18CC197F58D8}" type="presOf" srcId="{2437D8A4-B871-44F6-903D-145342757DA3}" destId="{22DDB11D-B894-45C5-A827-B0B7BDF3556B}" srcOrd="0" destOrd="0" presId="urn:microsoft.com/office/officeart/2008/layout/VerticalCurvedList"/>
    <dgm:cxn modelId="{05702D64-CA1F-4355-81ED-907288CD057E}" type="presParOf" srcId="{6069820C-6AA6-4F2E-A48B-BC2E5B1176F7}" destId="{533D73CA-18DE-41EA-9427-0C5AC78ED080}" srcOrd="0" destOrd="0" presId="urn:microsoft.com/office/officeart/2008/layout/VerticalCurvedList"/>
    <dgm:cxn modelId="{542ABC48-ECA2-4B63-AC87-A8237FC8CF95}" type="presParOf" srcId="{533D73CA-18DE-41EA-9427-0C5AC78ED080}" destId="{38F508F5-4040-43AD-8CC6-D9D07F8605F3}" srcOrd="0" destOrd="0" presId="urn:microsoft.com/office/officeart/2008/layout/VerticalCurvedList"/>
    <dgm:cxn modelId="{7189F234-E5C7-40EC-B40F-B3D49797D97D}" type="presParOf" srcId="{38F508F5-4040-43AD-8CC6-D9D07F8605F3}" destId="{FB732A39-0F86-4141-98AB-ACDDB4390ADC}" srcOrd="0" destOrd="0" presId="urn:microsoft.com/office/officeart/2008/layout/VerticalCurvedList"/>
    <dgm:cxn modelId="{C32FDD73-ACAA-43CB-A3C6-B8C7A916A460}" type="presParOf" srcId="{38F508F5-4040-43AD-8CC6-D9D07F8605F3}" destId="{13EF9D7C-03EE-4DCA-BFA8-9F63BF4EB5F8}" srcOrd="1" destOrd="0" presId="urn:microsoft.com/office/officeart/2008/layout/VerticalCurvedList"/>
    <dgm:cxn modelId="{6CF34AFE-B423-45E8-B86F-A258C6ADB017}" type="presParOf" srcId="{38F508F5-4040-43AD-8CC6-D9D07F8605F3}" destId="{6EFB54FE-5DC1-4A9C-8393-F8777BDE4910}" srcOrd="2" destOrd="0" presId="urn:microsoft.com/office/officeart/2008/layout/VerticalCurvedList"/>
    <dgm:cxn modelId="{DC83A651-ABFF-4C51-B771-D85C460752D9}" type="presParOf" srcId="{38F508F5-4040-43AD-8CC6-D9D07F8605F3}" destId="{8857E56B-316F-4BD8-82C2-7D5A0044862D}" srcOrd="3" destOrd="0" presId="urn:microsoft.com/office/officeart/2008/layout/VerticalCurvedList"/>
    <dgm:cxn modelId="{4D3A31FA-59DC-40FE-B951-63E2D989A516}" type="presParOf" srcId="{533D73CA-18DE-41EA-9427-0C5AC78ED080}" destId="{41BC44BC-C898-4823-9B26-5586F27AFC1C}" srcOrd="1" destOrd="0" presId="urn:microsoft.com/office/officeart/2008/layout/VerticalCurvedList"/>
    <dgm:cxn modelId="{F3C46AD9-6427-4B3A-9F74-B6276223AE33}" type="presParOf" srcId="{533D73CA-18DE-41EA-9427-0C5AC78ED080}" destId="{C07C22CE-5AD4-44B5-9B90-44E4D70A96BE}" srcOrd="2" destOrd="0" presId="urn:microsoft.com/office/officeart/2008/layout/VerticalCurvedList"/>
    <dgm:cxn modelId="{2A7FEDAA-19FB-4E3A-8DFA-7C61104AF5E0}" type="presParOf" srcId="{C07C22CE-5AD4-44B5-9B90-44E4D70A96BE}" destId="{FC640B16-F128-409C-8F61-3FFFD5B51D22}" srcOrd="0" destOrd="0" presId="urn:microsoft.com/office/officeart/2008/layout/VerticalCurvedList"/>
    <dgm:cxn modelId="{F5B19AD1-75F0-4EE7-AAAE-71CDF100FB38}" type="presParOf" srcId="{533D73CA-18DE-41EA-9427-0C5AC78ED080}" destId="{22DDB11D-B894-45C5-A827-B0B7BDF3556B}" srcOrd="3" destOrd="0" presId="urn:microsoft.com/office/officeart/2008/layout/VerticalCurvedList"/>
    <dgm:cxn modelId="{97881E15-169A-4EF5-A66B-E321F659DBD9}" type="presParOf" srcId="{533D73CA-18DE-41EA-9427-0C5AC78ED080}" destId="{61B01403-383B-4980-A803-E06C4D29F6E1}" srcOrd="4" destOrd="0" presId="urn:microsoft.com/office/officeart/2008/layout/VerticalCurvedList"/>
    <dgm:cxn modelId="{99EB75F4-2085-49A1-8936-CC77047B074F}" type="presParOf" srcId="{61B01403-383B-4980-A803-E06C4D29F6E1}" destId="{C9BE03CC-16A6-4F19-A9A4-8FA1332DDCBA}" srcOrd="0" destOrd="0" presId="urn:microsoft.com/office/officeart/2008/layout/VerticalCurvedList"/>
    <dgm:cxn modelId="{7BC28929-C284-468E-A528-904AFB027C1C}" type="presParOf" srcId="{533D73CA-18DE-41EA-9427-0C5AC78ED080}" destId="{E919B5F5-CE7F-47C6-867B-2A9500D4114D}" srcOrd="5" destOrd="0" presId="urn:microsoft.com/office/officeart/2008/layout/VerticalCurvedList"/>
    <dgm:cxn modelId="{5A9B71A2-E682-4144-AED1-42C85A6F5BE2}" type="presParOf" srcId="{533D73CA-18DE-41EA-9427-0C5AC78ED080}" destId="{87D96E59-2774-4A9C-84D8-EE3A8FA94810}" srcOrd="6" destOrd="0" presId="urn:microsoft.com/office/officeart/2008/layout/VerticalCurvedList"/>
    <dgm:cxn modelId="{21CC22FA-B1C9-4C90-99CA-A74984604C7F}" type="presParOf" srcId="{87D96E59-2774-4A9C-84D8-EE3A8FA94810}" destId="{281D7342-DFB0-4173-AEA2-9CBB00F067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C690F0-E602-421A-BBF6-90B19491D66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86845F-B5DE-4D9F-A1BE-EA6B3B53ED7A}">
      <dgm:prSet phldrT="[Text]" custT="1"/>
      <dgm:spPr/>
      <dgm:t>
        <a:bodyPr/>
        <a:lstStyle/>
        <a:p>
          <a:pPr algn="l"/>
          <a:r>
            <a:rPr lang="en-US" sz="2000" dirty="0" smtClean="0"/>
            <a:t>   Front-end design:</a:t>
          </a:r>
        </a:p>
        <a:p>
          <a:pPr algn="l"/>
          <a:r>
            <a:rPr lang="en-US" sz="2000" dirty="0" smtClean="0"/>
            <a:t>     HTML &amp; CSS</a:t>
          </a:r>
          <a:endParaRPr lang="en-US" sz="2000" dirty="0"/>
        </a:p>
      </dgm:t>
    </dgm:pt>
    <dgm:pt modelId="{EA9E8FDB-5B18-4B5B-A1AC-42D755316B7B}" type="parTrans" cxnId="{21147DCC-A7B5-4076-8E83-47BF5A537826}">
      <dgm:prSet/>
      <dgm:spPr/>
      <dgm:t>
        <a:bodyPr/>
        <a:lstStyle/>
        <a:p>
          <a:endParaRPr lang="en-US"/>
        </a:p>
      </dgm:t>
    </dgm:pt>
    <dgm:pt modelId="{702D6C99-7BA6-46F0-8725-92406B0F98ED}" type="sibTrans" cxnId="{21147DCC-A7B5-4076-8E83-47BF5A537826}">
      <dgm:prSet/>
      <dgm:spPr/>
      <dgm:t>
        <a:bodyPr/>
        <a:lstStyle/>
        <a:p>
          <a:endParaRPr lang="en-US"/>
        </a:p>
      </dgm:t>
    </dgm:pt>
    <dgm:pt modelId="{2CA0FCE3-185F-4E00-BFA4-8DBF0A520982}">
      <dgm:prSet phldrT="[Text]" custT="1"/>
      <dgm:spPr/>
      <dgm:t>
        <a:bodyPr/>
        <a:lstStyle/>
        <a:p>
          <a:pPr algn="l"/>
          <a:r>
            <a:rPr lang="en-US" sz="2000" dirty="0" smtClean="0"/>
            <a:t>   Framework:</a:t>
          </a:r>
        </a:p>
        <a:p>
          <a:pPr algn="l"/>
          <a:r>
            <a:rPr lang="en-US" sz="2000" dirty="0" smtClean="0"/>
            <a:t>     Bootstrap</a:t>
          </a:r>
          <a:endParaRPr lang="en-US" sz="2000" dirty="0"/>
        </a:p>
      </dgm:t>
    </dgm:pt>
    <dgm:pt modelId="{563AA7D8-83D3-4031-8D19-C159BDF9785A}" type="parTrans" cxnId="{D809743D-9D0D-4AE1-9AB5-38FFCB7E6CF8}">
      <dgm:prSet/>
      <dgm:spPr/>
      <dgm:t>
        <a:bodyPr/>
        <a:lstStyle/>
        <a:p>
          <a:endParaRPr lang="en-US"/>
        </a:p>
      </dgm:t>
    </dgm:pt>
    <dgm:pt modelId="{2737BCA7-CFEA-443E-915B-5F8CE18A1394}" type="sibTrans" cxnId="{D809743D-9D0D-4AE1-9AB5-38FFCB7E6CF8}">
      <dgm:prSet/>
      <dgm:spPr/>
      <dgm:t>
        <a:bodyPr/>
        <a:lstStyle/>
        <a:p>
          <a:endParaRPr lang="en-US"/>
        </a:p>
      </dgm:t>
    </dgm:pt>
    <dgm:pt modelId="{E40AA43A-EAE2-44DB-B994-944B76282539}">
      <dgm:prSet phldrT="[Text]" custT="1"/>
      <dgm:spPr/>
      <dgm:t>
        <a:bodyPr/>
        <a:lstStyle/>
        <a:p>
          <a:pPr algn="l"/>
          <a:r>
            <a:rPr lang="en-US" sz="2000" dirty="0" smtClean="0"/>
            <a:t>   Database:</a:t>
          </a:r>
        </a:p>
        <a:p>
          <a:pPr algn="l"/>
          <a:r>
            <a:rPr lang="en-US" sz="2000" dirty="0" smtClean="0"/>
            <a:t>     MySQL server</a:t>
          </a:r>
          <a:endParaRPr lang="en-US" sz="2000" dirty="0"/>
        </a:p>
      </dgm:t>
    </dgm:pt>
    <dgm:pt modelId="{65576F23-0B06-4608-859C-38304AFB5280}" type="parTrans" cxnId="{D3C6AE64-1E30-4CCB-BDFD-4E1338B40F7A}">
      <dgm:prSet/>
      <dgm:spPr/>
      <dgm:t>
        <a:bodyPr/>
        <a:lstStyle/>
        <a:p>
          <a:endParaRPr lang="en-US"/>
        </a:p>
      </dgm:t>
    </dgm:pt>
    <dgm:pt modelId="{991012BA-FEF6-4FCA-B800-F1ABE35EEA75}" type="sibTrans" cxnId="{D3C6AE64-1E30-4CCB-BDFD-4E1338B40F7A}">
      <dgm:prSet/>
      <dgm:spPr/>
      <dgm:t>
        <a:bodyPr/>
        <a:lstStyle/>
        <a:p>
          <a:endParaRPr lang="en-US"/>
        </a:p>
      </dgm:t>
    </dgm:pt>
    <dgm:pt modelId="{B8BC8D9F-D6A7-4C88-B97B-D254AA155619}">
      <dgm:prSet phldrT="[Text]" custT="1"/>
      <dgm:spPr/>
      <dgm:t>
        <a:bodyPr/>
        <a:lstStyle/>
        <a:p>
          <a:pPr algn="l"/>
          <a:r>
            <a:rPr lang="en-US" sz="2000" dirty="0" smtClean="0"/>
            <a:t>   Programming Language:</a:t>
          </a:r>
        </a:p>
        <a:p>
          <a:pPr algn="l"/>
          <a:r>
            <a:rPr lang="en-US" sz="2000" dirty="0" smtClean="0"/>
            <a:t>     PHP programming language</a:t>
          </a:r>
          <a:endParaRPr lang="en-US" sz="2000" dirty="0"/>
        </a:p>
      </dgm:t>
    </dgm:pt>
    <dgm:pt modelId="{20B1A6DA-C728-4E5E-92FD-05E81640D643}" type="parTrans" cxnId="{609CC4CD-0E8B-44D9-8421-11B6D35005DF}">
      <dgm:prSet/>
      <dgm:spPr/>
      <dgm:t>
        <a:bodyPr/>
        <a:lstStyle/>
        <a:p>
          <a:endParaRPr lang="en-US"/>
        </a:p>
      </dgm:t>
    </dgm:pt>
    <dgm:pt modelId="{C9DCD6B2-9B5A-4F32-B43F-65FAB371C9BE}" type="sibTrans" cxnId="{609CC4CD-0E8B-44D9-8421-11B6D35005DF}">
      <dgm:prSet/>
      <dgm:spPr/>
      <dgm:t>
        <a:bodyPr/>
        <a:lstStyle/>
        <a:p>
          <a:endParaRPr lang="en-US"/>
        </a:p>
      </dgm:t>
    </dgm:pt>
    <dgm:pt modelId="{4E4469D6-09D9-4C83-9DD6-B5BEC655EB0F}">
      <dgm:prSet phldrT="[Text]" custT="1"/>
      <dgm:spPr/>
      <dgm:t>
        <a:bodyPr/>
        <a:lstStyle/>
        <a:p>
          <a:pPr algn="l"/>
          <a:r>
            <a:rPr lang="en-US" sz="2000" dirty="0" smtClean="0"/>
            <a:t>   Development Environment:</a:t>
          </a:r>
        </a:p>
        <a:p>
          <a:pPr algn="l"/>
          <a:r>
            <a:rPr lang="en-US" sz="2000" dirty="0" smtClean="0"/>
            <a:t>     XAMPP server</a:t>
          </a:r>
          <a:endParaRPr lang="en-US" sz="2000" dirty="0"/>
        </a:p>
      </dgm:t>
    </dgm:pt>
    <dgm:pt modelId="{F815724D-F235-4EB7-ADBB-A828D417F888}" type="parTrans" cxnId="{14DFFA59-DCF4-43C4-ADB1-122594F18B26}">
      <dgm:prSet/>
      <dgm:spPr/>
      <dgm:t>
        <a:bodyPr/>
        <a:lstStyle/>
        <a:p>
          <a:endParaRPr lang="en-US"/>
        </a:p>
      </dgm:t>
    </dgm:pt>
    <dgm:pt modelId="{EFD28573-F6DD-4581-9D27-30651BB0F934}" type="sibTrans" cxnId="{14DFFA59-DCF4-43C4-ADB1-122594F18B26}">
      <dgm:prSet/>
      <dgm:spPr/>
      <dgm:t>
        <a:bodyPr/>
        <a:lstStyle/>
        <a:p>
          <a:endParaRPr lang="en-US"/>
        </a:p>
      </dgm:t>
    </dgm:pt>
    <dgm:pt modelId="{F1D96A94-9F49-475C-8124-F9131A1198AC}" type="pres">
      <dgm:prSet presAssocID="{57C690F0-E602-421A-BBF6-90B19491D66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E75B4D-58B3-42C2-A6C4-8DF322CCE598}" type="pres">
      <dgm:prSet presAssocID="{4986845F-B5DE-4D9F-A1BE-EA6B3B53ED7A}" presName="composite" presStyleCnt="0"/>
      <dgm:spPr/>
    </dgm:pt>
    <dgm:pt modelId="{873C329D-AAC4-4A97-B534-7797A7AE5BE5}" type="pres">
      <dgm:prSet presAssocID="{4986845F-B5DE-4D9F-A1BE-EA6B3B53ED7A}" presName="imgShp" presStyleLbl="fgImgPlace1" presStyleIdx="0" presStyleCnt="5" custScaleX="2000000" custScaleY="2000000" custLinFactX="-1600000" custLinFactNeighborX="-1602119" custLinFactNeighborY="-589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1F9E21E-2D16-435C-A013-EB5D1C588627}" type="pres">
      <dgm:prSet presAssocID="{4986845F-B5DE-4D9F-A1BE-EA6B3B53ED7A}" presName="txShp" presStyleLbl="node1" presStyleIdx="0" presStyleCnt="5" custScaleX="99623" custScaleY="2000000" custLinFactNeighborX="-15817" custLinFactNeighborY="-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EC579-9B85-4D53-B86C-54E4001D12DF}" type="pres">
      <dgm:prSet presAssocID="{702D6C99-7BA6-46F0-8725-92406B0F98ED}" presName="spacing" presStyleCnt="0"/>
      <dgm:spPr/>
    </dgm:pt>
    <dgm:pt modelId="{54143358-7B20-4219-BDA5-27187294F36F}" type="pres">
      <dgm:prSet presAssocID="{2CA0FCE3-185F-4E00-BFA4-8DBF0A520982}" presName="composite" presStyleCnt="0"/>
      <dgm:spPr/>
    </dgm:pt>
    <dgm:pt modelId="{1AD52AE3-2DB5-4C2D-92EB-9E80B34F8DA2}" type="pres">
      <dgm:prSet presAssocID="{2CA0FCE3-185F-4E00-BFA4-8DBF0A520982}" presName="imgShp" presStyleLbl="fgImgPlace1" presStyleIdx="1" presStyleCnt="5" custScaleX="2000000" custScaleY="2000000" custLinFactX="1114500" custLinFactNeighborX="1200000" custLinFactNeighborY="-5800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F6EC3D7D-0B38-43F8-8FB9-C867A0F2F027}" type="pres">
      <dgm:prSet presAssocID="{2CA0FCE3-185F-4E00-BFA4-8DBF0A520982}" presName="txShp" presStyleLbl="node1" presStyleIdx="1" presStyleCnt="5" custScaleX="99623" custScaleY="2000000" custLinFactNeighborX="21854" custLinFactNeighborY="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75C78-C599-4CF1-AFA9-CF5D102A140E}" type="pres">
      <dgm:prSet presAssocID="{2737BCA7-CFEA-443E-915B-5F8CE18A1394}" presName="spacing" presStyleCnt="0"/>
      <dgm:spPr/>
    </dgm:pt>
    <dgm:pt modelId="{91AEDE2F-C9A7-4B05-98F2-9A2A4F5A023F}" type="pres">
      <dgm:prSet presAssocID="{E40AA43A-EAE2-44DB-B994-944B76282539}" presName="composite" presStyleCnt="0"/>
      <dgm:spPr/>
    </dgm:pt>
    <dgm:pt modelId="{0FC851A4-D033-459F-B979-E736258AA67D}" type="pres">
      <dgm:prSet presAssocID="{E40AA43A-EAE2-44DB-B994-944B76282539}" presName="imgShp" presStyleLbl="fgImgPlace1" presStyleIdx="2" presStyleCnt="5" custScaleX="2000000" custScaleY="2000000" custLinFactX="-1600000" custLinFactY="-16854" custLinFactNeighborX="-1602119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FD51C0C1-2673-4A9C-B7FE-37103373DB51}" type="pres">
      <dgm:prSet presAssocID="{E40AA43A-EAE2-44DB-B994-944B76282539}" presName="txShp" presStyleLbl="node1" presStyleIdx="2" presStyleCnt="5" custScaleX="99623" custScaleY="2000000" custLinFactNeighborX="-15861" custLinFactNeighborY="-57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09260-92E0-4A7D-9703-FBF06A107813}" type="pres">
      <dgm:prSet presAssocID="{991012BA-FEF6-4FCA-B800-F1ABE35EEA75}" presName="spacing" presStyleCnt="0"/>
      <dgm:spPr/>
    </dgm:pt>
    <dgm:pt modelId="{F4613BF0-ED3A-4EA2-86BA-E55A4F9CB8E0}" type="pres">
      <dgm:prSet presAssocID="{B8BC8D9F-D6A7-4C88-B97B-D254AA155619}" presName="composite" presStyleCnt="0"/>
      <dgm:spPr/>
    </dgm:pt>
    <dgm:pt modelId="{98AD5692-3CED-4149-878A-333A01D1BF66}" type="pres">
      <dgm:prSet presAssocID="{B8BC8D9F-D6A7-4C88-B97B-D254AA155619}" presName="imgShp" presStyleLbl="fgImgPlace1" presStyleIdx="3" presStyleCnt="5" custScaleX="2000000" custScaleY="2000000" custLinFactX="1100000" custLinFactY="-43530" custLinFactNeighborX="1185085" custLinFactNeighborY="-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</dgm:pt>
    <dgm:pt modelId="{3CAB4D25-50F1-4751-B2BD-29FA4E19865E}" type="pres">
      <dgm:prSet presAssocID="{B8BC8D9F-D6A7-4C88-B97B-D254AA155619}" presName="txShp" presStyleLbl="node1" presStyleIdx="3" presStyleCnt="5" custScaleX="99623" custScaleY="2000000" custLinFactNeighborX="21854" custLinFactNeighborY="-84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74381-6900-43C1-A7E0-8C3D703DB575}" type="pres">
      <dgm:prSet presAssocID="{C9DCD6B2-9B5A-4F32-B43F-65FAB371C9BE}" presName="spacing" presStyleCnt="0"/>
      <dgm:spPr/>
    </dgm:pt>
    <dgm:pt modelId="{0C26AA28-24D3-4CA3-BF85-A3EF78ED7427}" type="pres">
      <dgm:prSet presAssocID="{4E4469D6-09D9-4C83-9DD6-B5BEC655EB0F}" presName="composite" presStyleCnt="0"/>
      <dgm:spPr/>
    </dgm:pt>
    <dgm:pt modelId="{32827EB4-DFD4-44FE-983F-68373BB9A115}" type="pres">
      <dgm:prSet presAssocID="{4E4469D6-09D9-4C83-9DD6-B5BEC655EB0F}" presName="imgShp" presStyleLbl="fgImgPlace1" presStyleIdx="4" presStyleCnt="5" custScaleX="2000000" custScaleY="2000000" custLinFactX="-1600000" custLinFactY="-70430" custLinFactNeighborX="-1601372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A943A7F5-0BC0-477B-975F-2C3BCAF4C5E2}" type="pres">
      <dgm:prSet presAssocID="{4E4469D6-09D9-4C83-9DD6-B5BEC655EB0F}" presName="txShp" presStyleLbl="node1" presStyleIdx="4" presStyleCnt="5" custScaleX="100328" custScaleY="2000000" custLinFactY="-11474" custLinFactNeighborX="-1582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3A770-B01D-4E1F-A8EB-D2449171CB90}" type="presOf" srcId="{4E4469D6-09D9-4C83-9DD6-B5BEC655EB0F}" destId="{A943A7F5-0BC0-477B-975F-2C3BCAF4C5E2}" srcOrd="0" destOrd="0" presId="urn:microsoft.com/office/officeart/2005/8/layout/vList3"/>
    <dgm:cxn modelId="{609CC4CD-0E8B-44D9-8421-11B6D35005DF}" srcId="{57C690F0-E602-421A-BBF6-90B19491D669}" destId="{B8BC8D9F-D6A7-4C88-B97B-D254AA155619}" srcOrd="3" destOrd="0" parTransId="{20B1A6DA-C728-4E5E-92FD-05E81640D643}" sibTransId="{C9DCD6B2-9B5A-4F32-B43F-65FAB371C9BE}"/>
    <dgm:cxn modelId="{D3C6AE64-1E30-4CCB-BDFD-4E1338B40F7A}" srcId="{57C690F0-E602-421A-BBF6-90B19491D669}" destId="{E40AA43A-EAE2-44DB-B994-944B76282539}" srcOrd="2" destOrd="0" parTransId="{65576F23-0B06-4608-859C-38304AFB5280}" sibTransId="{991012BA-FEF6-4FCA-B800-F1ABE35EEA75}"/>
    <dgm:cxn modelId="{14DFFA59-DCF4-43C4-ADB1-122594F18B26}" srcId="{57C690F0-E602-421A-BBF6-90B19491D669}" destId="{4E4469D6-09D9-4C83-9DD6-B5BEC655EB0F}" srcOrd="4" destOrd="0" parTransId="{F815724D-F235-4EB7-ADBB-A828D417F888}" sibTransId="{EFD28573-F6DD-4581-9D27-30651BB0F934}"/>
    <dgm:cxn modelId="{21147DCC-A7B5-4076-8E83-47BF5A537826}" srcId="{57C690F0-E602-421A-BBF6-90B19491D669}" destId="{4986845F-B5DE-4D9F-A1BE-EA6B3B53ED7A}" srcOrd="0" destOrd="0" parTransId="{EA9E8FDB-5B18-4B5B-A1AC-42D755316B7B}" sibTransId="{702D6C99-7BA6-46F0-8725-92406B0F98ED}"/>
    <dgm:cxn modelId="{D809743D-9D0D-4AE1-9AB5-38FFCB7E6CF8}" srcId="{57C690F0-E602-421A-BBF6-90B19491D669}" destId="{2CA0FCE3-185F-4E00-BFA4-8DBF0A520982}" srcOrd="1" destOrd="0" parTransId="{563AA7D8-83D3-4031-8D19-C159BDF9785A}" sibTransId="{2737BCA7-CFEA-443E-915B-5F8CE18A1394}"/>
    <dgm:cxn modelId="{ADC329F5-DA62-4C61-A326-16260AAE358C}" type="presOf" srcId="{4986845F-B5DE-4D9F-A1BE-EA6B3B53ED7A}" destId="{61F9E21E-2D16-435C-A013-EB5D1C588627}" srcOrd="0" destOrd="0" presId="urn:microsoft.com/office/officeart/2005/8/layout/vList3"/>
    <dgm:cxn modelId="{FDC422DF-A615-4F88-91D7-BC553848AEAD}" type="presOf" srcId="{57C690F0-E602-421A-BBF6-90B19491D669}" destId="{F1D96A94-9F49-475C-8124-F9131A1198AC}" srcOrd="0" destOrd="0" presId="urn:microsoft.com/office/officeart/2005/8/layout/vList3"/>
    <dgm:cxn modelId="{04A80EC3-8D72-4199-A6B5-779461D95C58}" type="presOf" srcId="{B8BC8D9F-D6A7-4C88-B97B-D254AA155619}" destId="{3CAB4D25-50F1-4751-B2BD-29FA4E19865E}" srcOrd="0" destOrd="0" presId="urn:microsoft.com/office/officeart/2005/8/layout/vList3"/>
    <dgm:cxn modelId="{9C0B2F7F-01BA-4432-A323-967ED9320CEB}" type="presOf" srcId="{2CA0FCE3-185F-4E00-BFA4-8DBF0A520982}" destId="{F6EC3D7D-0B38-43F8-8FB9-C867A0F2F027}" srcOrd="0" destOrd="0" presId="urn:microsoft.com/office/officeart/2005/8/layout/vList3"/>
    <dgm:cxn modelId="{8075D6CB-A1F0-4691-80B9-EE18F4E43246}" type="presOf" srcId="{E40AA43A-EAE2-44DB-B994-944B76282539}" destId="{FD51C0C1-2673-4A9C-B7FE-37103373DB51}" srcOrd="0" destOrd="0" presId="urn:microsoft.com/office/officeart/2005/8/layout/vList3"/>
    <dgm:cxn modelId="{39D70BDB-9AF2-491C-9F3B-B2F97297C480}" type="presParOf" srcId="{F1D96A94-9F49-475C-8124-F9131A1198AC}" destId="{92E75B4D-58B3-42C2-A6C4-8DF322CCE598}" srcOrd="0" destOrd="0" presId="urn:microsoft.com/office/officeart/2005/8/layout/vList3"/>
    <dgm:cxn modelId="{00B62F4F-78DC-4C2B-9B2C-9918584BA2FA}" type="presParOf" srcId="{92E75B4D-58B3-42C2-A6C4-8DF322CCE598}" destId="{873C329D-AAC4-4A97-B534-7797A7AE5BE5}" srcOrd="0" destOrd="0" presId="urn:microsoft.com/office/officeart/2005/8/layout/vList3"/>
    <dgm:cxn modelId="{F8453A04-8380-44C2-A531-0A089E1DA446}" type="presParOf" srcId="{92E75B4D-58B3-42C2-A6C4-8DF322CCE598}" destId="{61F9E21E-2D16-435C-A013-EB5D1C588627}" srcOrd="1" destOrd="0" presId="urn:microsoft.com/office/officeart/2005/8/layout/vList3"/>
    <dgm:cxn modelId="{A50EEA54-856D-4804-9D59-DD13F091803F}" type="presParOf" srcId="{F1D96A94-9F49-475C-8124-F9131A1198AC}" destId="{561EC579-9B85-4D53-B86C-54E4001D12DF}" srcOrd="1" destOrd="0" presId="urn:microsoft.com/office/officeart/2005/8/layout/vList3"/>
    <dgm:cxn modelId="{26A74CC4-31F4-451C-AE99-2F5C5587D806}" type="presParOf" srcId="{F1D96A94-9F49-475C-8124-F9131A1198AC}" destId="{54143358-7B20-4219-BDA5-27187294F36F}" srcOrd="2" destOrd="0" presId="urn:microsoft.com/office/officeart/2005/8/layout/vList3"/>
    <dgm:cxn modelId="{A316E0D2-81CA-4485-ACB5-48EEC2131D5B}" type="presParOf" srcId="{54143358-7B20-4219-BDA5-27187294F36F}" destId="{1AD52AE3-2DB5-4C2D-92EB-9E80B34F8DA2}" srcOrd="0" destOrd="0" presId="urn:microsoft.com/office/officeart/2005/8/layout/vList3"/>
    <dgm:cxn modelId="{040584CF-1364-4602-8B47-DB32DA98B240}" type="presParOf" srcId="{54143358-7B20-4219-BDA5-27187294F36F}" destId="{F6EC3D7D-0B38-43F8-8FB9-C867A0F2F027}" srcOrd="1" destOrd="0" presId="urn:microsoft.com/office/officeart/2005/8/layout/vList3"/>
    <dgm:cxn modelId="{A06A0816-7E15-44BE-BE96-84C14D164B91}" type="presParOf" srcId="{F1D96A94-9F49-475C-8124-F9131A1198AC}" destId="{CE875C78-C599-4CF1-AFA9-CF5D102A140E}" srcOrd="3" destOrd="0" presId="urn:microsoft.com/office/officeart/2005/8/layout/vList3"/>
    <dgm:cxn modelId="{F7A53C82-AA32-4152-AC67-49C4294C783F}" type="presParOf" srcId="{F1D96A94-9F49-475C-8124-F9131A1198AC}" destId="{91AEDE2F-C9A7-4B05-98F2-9A2A4F5A023F}" srcOrd="4" destOrd="0" presId="urn:microsoft.com/office/officeart/2005/8/layout/vList3"/>
    <dgm:cxn modelId="{0891E2F7-1F5A-45E3-B3BC-811E56D33A17}" type="presParOf" srcId="{91AEDE2F-C9A7-4B05-98F2-9A2A4F5A023F}" destId="{0FC851A4-D033-459F-B979-E736258AA67D}" srcOrd="0" destOrd="0" presId="urn:microsoft.com/office/officeart/2005/8/layout/vList3"/>
    <dgm:cxn modelId="{01E1CDF0-C081-430C-9D5D-6D919C4DB53C}" type="presParOf" srcId="{91AEDE2F-C9A7-4B05-98F2-9A2A4F5A023F}" destId="{FD51C0C1-2673-4A9C-B7FE-37103373DB51}" srcOrd="1" destOrd="0" presId="urn:microsoft.com/office/officeart/2005/8/layout/vList3"/>
    <dgm:cxn modelId="{CEC10591-AE5C-4A18-82B9-3242B3F44EA6}" type="presParOf" srcId="{F1D96A94-9F49-475C-8124-F9131A1198AC}" destId="{34809260-92E0-4A7D-9703-FBF06A107813}" srcOrd="5" destOrd="0" presId="urn:microsoft.com/office/officeart/2005/8/layout/vList3"/>
    <dgm:cxn modelId="{70BF0032-BC64-48F2-8158-7EA81AD03CEE}" type="presParOf" srcId="{F1D96A94-9F49-475C-8124-F9131A1198AC}" destId="{F4613BF0-ED3A-4EA2-86BA-E55A4F9CB8E0}" srcOrd="6" destOrd="0" presId="urn:microsoft.com/office/officeart/2005/8/layout/vList3"/>
    <dgm:cxn modelId="{AB3E75B4-77F8-493E-990E-4078D86F30A8}" type="presParOf" srcId="{F4613BF0-ED3A-4EA2-86BA-E55A4F9CB8E0}" destId="{98AD5692-3CED-4149-878A-333A01D1BF66}" srcOrd="0" destOrd="0" presId="urn:microsoft.com/office/officeart/2005/8/layout/vList3"/>
    <dgm:cxn modelId="{DB073BEE-B880-493A-965F-414DFF31A60F}" type="presParOf" srcId="{F4613BF0-ED3A-4EA2-86BA-E55A4F9CB8E0}" destId="{3CAB4D25-50F1-4751-B2BD-29FA4E19865E}" srcOrd="1" destOrd="0" presId="urn:microsoft.com/office/officeart/2005/8/layout/vList3"/>
    <dgm:cxn modelId="{FCE9C94C-C087-4410-B514-18E10EFDE8FD}" type="presParOf" srcId="{F1D96A94-9F49-475C-8124-F9131A1198AC}" destId="{08074381-6900-43C1-A7E0-8C3D703DB575}" srcOrd="7" destOrd="0" presId="urn:microsoft.com/office/officeart/2005/8/layout/vList3"/>
    <dgm:cxn modelId="{B08443F3-A9B3-431F-A49D-B17C225550E4}" type="presParOf" srcId="{F1D96A94-9F49-475C-8124-F9131A1198AC}" destId="{0C26AA28-24D3-4CA3-BF85-A3EF78ED7427}" srcOrd="8" destOrd="0" presId="urn:microsoft.com/office/officeart/2005/8/layout/vList3"/>
    <dgm:cxn modelId="{C490DBC9-9896-4FD0-B716-55B8FB2D4DA7}" type="presParOf" srcId="{0C26AA28-24D3-4CA3-BF85-A3EF78ED7427}" destId="{32827EB4-DFD4-44FE-983F-68373BB9A115}" srcOrd="0" destOrd="0" presId="urn:microsoft.com/office/officeart/2005/8/layout/vList3"/>
    <dgm:cxn modelId="{6A369412-4B06-4CE1-99B3-D69B32CC40DD}" type="presParOf" srcId="{0C26AA28-24D3-4CA3-BF85-A3EF78ED7427}" destId="{A943A7F5-0BC0-477B-975F-2C3BCAF4C5E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B7487-D978-433A-88C3-CB51AA6D3C1B}">
      <dsp:nvSpPr>
        <dsp:cNvPr id="0" name=""/>
        <dsp:cNvSpPr/>
      </dsp:nvSpPr>
      <dsp:spPr>
        <a:xfrm>
          <a:off x="0" y="433771"/>
          <a:ext cx="9613900" cy="680400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E86D2-0F71-48A6-9602-C2CCC292FD47}">
      <dsp:nvSpPr>
        <dsp:cNvPr id="0" name=""/>
        <dsp:cNvSpPr/>
      </dsp:nvSpPr>
      <dsp:spPr>
        <a:xfrm>
          <a:off x="480695" y="35251"/>
          <a:ext cx="6729730" cy="797040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68" tIns="0" rIns="25436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Reduce time consumption.</a:t>
          </a:r>
          <a:endParaRPr lang="en-US" sz="2700" kern="1200" dirty="0"/>
        </a:p>
      </dsp:txBody>
      <dsp:txXfrm>
        <a:off x="519603" y="74159"/>
        <a:ext cx="6651914" cy="719224"/>
      </dsp:txXfrm>
    </dsp:sp>
    <dsp:sp modelId="{C9061C13-31A2-4910-8886-AB694FEC644A}">
      <dsp:nvSpPr>
        <dsp:cNvPr id="0" name=""/>
        <dsp:cNvSpPr/>
      </dsp:nvSpPr>
      <dsp:spPr>
        <a:xfrm>
          <a:off x="0" y="1658491"/>
          <a:ext cx="9613900" cy="680400"/>
        </a:xfrm>
        <a:prstGeom prst="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5F74B-94CB-4C06-85C5-44837E9D1652}">
      <dsp:nvSpPr>
        <dsp:cNvPr id="0" name=""/>
        <dsp:cNvSpPr/>
      </dsp:nvSpPr>
      <dsp:spPr>
        <a:xfrm>
          <a:off x="480695" y="1259971"/>
          <a:ext cx="6729730" cy="797040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68" tIns="0" rIns="25436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Hassle to find proper plans.</a:t>
          </a:r>
          <a:endParaRPr lang="en-US" sz="2700" kern="1200" dirty="0"/>
        </a:p>
      </dsp:txBody>
      <dsp:txXfrm>
        <a:off x="519603" y="1298879"/>
        <a:ext cx="6651914" cy="719224"/>
      </dsp:txXfrm>
    </dsp:sp>
    <dsp:sp modelId="{3694D631-5885-4BCC-B0D9-5575F1396FE6}">
      <dsp:nvSpPr>
        <dsp:cNvPr id="0" name=""/>
        <dsp:cNvSpPr/>
      </dsp:nvSpPr>
      <dsp:spPr>
        <a:xfrm>
          <a:off x="0" y="2883211"/>
          <a:ext cx="9613900" cy="680400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E00CF-6858-4155-9EFC-DA53B4F9BCE0}">
      <dsp:nvSpPr>
        <dsp:cNvPr id="0" name=""/>
        <dsp:cNvSpPr/>
      </dsp:nvSpPr>
      <dsp:spPr>
        <a:xfrm>
          <a:off x="480695" y="2484691"/>
          <a:ext cx="6729730" cy="797040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68" tIns="0" rIns="25436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Help in pandemic situation.</a:t>
          </a:r>
          <a:endParaRPr lang="en-US" sz="2700" kern="1200" dirty="0"/>
        </a:p>
      </dsp:txBody>
      <dsp:txXfrm>
        <a:off x="519603" y="2523599"/>
        <a:ext cx="665191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F9D7C-03EE-4DCA-BFA8-9F63BF4EB5F8}">
      <dsp:nvSpPr>
        <dsp:cNvPr id="0" name=""/>
        <dsp:cNvSpPr/>
      </dsp:nvSpPr>
      <dsp:spPr>
        <a:xfrm>
          <a:off x="-4769187" y="-730990"/>
          <a:ext cx="5680527" cy="5680527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C44BC-C898-4823-9B26-5586F27AFC1C}">
      <dsp:nvSpPr>
        <dsp:cNvPr id="0" name=""/>
        <dsp:cNvSpPr/>
      </dsp:nvSpPr>
      <dsp:spPr>
        <a:xfrm>
          <a:off x="586122" y="421854"/>
          <a:ext cx="9726001" cy="84370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694" tIns="55880" rIns="55880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Categories</a:t>
          </a:r>
          <a:endParaRPr lang="en-US" sz="22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Each services(Events) are categorized so that users can find their expected service easily.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586122" y="421854"/>
        <a:ext cx="9726001" cy="843709"/>
      </dsp:txXfrm>
    </dsp:sp>
    <dsp:sp modelId="{FC640B16-F128-409C-8F61-3FFFD5B51D22}">
      <dsp:nvSpPr>
        <dsp:cNvPr id="0" name=""/>
        <dsp:cNvSpPr/>
      </dsp:nvSpPr>
      <dsp:spPr>
        <a:xfrm>
          <a:off x="58804" y="316391"/>
          <a:ext cx="1054636" cy="105463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DB11D-B894-45C5-A827-B0B7BDF3556B}">
      <dsp:nvSpPr>
        <dsp:cNvPr id="0" name=""/>
        <dsp:cNvSpPr/>
      </dsp:nvSpPr>
      <dsp:spPr>
        <a:xfrm>
          <a:off x="892811" y="1687418"/>
          <a:ext cx="9419313" cy="84370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694" tIns="55880" rIns="55880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Services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Users can find various services or event </a:t>
          </a:r>
          <a:r>
            <a:rPr lang="en-US" sz="1700" kern="1200" dirty="0" smtClean="0"/>
            <a:t>plans. </a:t>
          </a:r>
          <a:endParaRPr lang="en-US" sz="1700" kern="1200" dirty="0"/>
        </a:p>
      </dsp:txBody>
      <dsp:txXfrm>
        <a:off x="892811" y="1687418"/>
        <a:ext cx="9419313" cy="843709"/>
      </dsp:txXfrm>
    </dsp:sp>
    <dsp:sp modelId="{C9BE03CC-16A6-4F19-A9A4-8FA1332DDCBA}">
      <dsp:nvSpPr>
        <dsp:cNvPr id="0" name=""/>
        <dsp:cNvSpPr/>
      </dsp:nvSpPr>
      <dsp:spPr>
        <a:xfrm>
          <a:off x="365492" y="1581955"/>
          <a:ext cx="1054636" cy="1054636"/>
        </a:xfrm>
        <a:prstGeom prst="ellips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9B5F5-CE7F-47C6-867B-2A9500D4114D}">
      <dsp:nvSpPr>
        <dsp:cNvPr id="0" name=""/>
        <dsp:cNvSpPr/>
      </dsp:nvSpPr>
      <dsp:spPr>
        <a:xfrm>
          <a:off x="586122" y="2952982"/>
          <a:ext cx="9726001" cy="84370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694" tIns="55880" rIns="55880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Appointment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For appointment or booking an user </a:t>
          </a:r>
          <a:r>
            <a:rPr lang="en-US" sz="1700" kern="1200" dirty="0" smtClean="0"/>
            <a:t>needs </a:t>
          </a:r>
          <a:r>
            <a:rPr lang="en-US" sz="1700" kern="1200" dirty="0" smtClean="0"/>
            <a:t>to fill a simple form.</a:t>
          </a:r>
          <a:endParaRPr lang="en-US" sz="1700" kern="1200" dirty="0"/>
        </a:p>
      </dsp:txBody>
      <dsp:txXfrm>
        <a:off x="586122" y="2952982"/>
        <a:ext cx="9726001" cy="843709"/>
      </dsp:txXfrm>
    </dsp:sp>
    <dsp:sp modelId="{281D7342-DFB0-4173-AEA2-9CBB00F06781}">
      <dsp:nvSpPr>
        <dsp:cNvPr id="0" name=""/>
        <dsp:cNvSpPr/>
      </dsp:nvSpPr>
      <dsp:spPr>
        <a:xfrm>
          <a:off x="58804" y="2847519"/>
          <a:ext cx="1054636" cy="1054636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F9D7C-03EE-4DCA-BFA8-9F63BF4EB5F8}">
      <dsp:nvSpPr>
        <dsp:cNvPr id="0" name=""/>
        <dsp:cNvSpPr/>
      </dsp:nvSpPr>
      <dsp:spPr>
        <a:xfrm>
          <a:off x="-4565194" y="-699977"/>
          <a:ext cx="5438198" cy="5438198"/>
        </a:xfrm>
        <a:prstGeom prst="blockArc">
          <a:avLst>
            <a:gd name="adj1" fmla="val 18900000"/>
            <a:gd name="adj2" fmla="val 2700000"/>
            <a:gd name="adj3" fmla="val 39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C44BC-C898-4823-9B26-5586F27AFC1C}">
      <dsp:nvSpPr>
        <dsp:cNvPr id="0" name=""/>
        <dsp:cNvSpPr/>
      </dsp:nvSpPr>
      <dsp:spPr>
        <a:xfrm>
          <a:off x="561456" y="403824"/>
          <a:ext cx="9327796" cy="80764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071" tIns="58420" rIns="58420" bIns="5842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Reviews</a:t>
          </a:r>
          <a:endParaRPr lang="en-US" sz="23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Users can write their valuable reviews and upload photos.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61456" y="403824"/>
        <a:ext cx="9327796" cy="807648"/>
      </dsp:txXfrm>
    </dsp:sp>
    <dsp:sp modelId="{FC640B16-F128-409C-8F61-3FFFD5B51D22}">
      <dsp:nvSpPr>
        <dsp:cNvPr id="0" name=""/>
        <dsp:cNvSpPr/>
      </dsp:nvSpPr>
      <dsp:spPr>
        <a:xfrm>
          <a:off x="56675" y="302868"/>
          <a:ext cx="1009560" cy="1009560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DB11D-B894-45C5-A827-B0B7BDF3556B}">
      <dsp:nvSpPr>
        <dsp:cNvPr id="0" name=""/>
        <dsp:cNvSpPr/>
      </dsp:nvSpPr>
      <dsp:spPr>
        <a:xfrm>
          <a:off x="855036" y="1615297"/>
          <a:ext cx="9034215" cy="807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071" tIns="58420" rIns="58420" bIns="5842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Cancel Appointment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Users can cancel appointment with </a:t>
          </a:r>
          <a:r>
            <a:rPr lang="en-US" sz="1800" kern="1200" dirty="0" smtClean="0"/>
            <a:t>an </a:t>
          </a:r>
          <a:r>
            <a:rPr lang="en-US" sz="1800" kern="1200" dirty="0" smtClean="0"/>
            <a:t>ensuring message. </a:t>
          </a:r>
          <a:endParaRPr lang="en-US" sz="1800" kern="1200" dirty="0"/>
        </a:p>
      </dsp:txBody>
      <dsp:txXfrm>
        <a:off x="855036" y="1615297"/>
        <a:ext cx="9034215" cy="807648"/>
      </dsp:txXfrm>
    </dsp:sp>
    <dsp:sp modelId="{C9BE03CC-16A6-4F19-A9A4-8FA1332DDCBA}">
      <dsp:nvSpPr>
        <dsp:cNvPr id="0" name=""/>
        <dsp:cNvSpPr/>
      </dsp:nvSpPr>
      <dsp:spPr>
        <a:xfrm>
          <a:off x="350256" y="1514341"/>
          <a:ext cx="1009560" cy="1009560"/>
        </a:xfrm>
        <a:prstGeom prst="ellips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9B5F5-CE7F-47C6-867B-2A9500D4114D}">
      <dsp:nvSpPr>
        <dsp:cNvPr id="0" name=""/>
        <dsp:cNvSpPr/>
      </dsp:nvSpPr>
      <dsp:spPr>
        <a:xfrm>
          <a:off x="561456" y="2826770"/>
          <a:ext cx="9327796" cy="807648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071" tIns="58420" rIns="58420" bIns="5842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Contacts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Users can see the admin details.</a:t>
          </a:r>
          <a:endParaRPr lang="en-US" sz="1800" kern="1200" dirty="0"/>
        </a:p>
      </dsp:txBody>
      <dsp:txXfrm>
        <a:off x="561456" y="2826770"/>
        <a:ext cx="9327796" cy="807648"/>
      </dsp:txXfrm>
    </dsp:sp>
    <dsp:sp modelId="{281D7342-DFB0-4173-AEA2-9CBB00F06781}">
      <dsp:nvSpPr>
        <dsp:cNvPr id="0" name=""/>
        <dsp:cNvSpPr/>
      </dsp:nvSpPr>
      <dsp:spPr>
        <a:xfrm>
          <a:off x="56675" y="2725814"/>
          <a:ext cx="1009560" cy="1009560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F9D7C-03EE-4DCA-BFA8-9F63BF4EB5F8}">
      <dsp:nvSpPr>
        <dsp:cNvPr id="0" name=""/>
        <dsp:cNvSpPr/>
      </dsp:nvSpPr>
      <dsp:spPr>
        <a:xfrm>
          <a:off x="-5023367" y="-769632"/>
          <a:ext cx="5982474" cy="598247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C44BC-C898-4823-9B26-5586F27AFC1C}">
      <dsp:nvSpPr>
        <dsp:cNvPr id="0" name=""/>
        <dsp:cNvSpPr/>
      </dsp:nvSpPr>
      <dsp:spPr>
        <a:xfrm>
          <a:off x="616858" y="444321"/>
          <a:ext cx="10000094" cy="88864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360" tIns="48260" rIns="48260" bIns="4826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Admin Login and change password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The admins have to login to see the details.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An admin can change his/her password.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616858" y="444321"/>
        <a:ext cx="10000094" cy="888642"/>
      </dsp:txXfrm>
    </dsp:sp>
    <dsp:sp modelId="{FC640B16-F128-409C-8F61-3FFFD5B51D22}">
      <dsp:nvSpPr>
        <dsp:cNvPr id="0" name=""/>
        <dsp:cNvSpPr/>
      </dsp:nvSpPr>
      <dsp:spPr>
        <a:xfrm>
          <a:off x="61456" y="333240"/>
          <a:ext cx="1110802" cy="1110802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DB11D-B894-45C5-A827-B0B7BDF3556B}">
      <dsp:nvSpPr>
        <dsp:cNvPr id="0" name=""/>
        <dsp:cNvSpPr/>
      </dsp:nvSpPr>
      <dsp:spPr>
        <a:xfrm>
          <a:off x="939879" y="1777284"/>
          <a:ext cx="9677072" cy="88864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360" tIns="48260" rIns="48260" bIns="4826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Editing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Admins can edit the categories/services image, price, descriptions, status etc.  </a:t>
          </a:r>
          <a:endParaRPr lang="en-US" sz="1500" kern="1200" dirty="0"/>
        </a:p>
      </dsp:txBody>
      <dsp:txXfrm>
        <a:off x="939879" y="1777284"/>
        <a:ext cx="9677072" cy="888642"/>
      </dsp:txXfrm>
    </dsp:sp>
    <dsp:sp modelId="{C9BE03CC-16A6-4F19-A9A4-8FA1332DDCBA}">
      <dsp:nvSpPr>
        <dsp:cNvPr id="0" name=""/>
        <dsp:cNvSpPr/>
      </dsp:nvSpPr>
      <dsp:spPr>
        <a:xfrm>
          <a:off x="384478" y="1666203"/>
          <a:ext cx="1110802" cy="1110802"/>
        </a:xfrm>
        <a:prstGeom prst="ellips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9B5F5-CE7F-47C6-867B-2A9500D4114D}">
      <dsp:nvSpPr>
        <dsp:cNvPr id="0" name=""/>
        <dsp:cNvSpPr/>
      </dsp:nvSpPr>
      <dsp:spPr>
        <a:xfrm>
          <a:off x="616858" y="3110246"/>
          <a:ext cx="10000094" cy="888642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360" tIns="48260" rIns="48260" bIns="4826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Appointments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Admins can change the status of any appointment.</a:t>
          </a:r>
          <a:endParaRPr lang="en-US" sz="1500" kern="1200" dirty="0"/>
        </a:p>
      </dsp:txBody>
      <dsp:txXfrm>
        <a:off x="616858" y="3110246"/>
        <a:ext cx="10000094" cy="888642"/>
      </dsp:txXfrm>
    </dsp:sp>
    <dsp:sp modelId="{281D7342-DFB0-4173-AEA2-9CBB00F06781}">
      <dsp:nvSpPr>
        <dsp:cNvPr id="0" name=""/>
        <dsp:cNvSpPr/>
      </dsp:nvSpPr>
      <dsp:spPr>
        <a:xfrm>
          <a:off x="61456" y="2999166"/>
          <a:ext cx="1110802" cy="1110802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9E21E-2D16-435C-A013-EB5D1C588627}">
      <dsp:nvSpPr>
        <dsp:cNvPr id="0" name=""/>
        <dsp:cNvSpPr/>
      </dsp:nvSpPr>
      <dsp:spPr>
        <a:xfrm rot="10800000">
          <a:off x="835627" y="1794"/>
          <a:ext cx="6369140" cy="8737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65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Front-end design: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  HTML &amp; CSS</a:t>
          </a:r>
          <a:endParaRPr lang="en-US" sz="2000" kern="1200" dirty="0"/>
        </a:p>
      </dsp:txBody>
      <dsp:txXfrm rot="10800000">
        <a:off x="1054069" y="1794"/>
        <a:ext cx="6150698" cy="873768"/>
      </dsp:txXfrm>
    </dsp:sp>
    <dsp:sp modelId="{873C329D-AAC4-4A97-B534-7797A7AE5BE5}">
      <dsp:nvSpPr>
        <dsp:cNvPr id="0" name=""/>
        <dsp:cNvSpPr/>
      </dsp:nvSpPr>
      <dsp:spPr>
        <a:xfrm>
          <a:off x="0" y="0"/>
          <a:ext cx="873768" cy="8737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C3D7D-0B38-43F8-8FB9-C867A0F2F027}">
      <dsp:nvSpPr>
        <dsp:cNvPr id="0" name=""/>
        <dsp:cNvSpPr/>
      </dsp:nvSpPr>
      <dsp:spPr>
        <a:xfrm rot="10800000">
          <a:off x="3244026" y="889024"/>
          <a:ext cx="6369140" cy="8737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65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Framework: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  Bootstrap</a:t>
          </a:r>
          <a:endParaRPr lang="en-US" sz="2000" kern="1200" dirty="0"/>
        </a:p>
      </dsp:txBody>
      <dsp:txXfrm rot="10800000">
        <a:off x="3462468" y="889024"/>
        <a:ext cx="6150698" cy="873768"/>
      </dsp:txXfrm>
    </dsp:sp>
    <dsp:sp modelId="{1AD52AE3-2DB5-4C2D-92EB-9E80B34F8DA2}">
      <dsp:nvSpPr>
        <dsp:cNvPr id="0" name=""/>
        <dsp:cNvSpPr/>
      </dsp:nvSpPr>
      <dsp:spPr>
        <a:xfrm>
          <a:off x="2409080" y="863267"/>
          <a:ext cx="873768" cy="87376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1C0C1-2673-4A9C-B7FE-37103373DB51}">
      <dsp:nvSpPr>
        <dsp:cNvPr id="0" name=""/>
        <dsp:cNvSpPr/>
      </dsp:nvSpPr>
      <dsp:spPr>
        <a:xfrm rot="10800000">
          <a:off x="832814" y="1750125"/>
          <a:ext cx="6369140" cy="8737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65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Database: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  MySQL server</a:t>
          </a:r>
          <a:endParaRPr lang="en-US" sz="2000" kern="1200" dirty="0"/>
        </a:p>
      </dsp:txBody>
      <dsp:txXfrm rot="10800000">
        <a:off x="1051256" y="1750125"/>
        <a:ext cx="6150698" cy="873768"/>
      </dsp:txXfrm>
    </dsp:sp>
    <dsp:sp modelId="{0FC851A4-D033-459F-B979-E736258AA67D}">
      <dsp:nvSpPr>
        <dsp:cNvPr id="0" name=""/>
        <dsp:cNvSpPr/>
      </dsp:nvSpPr>
      <dsp:spPr>
        <a:xfrm>
          <a:off x="0" y="1724368"/>
          <a:ext cx="873768" cy="8737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4D25-50F1-4751-B2BD-29FA4E19865E}">
      <dsp:nvSpPr>
        <dsp:cNvPr id="0" name=""/>
        <dsp:cNvSpPr/>
      </dsp:nvSpPr>
      <dsp:spPr>
        <a:xfrm rot="10800000">
          <a:off x="3244026" y="2625280"/>
          <a:ext cx="6369140" cy="8737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65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Programming Language: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  PHP programming language</a:t>
          </a:r>
          <a:endParaRPr lang="en-US" sz="2000" kern="1200" dirty="0"/>
        </a:p>
      </dsp:txBody>
      <dsp:txXfrm rot="10800000">
        <a:off x="3462468" y="2625280"/>
        <a:ext cx="6150698" cy="873768"/>
      </dsp:txXfrm>
    </dsp:sp>
    <dsp:sp modelId="{98AD5692-3CED-4149-878A-333A01D1BF66}">
      <dsp:nvSpPr>
        <dsp:cNvPr id="0" name=""/>
        <dsp:cNvSpPr/>
      </dsp:nvSpPr>
      <dsp:spPr>
        <a:xfrm>
          <a:off x="2396229" y="2599523"/>
          <a:ext cx="873768" cy="87376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3A7F5-0BC0-477B-975F-2C3BCAF4C5E2}">
      <dsp:nvSpPr>
        <dsp:cNvPr id="0" name=""/>
        <dsp:cNvSpPr/>
      </dsp:nvSpPr>
      <dsp:spPr>
        <a:xfrm rot="10800000">
          <a:off x="801120" y="3500337"/>
          <a:ext cx="6414213" cy="8737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65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Development Environment: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  XAMPP server</a:t>
          </a:r>
          <a:endParaRPr lang="en-US" sz="2000" kern="1200" dirty="0"/>
        </a:p>
      </dsp:txBody>
      <dsp:txXfrm rot="10800000">
        <a:off x="1019562" y="3500337"/>
        <a:ext cx="6195771" cy="873768"/>
      </dsp:txXfrm>
    </dsp:sp>
    <dsp:sp modelId="{32827EB4-DFD4-44FE-983F-68373BB9A115}">
      <dsp:nvSpPr>
        <dsp:cNvPr id="0" name=""/>
        <dsp:cNvSpPr/>
      </dsp:nvSpPr>
      <dsp:spPr>
        <a:xfrm>
          <a:off x="0" y="3474580"/>
          <a:ext cx="873768" cy="87376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Online Event Organizer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497070"/>
            <a:ext cx="8144134" cy="11176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Presented By:  </a:t>
            </a:r>
          </a:p>
          <a:p>
            <a:pPr algn="just"/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Mosarrat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Shazia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Kabir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(1831228642)</a:t>
            </a:r>
          </a:p>
          <a:p>
            <a:pPr algn="just"/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Syeda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Karishma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Naaz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(1831270642)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Online Event Organizer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web based organization which will help the users to find their suitable event plans, wedding plans, booking convention halls, photographers and catering services.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0805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0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039935"/>
              </p:ext>
            </p:extLst>
          </p:nvPr>
        </p:nvGraphicFramePr>
        <p:xfrm>
          <a:off x="680321" y="2066342"/>
          <a:ext cx="10369752" cy="421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5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259711"/>
              </p:ext>
            </p:extLst>
          </p:nvPr>
        </p:nvGraphicFramePr>
        <p:xfrm>
          <a:off x="835585" y="2336799"/>
          <a:ext cx="9944032" cy="4038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715316"/>
              </p:ext>
            </p:extLst>
          </p:nvPr>
        </p:nvGraphicFramePr>
        <p:xfrm>
          <a:off x="513612" y="2047742"/>
          <a:ext cx="10678128" cy="444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2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229785"/>
              </p:ext>
            </p:extLst>
          </p:nvPr>
        </p:nvGraphicFramePr>
        <p:xfrm>
          <a:off x="681038" y="2336800"/>
          <a:ext cx="9613900" cy="442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0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(</a:t>
            </a:r>
            <a:r>
              <a:rPr lang="en-US" dirty="0" err="1" smtClean="0"/>
              <a:t>Gannt</a:t>
            </a:r>
            <a:r>
              <a:rPr lang="en-US" dirty="0" smtClean="0"/>
              <a:t> chart)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59" y="2233770"/>
            <a:ext cx="3051845" cy="75287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639" y="2067249"/>
            <a:ext cx="8126569" cy="46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rizontal Scroll 9"/>
          <p:cNvSpPr/>
          <p:nvPr/>
        </p:nvSpPr>
        <p:spPr>
          <a:xfrm>
            <a:off x="2222456" y="1345199"/>
            <a:ext cx="7063212" cy="4141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Arial Rounded MT Bold" panose="020F0704030504030204" pitchFamily="34" charset="0"/>
              </a:rPr>
              <a:t>Thank You For Your Attention</a:t>
            </a:r>
          </a:p>
          <a:p>
            <a:pPr algn="ctr"/>
            <a:endParaRPr lang="en-US" sz="2800" b="1" i="1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sz="2800" b="1" i="1" dirty="0" smtClean="0">
                <a:latin typeface="Arial Rounded MT Bold" panose="020F0704030504030204" pitchFamily="34" charset="0"/>
              </a:rPr>
              <a:t>Any Question?</a:t>
            </a:r>
            <a:endParaRPr lang="en-US" sz="2800" b="1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535</TotalTime>
  <Words>231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Rounded MT Bold</vt:lpstr>
      <vt:lpstr>Trebuchet MS</vt:lpstr>
      <vt:lpstr>Berlin</vt:lpstr>
      <vt:lpstr>Online Event Organizer</vt:lpstr>
      <vt:lpstr>Online Event Organizer</vt:lpstr>
      <vt:lpstr>Motivation</vt:lpstr>
      <vt:lpstr>Features</vt:lpstr>
      <vt:lpstr>Features</vt:lpstr>
      <vt:lpstr>Features</vt:lpstr>
      <vt:lpstr>Technology</vt:lpstr>
      <vt:lpstr>Timeline (Gannt chart)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Event Organizer</dc:title>
  <dc:creator>User</dc:creator>
  <cp:lastModifiedBy>User</cp:lastModifiedBy>
  <cp:revision>26</cp:revision>
  <dcterms:created xsi:type="dcterms:W3CDTF">2021-07-09T05:41:20Z</dcterms:created>
  <dcterms:modified xsi:type="dcterms:W3CDTF">2021-07-10T10:11:13Z</dcterms:modified>
</cp:coreProperties>
</file>