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2020年《程序设计II》</a:t>
            </a:r>
            <a:br>
              <a:rPr lang="zh-CN" altLang="en-US"/>
            </a:br>
            <a:r>
              <a:rPr lang="zh-CN" altLang="en-US"/>
              <a:t>大作业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                         </a:t>
            </a:r>
            <a:r>
              <a:rPr lang="zh-CN" altLang="en-US"/>
              <a:t>殷超  </a:t>
            </a:r>
            <a:r>
              <a:rPr lang="en-US" altLang="zh-CN"/>
              <a:t>2019202308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按钮类及其基本属性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具有方法：向上弹跳动画、向下弹跳动画</a:t>
            </a:r>
            <a:endParaRPr lang="zh-CN" altLang="en-US"/>
          </a:p>
          <a:p>
            <a:r>
              <a:rPr lang="zh-CN" altLang="en-US">
                <a:sym typeface="+mn-ea"/>
              </a:rPr>
              <a:t>代码涉及：</a:t>
            </a:r>
            <a:r>
              <a:rPr lang="en-US" altLang="zh-CN">
                <a:sym typeface="+mn-ea"/>
              </a:rPr>
              <a:t>QString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QPushButton</a:t>
            </a:r>
            <a:r>
              <a:rPr lang="zh-CN" altLang="en-US">
                <a:sym typeface="+mn-ea"/>
              </a:rPr>
              <a:t>、QPropertyAnimation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塔座类及其基本属性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具有属性：有无塔座判断、位置、图像、大小</a:t>
            </a:r>
            <a:endParaRPr lang="zh-CN" altLang="en-US"/>
          </a:p>
          <a:p>
            <a:r>
              <a:rPr lang="zh-CN" altLang="en-US">
                <a:sym typeface="+mn-ea"/>
              </a:rPr>
              <a:t>具有方法：有无塔座判断、设置有无塔座、判断是否入境、绘制、获取位置</a:t>
            </a:r>
            <a:endParaRPr lang="zh-CN" altLang="en-US"/>
          </a:p>
          <a:p>
            <a:r>
              <a:rPr lang="zh-CN" altLang="en-US">
                <a:sym typeface="+mn-ea"/>
              </a:rPr>
              <a:t>代码涉及：</a:t>
            </a:r>
            <a:r>
              <a:rPr lang="en-US" altLang="zh-CN">
                <a:sym typeface="+mn-ea"/>
              </a:rPr>
              <a:t>QPoint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QPixmap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QPainter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敌人攻击路线及其基本属性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具有属性：航点位置、下一点指针</a:t>
            </a:r>
            <a:endParaRPr lang="zh-CN" altLang="en-US"/>
          </a:p>
          <a:p>
            <a:r>
              <a:rPr lang="zh-CN" altLang="en-US">
                <a:sym typeface="+mn-ea"/>
              </a:rPr>
              <a:t>具有方法：设置下一航点、获取下一航点、获取位置</a:t>
            </a:r>
            <a:endParaRPr lang="zh-CN" altLang="en-US"/>
          </a:p>
          <a:p>
            <a:r>
              <a:rPr lang="zh-CN" altLang="en-US">
                <a:sym typeface="+mn-ea"/>
              </a:rPr>
              <a:t>代码涉及：</a:t>
            </a:r>
            <a:r>
              <a:rPr lang="en-US" altLang="zh-CN">
                <a:sym typeface="+mn-ea"/>
              </a:rPr>
              <a:t>QPoint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QColor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QPainter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游戏场景切换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bug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具有属性：三个界面、返回信号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具有方法：更新界面、绘制、鼠标事件、塔的选择、游戏开始判断、设置敌人波数</a:t>
            </a:r>
            <a:endParaRPr lang="zh-CN" altLang="en-US"/>
          </a:p>
          <a:p>
            <a:r>
              <a:rPr lang="zh-CN" altLang="en-US">
                <a:sym typeface="+mn-ea"/>
              </a:rPr>
              <a:t>代码涉及：组合子弹类、敌人类、塔类、敌人路线类、按钮类、</a:t>
            </a:r>
            <a:r>
              <a:rPr lang="en-US" altLang="zh-CN">
                <a:sym typeface="+mn-ea"/>
              </a:rPr>
              <a:t>QList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QPainter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QTimer</a:t>
            </a:r>
            <a:r>
              <a:rPr lang="zh-CN" altLang="en-US">
                <a:sym typeface="+mn-ea"/>
              </a:rPr>
              <a:t>、QPixmap、QPoin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基本说明</a:t>
            </a:r>
            <a:endParaRPr lang="zh-CN" altLang="en-US" sz="4000"/>
          </a:p>
          <a:p>
            <a:endParaRPr lang="zh-CN" altLang="en-US" sz="4000"/>
          </a:p>
          <a:p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功能说明</a:t>
            </a:r>
            <a:endParaRPr lang="zh-C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原型：保卫萝卜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基础流程：</a:t>
            </a:r>
            <a:endParaRPr lang="zh-CN" altLang="en-US"/>
          </a:p>
        </p:txBody>
      </p:sp>
      <p:pic>
        <p:nvPicPr>
          <p:cNvPr id="4" name="图片 3" descr="15913701963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2630" y="2377440"/>
            <a:ext cx="6266815" cy="324802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2645410" y="4267200"/>
            <a:ext cx="1799590" cy="5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8154670" y="4144010"/>
            <a:ext cx="2332355" cy="245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45540" y="4144010"/>
            <a:ext cx="1363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游戏开始按钮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82275" y="3912235"/>
            <a:ext cx="1186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游戏退出按钮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77485" y="1825625"/>
            <a:ext cx="305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开始界面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85995" y="830580"/>
            <a:ext cx="358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关卡选择界面</a:t>
            </a:r>
            <a:endParaRPr lang="zh-CN" altLang="en-US"/>
          </a:p>
        </p:txBody>
      </p:sp>
      <p:pic>
        <p:nvPicPr>
          <p:cNvPr id="5" name="图片 4" descr="15913703792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0445" y="1321435"/>
            <a:ext cx="8830945" cy="457771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1663065" y="2943860"/>
            <a:ext cx="1118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963420" y="311785"/>
            <a:ext cx="1691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返回开始界面按钮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9580" y="2753360"/>
            <a:ext cx="1213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</a:t>
            </a:r>
            <a:r>
              <a:rPr lang="en-US" altLang="zh-CN"/>
              <a:t>1</a:t>
            </a:r>
            <a:r>
              <a:rPr lang="zh-CN" altLang="en-US"/>
              <a:t>选择按钮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63495" y="925830"/>
            <a:ext cx="231775" cy="87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40325" y="489585"/>
            <a:ext cx="395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</a:t>
            </a:r>
            <a:r>
              <a:rPr lang="en-US" altLang="zh-CN"/>
              <a:t>1</a:t>
            </a:r>
            <a:r>
              <a:rPr lang="zh-CN" altLang="en-US"/>
              <a:t>界面</a:t>
            </a:r>
            <a:endParaRPr lang="zh-CN" altLang="en-US"/>
          </a:p>
        </p:txBody>
      </p:sp>
      <p:pic>
        <p:nvPicPr>
          <p:cNvPr id="5" name="图片 4" descr="15913705092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0" y="1456055"/>
            <a:ext cx="8940165" cy="46342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45655" y="857885"/>
            <a:ext cx="2237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选择塔类型按钮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6605" y="803275"/>
            <a:ext cx="1377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返回关卡选择界面按钮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>
          <a:xfrm>
            <a:off x="1465580" y="1448435"/>
            <a:ext cx="798195" cy="869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7868285" y="1212215"/>
            <a:ext cx="20447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已实现功能说明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基础类型防御塔以及其基本属性</a:t>
            </a:r>
            <a:endParaRPr lang="zh-CN" altLang="en-US"/>
          </a:p>
          <a:p>
            <a:r>
              <a:rPr lang="zh-CN" altLang="en-US">
                <a:sym typeface="+mn-ea"/>
              </a:rPr>
              <a:t>基础类敌人以及其基础属性</a:t>
            </a:r>
            <a:endParaRPr lang="zh-CN" altLang="en-US"/>
          </a:p>
          <a:p>
            <a:r>
              <a:rPr lang="zh-CN" altLang="en-US"/>
              <a:t>基础类子弹及其基本属性</a:t>
            </a:r>
            <a:endParaRPr lang="zh-CN" altLang="en-US"/>
          </a:p>
          <a:p>
            <a:r>
              <a:rPr lang="zh-CN" altLang="en-US"/>
              <a:t>按钮类及其基本属性</a:t>
            </a:r>
            <a:endParaRPr lang="zh-CN" altLang="en-US"/>
          </a:p>
          <a:p>
            <a:r>
              <a:rPr lang="zh-CN" altLang="en-US"/>
              <a:t>塔座类及其基本属性</a:t>
            </a:r>
            <a:endParaRPr lang="zh-CN" altLang="en-US"/>
          </a:p>
          <a:p>
            <a:r>
              <a:rPr lang="zh-CN" altLang="en-US"/>
              <a:t>敌人攻击路线及其基本属性</a:t>
            </a:r>
            <a:endParaRPr lang="zh-CN" altLang="en-US"/>
          </a:p>
          <a:p>
            <a:r>
              <a:rPr lang="zh-CN" altLang="en-US"/>
              <a:t>游戏场景切换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基础类型防御塔以及其基本属性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bug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具有属性：当前位置、图像、攻击范围、攻击时间计时器、敌人列表、目标敌人对象</a:t>
            </a:r>
            <a:endParaRPr lang="zh-CN" altLang="en-US"/>
          </a:p>
          <a:p>
            <a:r>
              <a:rPr lang="zh-CN" altLang="en-US"/>
              <a:t>具有方法：绘制塔身、绘制他的攻击范围、攻击敌人、攻击判断、敌人选择判断、塔攻击范围显示判断、开始攻击判断，获取他所在位置</a:t>
            </a:r>
            <a:endParaRPr lang="zh-CN" altLang="en-US"/>
          </a:p>
          <a:p>
            <a:r>
              <a:rPr lang="zh-CN" altLang="en-US"/>
              <a:t>代码涉及：碰撞检测、</a:t>
            </a:r>
            <a:r>
              <a:rPr lang="en-US" altLang="zh-CN"/>
              <a:t>QTimer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QPainter</a:t>
            </a:r>
            <a:r>
              <a:rPr lang="zh-CN" altLang="en-US">
                <a:sym typeface="+mn-ea"/>
              </a:rPr>
              <a:t>、</a:t>
            </a:r>
            <a:r>
              <a:rPr lang="en-US" altLang="zh-CN"/>
              <a:t>QList</a:t>
            </a:r>
            <a:r>
              <a:rPr lang="zh-CN" altLang="en-US"/>
              <a:t>、</a:t>
            </a:r>
            <a:r>
              <a:rPr lang="en-US" altLang="zh-CN"/>
              <a:t>QPoint</a:t>
            </a:r>
            <a:r>
              <a:rPr lang="zh-CN" altLang="en-US"/>
              <a:t>、</a:t>
            </a:r>
            <a:r>
              <a:rPr lang="en-US" altLang="zh-CN"/>
              <a:t>QString</a:t>
            </a:r>
            <a:r>
              <a:rPr lang="zh-CN" altLang="en-US"/>
              <a:t>、组合敌人类、组合子弹类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基础类敌人以及其基础属性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bug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具有属性：当前位置、图像、受到攻击的塔对象、攻击路线、是否存活判断、总生命值、当前生命值、速度、所受伤害</a:t>
            </a:r>
            <a:endParaRPr lang="zh-CN" altLang="en-US"/>
          </a:p>
          <a:p>
            <a:r>
              <a:rPr lang="zh-CN" altLang="en-US"/>
              <a:t>具有方法：绘制、移动、改变当前位置、获取当前位置、离开攻击范围判断、进入攻击范围判断、碰撞检测、改变伤害</a:t>
            </a:r>
            <a:endParaRPr lang="zh-CN" altLang="en-US"/>
          </a:p>
          <a:p>
            <a:r>
              <a:rPr lang="zh-CN" altLang="en-US"/>
              <a:t>代码涉及：</a:t>
            </a:r>
            <a:r>
              <a:rPr lang="zh-CN" altLang="en-US">
                <a:sym typeface="+mn-ea"/>
              </a:rPr>
              <a:t>碰撞检测、</a:t>
            </a:r>
            <a:r>
              <a:rPr lang="en-US" altLang="zh-CN">
                <a:sym typeface="+mn-ea"/>
              </a:rPr>
              <a:t>QTimer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QList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QPoint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QPixmap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QString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QPainter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组合塔类、攻击路线类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基础类子弹及其基本属性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bug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具有属性：开始位置、目标位置、当前位置、图像、目标敌人、伤害值、是否击中目标判断</a:t>
            </a:r>
            <a:endParaRPr lang="zh-CN" altLang="en-US"/>
          </a:p>
          <a:p>
            <a:r>
              <a:rPr lang="zh-CN" altLang="en-US">
                <a:sym typeface="+mn-ea"/>
              </a:rPr>
              <a:t>具有方法：绘制、移动、获取当前位置、设置当前位置</a:t>
            </a:r>
            <a:endParaRPr lang="zh-CN" altLang="en-US"/>
          </a:p>
          <a:p>
            <a:r>
              <a:rPr lang="zh-CN" altLang="en-US">
                <a:sym typeface="+mn-ea"/>
              </a:rPr>
              <a:t>代码涉及：组合敌人类、</a:t>
            </a:r>
            <a:r>
              <a:rPr lang="en-US" altLang="zh-CN">
                <a:sym typeface="+mn-ea"/>
              </a:rPr>
              <a:t>QPoint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QPixmap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QPainter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WPS 文字</Application>
  <PresentationFormat>宽屏</PresentationFormat>
  <Paragraphs>91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Apple Color Emoji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freya</dc:creator>
  <cp:lastModifiedBy>freya</cp:lastModifiedBy>
  <cp:revision>3</cp:revision>
  <dcterms:created xsi:type="dcterms:W3CDTF">2020-06-05T15:52:53Z</dcterms:created>
  <dcterms:modified xsi:type="dcterms:W3CDTF">2020-06-05T15:52:53Z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