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39.jpeg" ContentType="image/jpeg"/>
  <Override PartName="/ppt/media/image36.png" ContentType="image/png"/>
  <Override PartName="/ppt/media/image32.png" ContentType="image/png"/>
  <Override PartName="/ppt/media/image30.png" ContentType="image/png"/>
  <Override PartName="/ppt/media/image27.png" ContentType="image/png"/>
  <Override PartName="/ppt/media/image26.png" ContentType="image/png"/>
  <Override PartName="/ppt/media/image38.png" ContentType="image/png"/>
  <Override PartName="/ppt/media/image33.png" ContentType="image/png"/>
  <Override PartName="/ppt/media/image25.png" ContentType="image/png"/>
  <Override PartName="/ppt/media/image28.png" ContentType="image/png"/>
  <Override PartName="/ppt/media/image37.png" ContentType="image/png"/>
  <Override PartName="/ppt/media/image22.png" ContentType="image/png"/>
  <Override PartName="/ppt/media/image3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3.png" ContentType="image/png"/>
  <Override PartName="/ppt/media/image23.png" ContentType="image/png"/>
  <Override PartName="/ppt/media/image35.png" ContentType="image/png"/>
  <Override PartName="/ppt/media/image12.png" ContentType="image/png"/>
  <Override PartName="/ppt/media/image11.png" ContentType="image/png"/>
  <Override PartName="/ppt/media/image15.png" ContentType="image/png"/>
  <Override PartName="/ppt/media/image9.png" ContentType="image/png"/>
  <Override PartName="/ppt/media/image8.png" ContentType="image/png"/>
  <Override PartName="/ppt/media/image29.png" ContentType="image/png"/>
  <Override PartName="/ppt/media/image7.jpeg" ContentType="image/jpeg"/>
  <Override PartName="/ppt/media/image24.png" ContentType="image/png"/>
  <Override PartName="/ppt/media/image21.png" ContentType="image/png"/>
  <Override PartName="/ppt/media/image34.png" ContentType="image/png"/>
  <Override PartName="/ppt/media/image6.png" ContentType="image/png"/>
  <Override PartName="/ppt/media/image10.jpeg" ContentType="image/jpeg"/>
  <Override PartName="/ppt/media/image5.png" ContentType="image/png"/>
  <Override PartName="/ppt/media/image16.png" ContentType="image/png"/>
  <Override PartName="/ppt/media/image4.jpeg" ContentType="image/jpeg"/>
  <Override PartName="/ppt/media/image17.png" ContentType="image/png"/>
  <Override PartName="/ppt/media/image14.png" ContentType="image/png"/>
  <Override PartName="/ppt/media/image3.png" ContentType="image/png"/>
  <Override PartName="/ppt/media/image2.png" ContentType="image/png"/>
  <Override PartName="/ppt/media/image1.jpeg" ContentType="image/jpe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de-DE" sz="4400">
                <a:latin typeface="Arial"/>
              </a:rPr>
              <a:t>Klicken Sie, um das Format des Titeltextes zu bearbeiten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de-DE" sz="3200">
                <a:latin typeface="Arial"/>
              </a:rPr>
              <a:t>Klicken Sie, um die Formate des Gliederungstextes zu bearbeiten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800">
                <a:latin typeface="Arial"/>
              </a:rPr>
              <a:t>Zweite Gliederungsebene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2400">
                <a:latin typeface="Arial"/>
              </a:rPr>
              <a:t>Dritte Gliederungsebene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2000">
                <a:latin typeface="Arial"/>
              </a:rPr>
              <a:t>Vierte Gliederungsebene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Sechste Gliederungsebene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Siebente Gliederungsebene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de-DE" sz="4400">
                <a:latin typeface="Arial"/>
              </a:rPr>
              <a:t>Klicken Sie, um das Format des Titeltextes zu bearbeiten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de-DE" sz="3200">
                <a:latin typeface="Arial"/>
              </a:rPr>
              <a:t>Klicken Sie, um die Formate des Gliederungstextes zu bearbeiten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800">
                <a:latin typeface="Arial"/>
              </a:rPr>
              <a:t>Zweite Gliederungsebene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2400">
                <a:latin typeface="Arial"/>
              </a:rPr>
              <a:t>Dritte Gliederungsebene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2000">
                <a:latin typeface="Arial"/>
              </a:rPr>
              <a:t>Vierte Gliederungsebene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Sechste Gliederungsebene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Siebente Gliederungsebene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de-DE" sz="4400">
                <a:latin typeface="Arial"/>
              </a:rPr>
              <a:t>Klicken Sie, um das Format des Titeltextes zu bearbeiten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de-DE" sz="3200">
                <a:latin typeface="Arial"/>
              </a:rPr>
              <a:t>Klicken Sie, um die Formate des Gliederungstextes zu bearbeiten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800">
                <a:latin typeface="Arial"/>
              </a:rPr>
              <a:t>Zweite Gliederungsebene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2400">
                <a:latin typeface="Arial"/>
              </a:rPr>
              <a:t>Dritte Gliederungsebene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2000">
                <a:latin typeface="Arial"/>
              </a:rPr>
              <a:t>Vierte Gliederungsebene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Sechste Gliederungsebene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Siebente Gliederungsebene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9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475640" y="3548520"/>
            <a:ext cx="6399360" cy="175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de-DE" sz="3200" strike="noStrike">
                <a:solidFill>
                  <a:srgbClr val="ffffff"/>
                </a:solidFill>
                <a:latin typeface="Calibri"/>
                <a:ea typeface="DejaVu Sans"/>
              </a:rPr>
              <a:t>Moritz Sauter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de-DE" sz="3200" strike="noStrike">
                <a:solidFill>
                  <a:srgbClr val="ffffff"/>
                </a:solidFill>
                <a:latin typeface="Calibri"/>
                <a:ea typeface="DejaVu Sans"/>
              </a:rPr>
              <a:t>Patrick Schmidt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de-DE" sz="4400" strike="noStrike">
                <a:solidFill>
                  <a:srgbClr val="ffffff"/>
                </a:solidFill>
                <a:latin typeface="Calibri"/>
                <a:ea typeface="DejaVu Sans"/>
              </a:rPr>
              <a:t>Metrics</a:t>
            </a:r>
            <a:endParaRPr/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360000" y="1296000"/>
            <a:ext cx="8494920" cy="539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de-DE" sz="4400" strike="noStrike">
                <a:solidFill>
                  <a:srgbClr val="ffffff"/>
                </a:solidFill>
                <a:latin typeface="Calibri"/>
                <a:ea typeface="DejaVu Sans"/>
              </a:rPr>
              <a:t>CI, Buildtools and Continuous Delivery</a:t>
            </a:r>
            <a:endParaRPr/>
          </a:p>
        </p:txBody>
      </p:sp>
      <p:pic>
        <p:nvPicPr>
          <p:cNvPr id="139" name="Picture 2" descr=""/>
          <p:cNvPicPr/>
          <p:nvPr/>
        </p:nvPicPr>
        <p:blipFill>
          <a:blip r:embed="rId1"/>
          <a:stretch/>
        </p:blipFill>
        <p:spPr>
          <a:xfrm>
            <a:off x="395640" y="1700640"/>
            <a:ext cx="3619800" cy="4967280"/>
          </a:xfrm>
          <a:prstGeom prst="rect">
            <a:avLst/>
          </a:prstGeom>
          <a:ln>
            <a:noFill/>
          </a:ln>
        </p:spPr>
      </p:pic>
      <p:pic>
        <p:nvPicPr>
          <p:cNvPr id="140" name="Picture 3" descr=""/>
          <p:cNvPicPr/>
          <p:nvPr/>
        </p:nvPicPr>
        <p:blipFill>
          <a:blip r:embed="rId2"/>
          <a:stretch/>
        </p:blipFill>
        <p:spPr>
          <a:xfrm>
            <a:off x="4327200" y="1917000"/>
            <a:ext cx="4491720" cy="4173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de-DE" sz="4400" strike="noStrike">
                <a:solidFill>
                  <a:srgbClr val="ffffff"/>
                </a:solidFill>
                <a:latin typeface="Calibri"/>
                <a:ea typeface="DejaVu Sans"/>
              </a:rPr>
              <a:t>Cost Estimation</a:t>
            </a:r>
            <a:endParaRPr/>
          </a:p>
        </p:txBody>
      </p:sp>
      <p:pic>
        <p:nvPicPr>
          <p:cNvPr id="142" name="Picture 2" descr=""/>
          <p:cNvPicPr/>
          <p:nvPr/>
        </p:nvPicPr>
        <p:blipFill>
          <a:blip r:embed="rId1"/>
          <a:stretch/>
        </p:blipFill>
        <p:spPr>
          <a:xfrm>
            <a:off x="3060000" y="1556640"/>
            <a:ext cx="5399280" cy="1715760"/>
          </a:xfrm>
          <a:prstGeom prst="rect">
            <a:avLst/>
          </a:prstGeom>
          <a:ln>
            <a:noFill/>
          </a:ln>
        </p:spPr>
      </p:pic>
      <p:sp>
        <p:nvSpPr>
          <p:cNvPr id="143" name="CustomShape 2"/>
          <p:cNvSpPr/>
          <p:nvPr/>
        </p:nvSpPr>
        <p:spPr>
          <a:xfrm>
            <a:off x="683640" y="1989000"/>
            <a:ext cx="1953000" cy="60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de-DE" sz="2400" strike="noStrike">
                <a:solidFill>
                  <a:srgbClr val="ffffff"/>
                </a:solidFill>
                <a:latin typeface="Calibri"/>
                <a:ea typeface="DejaVu Sans"/>
              </a:rPr>
              <a:t>Estimation:</a:t>
            </a:r>
            <a:endParaRPr/>
          </a:p>
        </p:txBody>
      </p:sp>
      <p:sp>
        <p:nvSpPr>
          <p:cNvPr id="144" name="CustomShape 3"/>
          <p:cNvSpPr/>
          <p:nvPr/>
        </p:nvSpPr>
        <p:spPr>
          <a:xfrm>
            <a:off x="647640" y="4761000"/>
            <a:ext cx="1953000" cy="60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de-DE" sz="2600" strike="noStrike">
                <a:solidFill>
                  <a:srgbClr val="ffffff"/>
                </a:solidFill>
                <a:latin typeface="Calibri"/>
                <a:ea typeface="DejaVu Sans"/>
              </a:rPr>
              <a:t>Real:</a:t>
            </a:r>
            <a:endParaRPr/>
          </a:p>
        </p:txBody>
      </p:sp>
      <p:pic>
        <p:nvPicPr>
          <p:cNvPr id="145" name="Picture 3" descr=""/>
          <p:cNvPicPr/>
          <p:nvPr/>
        </p:nvPicPr>
        <p:blipFill>
          <a:blip r:embed="rId2"/>
          <a:stretch/>
        </p:blipFill>
        <p:spPr>
          <a:xfrm>
            <a:off x="3060000" y="4317480"/>
            <a:ext cx="5395320" cy="1706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de-DE" sz="4400" strike="noStrike">
                <a:solidFill>
                  <a:srgbClr val="ffffff"/>
                </a:solidFill>
                <a:latin typeface="Calibri"/>
                <a:ea typeface="DejaVu Sans"/>
              </a:rPr>
              <a:t>OO Principles and Clean Code</a:t>
            </a:r>
            <a:endParaRPr/>
          </a:p>
        </p:txBody>
      </p:sp>
      <p:pic>
        <p:nvPicPr>
          <p:cNvPr id="147" name="Picture 2" descr=""/>
          <p:cNvPicPr/>
          <p:nvPr/>
        </p:nvPicPr>
        <p:blipFill>
          <a:blip r:embed="rId1"/>
          <a:stretch/>
        </p:blipFill>
        <p:spPr>
          <a:xfrm>
            <a:off x="755640" y="1340640"/>
            <a:ext cx="2824920" cy="5327640"/>
          </a:xfrm>
          <a:prstGeom prst="rect">
            <a:avLst/>
          </a:prstGeom>
          <a:ln>
            <a:noFill/>
          </a:ln>
        </p:spPr>
      </p:pic>
      <p:pic>
        <p:nvPicPr>
          <p:cNvPr id="148" name="Picture 3" descr=""/>
          <p:cNvPicPr/>
          <p:nvPr/>
        </p:nvPicPr>
        <p:blipFill>
          <a:blip r:embed="rId2"/>
          <a:stretch/>
        </p:blipFill>
        <p:spPr>
          <a:xfrm>
            <a:off x="4140000" y="1845000"/>
            <a:ext cx="4579920" cy="4027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de-DE" sz="4400" strike="noStrike">
                <a:solidFill>
                  <a:srgbClr val="ffffff"/>
                </a:solidFill>
                <a:latin typeface="Calibri"/>
                <a:ea typeface="DejaVu Sans"/>
              </a:rPr>
              <a:t>Design Patterns</a:t>
            </a:r>
            <a:endParaRPr/>
          </a:p>
        </p:txBody>
      </p:sp>
      <p:sp>
        <p:nvSpPr>
          <p:cNvPr id="150" name="CustomShape 2"/>
          <p:cNvSpPr/>
          <p:nvPr/>
        </p:nvSpPr>
        <p:spPr>
          <a:xfrm>
            <a:off x="5775480" y="1484640"/>
            <a:ext cx="3135960" cy="43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de-DE" sz="2000" strike="noStrike">
                <a:solidFill>
                  <a:srgbClr val="ffffff"/>
                </a:solidFill>
                <a:latin typeface="Calibri"/>
                <a:ea typeface="DejaVu Sans"/>
              </a:rPr>
              <a:t>Chain of Responsibility</a:t>
            </a:r>
            <a:endParaRPr/>
          </a:p>
        </p:txBody>
      </p:sp>
      <p:pic>
        <p:nvPicPr>
          <p:cNvPr id="151" name="Picture 2" descr=""/>
          <p:cNvPicPr/>
          <p:nvPr/>
        </p:nvPicPr>
        <p:blipFill>
          <a:blip r:embed="rId1"/>
          <a:stretch/>
        </p:blipFill>
        <p:spPr>
          <a:xfrm>
            <a:off x="467640" y="2544120"/>
            <a:ext cx="4856400" cy="3446640"/>
          </a:xfrm>
          <a:prstGeom prst="rect">
            <a:avLst/>
          </a:prstGeom>
          <a:ln>
            <a:noFill/>
          </a:ln>
        </p:spPr>
      </p:pic>
      <p:pic>
        <p:nvPicPr>
          <p:cNvPr id="152" name="Picture 3" descr=""/>
          <p:cNvPicPr/>
          <p:nvPr/>
        </p:nvPicPr>
        <p:blipFill>
          <a:blip r:embed="rId2"/>
          <a:stretch/>
        </p:blipFill>
        <p:spPr>
          <a:xfrm>
            <a:off x="5868000" y="1836360"/>
            <a:ext cx="2950920" cy="4861800"/>
          </a:xfrm>
          <a:prstGeom prst="rect">
            <a:avLst/>
          </a:prstGeom>
          <a:ln>
            <a:noFill/>
          </a:ln>
        </p:spPr>
      </p:pic>
      <p:sp>
        <p:nvSpPr>
          <p:cNvPr id="153" name="CustomShape 3"/>
          <p:cNvSpPr/>
          <p:nvPr/>
        </p:nvSpPr>
        <p:spPr>
          <a:xfrm>
            <a:off x="611640" y="4869000"/>
            <a:ext cx="4102920" cy="71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4"/>
          <p:cNvSpPr/>
          <p:nvPr/>
        </p:nvSpPr>
        <p:spPr>
          <a:xfrm>
            <a:off x="1859040" y="2112480"/>
            <a:ext cx="1608120" cy="43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de-DE" sz="2200" strike="noStrike">
                <a:solidFill>
                  <a:srgbClr val="ffffff"/>
                </a:solidFill>
                <a:latin typeface="Calibri"/>
                <a:ea typeface="DejaVu Sans"/>
              </a:rPr>
              <a:t>Decorator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de-DE" sz="4000" strike="noStrike">
                <a:solidFill>
                  <a:srgbClr val="ffffff"/>
                </a:solidFill>
                <a:latin typeface="Calibri"/>
                <a:ea typeface="DejaVu Sans"/>
              </a:rPr>
              <a:t>Components and Interfaces</a:t>
            </a:r>
            <a:endParaRPr/>
          </a:p>
        </p:txBody>
      </p:sp>
      <p:sp>
        <p:nvSpPr>
          <p:cNvPr id="156" name="CustomShape 2"/>
          <p:cNvSpPr/>
          <p:nvPr/>
        </p:nvSpPr>
        <p:spPr>
          <a:xfrm>
            <a:off x="1691640" y="1845000"/>
            <a:ext cx="1915920" cy="50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de-DE" sz="2600" strike="noStrike">
                <a:solidFill>
                  <a:srgbClr val="ffffff"/>
                </a:solidFill>
                <a:latin typeface="Calibri"/>
                <a:ea typeface="DejaVu Sans"/>
              </a:rPr>
              <a:t>Interface</a:t>
            </a:r>
            <a:endParaRPr/>
          </a:p>
        </p:txBody>
      </p:sp>
      <p:pic>
        <p:nvPicPr>
          <p:cNvPr id="157" name="Picture 2" descr=""/>
          <p:cNvPicPr/>
          <p:nvPr/>
        </p:nvPicPr>
        <p:blipFill>
          <a:blip r:embed="rId1"/>
          <a:stretch/>
        </p:blipFill>
        <p:spPr>
          <a:xfrm>
            <a:off x="260640" y="2421000"/>
            <a:ext cx="4534920" cy="4233600"/>
          </a:xfrm>
          <a:prstGeom prst="rect">
            <a:avLst/>
          </a:prstGeom>
          <a:ln>
            <a:noFill/>
          </a:ln>
        </p:spPr>
      </p:pic>
      <p:pic>
        <p:nvPicPr>
          <p:cNvPr id="158" name="Picture 3" descr=""/>
          <p:cNvPicPr/>
          <p:nvPr/>
        </p:nvPicPr>
        <p:blipFill>
          <a:blip r:embed="rId2"/>
          <a:stretch/>
        </p:blipFill>
        <p:spPr>
          <a:xfrm>
            <a:off x="6212160" y="1469880"/>
            <a:ext cx="2662920" cy="1900440"/>
          </a:xfrm>
          <a:prstGeom prst="rect">
            <a:avLst/>
          </a:prstGeom>
          <a:ln>
            <a:noFill/>
          </a:ln>
        </p:spPr>
      </p:pic>
      <p:pic>
        <p:nvPicPr>
          <p:cNvPr id="159" name="Picture 4" descr=""/>
          <p:cNvPicPr/>
          <p:nvPr/>
        </p:nvPicPr>
        <p:blipFill>
          <a:blip r:embed="rId3"/>
          <a:stretch/>
        </p:blipFill>
        <p:spPr>
          <a:xfrm>
            <a:off x="5109840" y="3479040"/>
            <a:ext cx="3763800" cy="3272040"/>
          </a:xfrm>
          <a:prstGeom prst="rect">
            <a:avLst/>
          </a:prstGeom>
          <a:ln>
            <a:noFill/>
          </a:ln>
        </p:spPr>
      </p:pic>
      <p:sp>
        <p:nvSpPr>
          <p:cNvPr id="160" name="CustomShape 3"/>
          <p:cNvSpPr/>
          <p:nvPr/>
        </p:nvSpPr>
        <p:spPr>
          <a:xfrm rot="16200000">
            <a:off x="4840560" y="2165040"/>
            <a:ext cx="2125080" cy="50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90000" bIns="90000"/>
          <a:p>
            <a:pPr>
              <a:lnSpc>
                <a:spcPct val="100000"/>
              </a:lnSpc>
            </a:pPr>
            <a:r>
              <a:rPr lang="de-DE" sz="2000" strike="noStrike">
                <a:solidFill>
                  <a:srgbClr val="ffffff"/>
                </a:solidFill>
                <a:latin typeface="Calibri"/>
                <a:ea typeface="DejaVu Sans"/>
              </a:rPr>
              <a:t>Implemenation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de-DE" sz="4400" strike="noStrike">
                <a:solidFill>
                  <a:srgbClr val="ffffff"/>
                </a:solidFill>
                <a:latin typeface="Calibri"/>
                <a:ea typeface="DejaVu Sans"/>
              </a:rPr>
              <a:t>GUI Development</a:t>
            </a:r>
            <a:endParaRPr/>
          </a:p>
        </p:txBody>
      </p:sp>
      <p:pic>
        <p:nvPicPr>
          <p:cNvPr id="162" name="Picture 2" descr=""/>
          <p:cNvPicPr/>
          <p:nvPr/>
        </p:nvPicPr>
        <p:blipFill>
          <a:blip r:embed="rId1"/>
          <a:stretch/>
        </p:blipFill>
        <p:spPr>
          <a:xfrm>
            <a:off x="1115640" y="1845000"/>
            <a:ext cx="7199280" cy="4411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de-DE" sz="4400" strike="noStrike">
                <a:solidFill>
                  <a:srgbClr val="ffffff"/>
                </a:solidFill>
                <a:latin typeface="Calibri"/>
                <a:ea typeface="DejaVu Sans"/>
              </a:rPr>
              <a:t>Dependency Injection</a:t>
            </a:r>
            <a:endParaRPr/>
          </a:p>
        </p:txBody>
      </p:sp>
      <p:sp>
        <p:nvSpPr>
          <p:cNvPr id="164" name="CustomShape 2"/>
          <p:cNvSpPr/>
          <p:nvPr/>
        </p:nvSpPr>
        <p:spPr>
          <a:xfrm>
            <a:off x="1012320" y="1989000"/>
            <a:ext cx="280692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de-DE" sz="2400" strike="noStrike">
                <a:solidFill>
                  <a:srgbClr val="ffffff"/>
                </a:solidFill>
                <a:latin typeface="Calibri"/>
                <a:ea typeface="DejaVu Sans"/>
              </a:rPr>
              <a:t>Configurationfile</a:t>
            </a:r>
            <a:endParaRPr/>
          </a:p>
        </p:txBody>
      </p:sp>
      <p:pic>
        <p:nvPicPr>
          <p:cNvPr id="165" name="Picture 2" descr=""/>
          <p:cNvPicPr/>
          <p:nvPr/>
        </p:nvPicPr>
        <p:blipFill>
          <a:blip r:embed="rId1"/>
          <a:stretch/>
        </p:blipFill>
        <p:spPr>
          <a:xfrm>
            <a:off x="352440" y="2781000"/>
            <a:ext cx="4125960" cy="3166920"/>
          </a:xfrm>
          <a:prstGeom prst="rect">
            <a:avLst/>
          </a:prstGeom>
          <a:ln>
            <a:noFill/>
          </a:ln>
        </p:spPr>
      </p:pic>
      <p:pic>
        <p:nvPicPr>
          <p:cNvPr id="166" name="Picture 3" descr=""/>
          <p:cNvPicPr/>
          <p:nvPr/>
        </p:nvPicPr>
        <p:blipFill>
          <a:blip r:embed="rId2"/>
          <a:stretch/>
        </p:blipFill>
        <p:spPr>
          <a:xfrm>
            <a:off x="4644000" y="2781000"/>
            <a:ext cx="4303800" cy="2950920"/>
          </a:xfrm>
          <a:prstGeom prst="rect">
            <a:avLst/>
          </a:prstGeom>
          <a:ln>
            <a:noFill/>
          </a:ln>
        </p:spPr>
      </p:pic>
      <p:sp>
        <p:nvSpPr>
          <p:cNvPr id="167" name="CustomShape 3"/>
          <p:cNvSpPr/>
          <p:nvPr/>
        </p:nvSpPr>
        <p:spPr>
          <a:xfrm>
            <a:off x="5392440" y="1919160"/>
            <a:ext cx="280692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de-DE" sz="2200" strike="noStrike">
                <a:solidFill>
                  <a:srgbClr val="ffffff"/>
                </a:solidFill>
                <a:latin typeface="Calibri"/>
                <a:ea typeface="DejaVu Sans"/>
              </a:rPr>
              <a:t>Snippet of MasterController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de-DE" sz="4400" strike="noStrike">
                <a:solidFill>
                  <a:srgbClr val="ffffff"/>
                </a:solidFill>
                <a:latin typeface="Calibri"/>
                <a:ea typeface="DejaVu Sans"/>
              </a:rPr>
              <a:t>Logging</a:t>
            </a:r>
            <a:endParaRPr/>
          </a:p>
        </p:txBody>
      </p:sp>
      <p:pic>
        <p:nvPicPr>
          <p:cNvPr id="169" name="Picture 3" descr=""/>
          <p:cNvPicPr/>
          <p:nvPr/>
        </p:nvPicPr>
        <p:blipFill>
          <a:blip r:embed="rId1"/>
          <a:stretch/>
        </p:blipFill>
        <p:spPr>
          <a:xfrm>
            <a:off x="251640" y="1484640"/>
            <a:ext cx="5905440" cy="3917160"/>
          </a:xfrm>
          <a:prstGeom prst="rect">
            <a:avLst/>
          </a:prstGeom>
          <a:ln>
            <a:noFill/>
          </a:ln>
        </p:spPr>
      </p:pic>
      <p:pic>
        <p:nvPicPr>
          <p:cNvPr id="170" name="Picture 4" descr=""/>
          <p:cNvPicPr/>
          <p:nvPr/>
        </p:nvPicPr>
        <p:blipFill>
          <a:blip r:embed="rId2"/>
          <a:stretch/>
        </p:blipFill>
        <p:spPr>
          <a:xfrm>
            <a:off x="4860000" y="4175640"/>
            <a:ext cx="4065840" cy="2389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457200" y="329400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de-DE" sz="4400" strike="noStrike">
                <a:solidFill>
                  <a:srgbClr val="ffffff"/>
                </a:solidFill>
                <a:latin typeface="Calibri"/>
                <a:ea typeface="DejaVu Sans"/>
              </a:rPr>
              <a:t>Demonstration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de-DE" sz="4400" strike="noStrike">
                <a:solidFill>
                  <a:srgbClr val="ffffff"/>
                </a:solidFill>
                <a:latin typeface="Calibri"/>
                <a:ea typeface="DejaVu Sans"/>
              </a:rPr>
              <a:t>Version Control Systems</a:t>
            </a:r>
            <a:endParaRPr/>
          </a:p>
        </p:txBody>
      </p:sp>
      <p:pic>
        <p:nvPicPr>
          <p:cNvPr id="110" name="Picture 2" descr=""/>
          <p:cNvPicPr/>
          <p:nvPr/>
        </p:nvPicPr>
        <p:blipFill>
          <a:blip r:embed="rId1"/>
          <a:stretch/>
        </p:blipFill>
        <p:spPr>
          <a:xfrm>
            <a:off x="1403640" y="1377720"/>
            <a:ext cx="6263280" cy="5227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de-DE" sz="4400" strike="noStrike">
                <a:solidFill>
                  <a:srgbClr val="ffffff"/>
                </a:solidFill>
                <a:latin typeface="Calibri"/>
                <a:ea typeface="DejaVu Sans"/>
              </a:rPr>
              <a:t>Scrum</a:t>
            </a:r>
            <a:endParaRPr/>
          </a:p>
        </p:txBody>
      </p:sp>
      <p:pic>
        <p:nvPicPr>
          <p:cNvPr id="112" name="Picture 2" descr=""/>
          <p:cNvPicPr/>
          <p:nvPr/>
        </p:nvPicPr>
        <p:blipFill>
          <a:blip r:embed="rId1"/>
          <a:stretch/>
        </p:blipFill>
        <p:spPr>
          <a:xfrm>
            <a:off x="179640" y="1412640"/>
            <a:ext cx="4537800" cy="2806920"/>
          </a:xfrm>
          <a:prstGeom prst="rect">
            <a:avLst/>
          </a:prstGeom>
          <a:ln>
            <a:noFill/>
          </a:ln>
        </p:spPr>
      </p:pic>
      <p:pic>
        <p:nvPicPr>
          <p:cNvPr id="113" name="Picture 3" descr=""/>
          <p:cNvPicPr/>
          <p:nvPr/>
        </p:nvPicPr>
        <p:blipFill>
          <a:blip r:embed="rId2"/>
          <a:stretch/>
        </p:blipFill>
        <p:spPr>
          <a:xfrm>
            <a:off x="4500000" y="2817000"/>
            <a:ext cx="4517280" cy="3756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de-DE" sz="4400" strike="noStrike">
                <a:solidFill>
                  <a:srgbClr val="ffffff"/>
                </a:solidFill>
                <a:latin typeface="Calibri"/>
                <a:ea typeface="DejaVu Sans"/>
              </a:rPr>
              <a:t>Scrum</a:t>
            </a:r>
            <a:endParaRPr/>
          </a:p>
        </p:txBody>
      </p:sp>
      <p:pic>
        <p:nvPicPr>
          <p:cNvPr id="115" name="Picture 2" descr=""/>
          <p:cNvPicPr/>
          <p:nvPr/>
        </p:nvPicPr>
        <p:blipFill>
          <a:blip r:embed="rId1"/>
          <a:stretch/>
        </p:blipFill>
        <p:spPr>
          <a:xfrm>
            <a:off x="3852000" y="5013000"/>
            <a:ext cx="5029920" cy="1601280"/>
          </a:xfrm>
          <a:prstGeom prst="rect">
            <a:avLst/>
          </a:prstGeom>
          <a:ln>
            <a:noFill/>
          </a:ln>
        </p:spPr>
      </p:pic>
      <p:pic>
        <p:nvPicPr>
          <p:cNvPr id="116" name="Picture 3" descr=""/>
          <p:cNvPicPr/>
          <p:nvPr/>
        </p:nvPicPr>
        <p:blipFill>
          <a:blip r:embed="rId2"/>
          <a:stretch/>
        </p:blipFill>
        <p:spPr>
          <a:xfrm>
            <a:off x="323640" y="1412640"/>
            <a:ext cx="5160600" cy="3332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de-DE" sz="4400" strike="noStrike">
                <a:solidFill>
                  <a:srgbClr val="ffffff"/>
                </a:solidFill>
                <a:latin typeface="Calibri"/>
                <a:ea typeface="DejaVu Sans"/>
              </a:rPr>
              <a:t>Scrum</a:t>
            </a:r>
            <a:endParaRPr/>
          </a:p>
        </p:txBody>
      </p:sp>
      <p:pic>
        <p:nvPicPr>
          <p:cNvPr id="118" name="Picture 2" descr=""/>
          <p:cNvPicPr/>
          <p:nvPr/>
        </p:nvPicPr>
        <p:blipFill>
          <a:blip r:embed="rId1"/>
          <a:stretch/>
        </p:blipFill>
        <p:spPr>
          <a:xfrm>
            <a:off x="3708000" y="5085000"/>
            <a:ext cx="5253120" cy="1543680"/>
          </a:xfrm>
          <a:prstGeom prst="rect">
            <a:avLst/>
          </a:prstGeom>
          <a:ln>
            <a:noFill/>
          </a:ln>
        </p:spPr>
      </p:pic>
      <p:pic>
        <p:nvPicPr>
          <p:cNvPr id="119" name="Picture 3" descr=""/>
          <p:cNvPicPr/>
          <p:nvPr/>
        </p:nvPicPr>
        <p:blipFill>
          <a:blip r:embed="rId2"/>
          <a:stretch/>
        </p:blipFill>
        <p:spPr>
          <a:xfrm>
            <a:off x="251640" y="1412640"/>
            <a:ext cx="5399280" cy="3569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de-DE" sz="4400" strike="noStrike">
                <a:solidFill>
                  <a:srgbClr val="ffffff"/>
                </a:solidFill>
                <a:latin typeface="Calibri"/>
                <a:ea typeface="DejaVu Sans"/>
              </a:rPr>
              <a:t>Layers and MVC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216000" y="3024000"/>
            <a:ext cx="8710920" cy="2122920"/>
          </a:xfrm>
          <a:prstGeom prst="rect">
            <a:avLst/>
          </a:prstGeom>
          <a:ln>
            <a:noFill/>
          </a:ln>
        </p:spPr>
      </p:pic>
      <p:sp>
        <p:nvSpPr>
          <p:cNvPr id="123" name="CustomShape 3"/>
          <p:cNvSpPr/>
          <p:nvPr/>
        </p:nvSpPr>
        <p:spPr>
          <a:xfrm>
            <a:off x="313200" y="2376000"/>
            <a:ext cx="4222080" cy="5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de-DE" sz="3200" strike="noStrike">
                <a:solidFill>
                  <a:srgbClr val="ffffff"/>
                </a:solidFill>
                <a:latin typeface="Calibri"/>
                <a:ea typeface="DejaVu Sans"/>
              </a:rPr>
              <a:t>Util Layer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de-DE" sz="4400" strike="noStrike">
                <a:solidFill>
                  <a:srgbClr val="ffffff"/>
                </a:solidFill>
                <a:latin typeface="Calibri"/>
                <a:ea typeface="DejaVu Sans"/>
              </a:rPr>
              <a:t>Layers and MVC</a:t>
            </a:r>
            <a:endParaRPr/>
          </a:p>
        </p:txBody>
      </p:sp>
      <p:sp>
        <p:nvSpPr>
          <p:cNvPr id="125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3"/>
          <p:cNvSpPr/>
          <p:nvPr/>
        </p:nvSpPr>
        <p:spPr>
          <a:xfrm>
            <a:off x="313200" y="2376000"/>
            <a:ext cx="4222080" cy="5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de-DE" sz="3200" strike="noStrike">
                <a:solidFill>
                  <a:srgbClr val="ffffff"/>
                </a:solidFill>
                <a:latin typeface="Calibri"/>
                <a:ea typeface="DejaVu Sans"/>
              </a:rPr>
              <a:t>Model Layer</a:t>
            </a:r>
            <a:endParaRPr/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792360" y="3168000"/>
            <a:ext cx="7630920" cy="280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de-DE" sz="4400" strike="noStrike">
                <a:solidFill>
                  <a:srgbClr val="ffffff"/>
                </a:solidFill>
                <a:latin typeface="Calibri"/>
                <a:ea typeface="DejaVu Sans"/>
              </a:rPr>
              <a:t>Layers and MVC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3"/>
          <p:cNvSpPr/>
          <p:nvPr/>
        </p:nvSpPr>
        <p:spPr>
          <a:xfrm>
            <a:off x="313200" y="2088000"/>
            <a:ext cx="4222080" cy="5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de-DE" sz="3200" strike="noStrike">
                <a:solidFill>
                  <a:srgbClr val="ffffff"/>
                </a:solidFill>
                <a:latin typeface="Calibri"/>
                <a:ea typeface="DejaVu Sans"/>
              </a:rPr>
              <a:t>Controller Layer</a:t>
            </a:r>
            <a:endParaRPr/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288000" y="2760840"/>
            <a:ext cx="8495280" cy="3790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de-DE" sz="4400" strike="noStrike">
                <a:solidFill>
                  <a:srgbClr val="ffffff"/>
                </a:solidFill>
                <a:latin typeface="Calibri"/>
                <a:ea typeface="DejaVu Sans"/>
              </a:rPr>
              <a:t>Layers and MVC</a:t>
            </a:r>
            <a:endParaRPr/>
          </a:p>
        </p:txBody>
      </p:sp>
      <p:sp>
        <p:nvSpPr>
          <p:cNvPr id="133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3"/>
          <p:cNvSpPr/>
          <p:nvPr/>
        </p:nvSpPr>
        <p:spPr>
          <a:xfrm>
            <a:off x="313200" y="2232000"/>
            <a:ext cx="4222080" cy="57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de-DE" sz="3200" strike="noStrike">
                <a:solidFill>
                  <a:srgbClr val="ffffff"/>
                </a:solidFill>
                <a:latin typeface="Calibri"/>
                <a:ea typeface="DejaVu Sans"/>
              </a:rPr>
              <a:t>View Layer</a:t>
            </a:r>
            <a:endParaRPr/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216000" y="2880000"/>
            <a:ext cx="8710920" cy="215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