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173B9-751E-465D-8DEE-F68A914A92A4}" type="datetimeFigureOut">
              <a:rPr lang="de-DE" smtClean="0"/>
              <a:t>14.01.2015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FFFB8-9CA1-46CD-A4C7-F8087F77068E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68833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173B9-751E-465D-8DEE-F68A914A92A4}" type="datetimeFigureOut">
              <a:rPr lang="de-DE" smtClean="0"/>
              <a:t>14.01.2015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FFFB8-9CA1-46CD-A4C7-F8087F77068E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65808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173B9-751E-465D-8DEE-F68A914A92A4}" type="datetimeFigureOut">
              <a:rPr lang="de-DE" smtClean="0"/>
              <a:t>14.01.2015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FFFB8-9CA1-46CD-A4C7-F8087F77068E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72383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173B9-751E-465D-8DEE-F68A914A92A4}" type="datetimeFigureOut">
              <a:rPr lang="de-DE" smtClean="0"/>
              <a:t>14.01.2015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FFFB8-9CA1-46CD-A4C7-F8087F77068E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48009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173B9-751E-465D-8DEE-F68A914A92A4}" type="datetimeFigureOut">
              <a:rPr lang="de-DE" smtClean="0"/>
              <a:t>14.01.2015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FFFB8-9CA1-46CD-A4C7-F8087F77068E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2357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173B9-751E-465D-8DEE-F68A914A92A4}" type="datetimeFigureOut">
              <a:rPr lang="de-DE" smtClean="0"/>
              <a:t>14.01.2015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FFFB8-9CA1-46CD-A4C7-F8087F77068E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91360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173B9-751E-465D-8DEE-F68A914A92A4}" type="datetimeFigureOut">
              <a:rPr lang="de-DE" smtClean="0"/>
              <a:t>14.01.2015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FFFB8-9CA1-46CD-A4C7-F8087F77068E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23438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173B9-751E-465D-8DEE-F68A914A92A4}" type="datetimeFigureOut">
              <a:rPr lang="de-DE" smtClean="0"/>
              <a:t>14.01.2015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FFFB8-9CA1-46CD-A4C7-F8087F77068E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81778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173B9-751E-465D-8DEE-F68A914A92A4}" type="datetimeFigureOut">
              <a:rPr lang="de-DE" smtClean="0"/>
              <a:t>14.01.2015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FFFB8-9CA1-46CD-A4C7-F8087F77068E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54660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173B9-751E-465D-8DEE-F68A914A92A4}" type="datetimeFigureOut">
              <a:rPr lang="de-DE" smtClean="0"/>
              <a:t>14.01.2015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FFFB8-9CA1-46CD-A4C7-F8087F77068E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64029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173B9-751E-465D-8DEE-F68A914A92A4}" type="datetimeFigureOut">
              <a:rPr lang="de-DE" smtClean="0"/>
              <a:t>14.01.2015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FFFB8-9CA1-46CD-A4C7-F8087F77068E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00271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173B9-751E-465D-8DEE-F68A914A92A4}" type="datetimeFigureOut">
              <a:rPr lang="de-DE" smtClean="0"/>
              <a:t>14.01.2015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9FFFB8-9CA1-46CD-A4C7-F8087F77068E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6170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475656" y="3548608"/>
            <a:ext cx="6400800" cy="1752600"/>
          </a:xfrm>
        </p:spPr>
        <p:txBody>
          <a:bodyPr/>
          <a:lstStyle/>
          <a:p>
            <a:r>
              <a:rPr lang="de-DE" b="1" dirty="0" smtClean="0">
                <a:solidFill>
                  <a:schemeClr val="bg1"/>
                </a:solidFill>
              </a:rPr>
              <a:t>Moritz Sauter</a:t>
            </a:r>
          </a:p>
          <a:p>
            <a:r>
              <a:rPr lang="de-DE" b="1" dirty="0" smtClean="0">
                <a:solidFill>
                  <a:schemeClr val="bg1"/>
                </a:solidFill>
              </a:rPr>
              <a:t>Patrick Schmidt</a:t>
            </a:r>
            <a:endParaRPr lang="de-DE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7577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OO Principles and Clean Code</a:t>
            </a:r>
            <a:endParaRPr lang="de-DE" dirty="0"/>
          </a:p>
        </p:txBody>
      </p:sp>
      <p:pic>
        <p:nvPicPr>
          <p:cNvPr id="8194" name="Picture 2" descr="Z:\SE presenmtation\updateTU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340768"/>
            <a:ext cx="2826396" cy="5329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3" descr="Z:\SE presenmtation\processInputLin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1844824"/>
            <a:ext cx="4581525" cy="402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2443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>
                <a:solidFill>
                  <a:schemeClr val="bg1"/>
                </a:solidFill>
              </a:rPr>
              <a:t>Design Patterns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5775548" y="1484784"/>
            <a:ext cx="3137520" cy="43204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de-DE" dirty="0" smtClean="0">
                <a:solidFill>
                  <a:schemeClr val="bg1"/>
                </a:solidFill>
              </a:rPr>
              <a:t>Chain </a:t>
            </a:r>
            <a:r>
              <a:rPr lang="de-DE" dirty="0" err="1" smtClean="0">
                <a:solidFill>
                  <a:schemeClr val="bg1"/>
                </a:solidFill>
              </a:rPr>
              <a:t>of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Responsibility</a:t>
            </a: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9218" name="Picture 2" descr="Z:\SE presenmtation\masterDecoratorControll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544106"/>
            <a:ext cx="4857750" cy="3448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9" name="Picture 3" descr="Z:\SE presenmtation\chai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1836454"/>
            <a:ext cx="2952328" cy="4863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Inhaltsplatzhalter 3"/>
          <p:cNvSpPr txBox="1">
            <a:spLocks/>
          </p:cNvSpPr>
          <p:nvPr/>
        </p:nvSpPr>
        <p:spPr>
          <a:xfrm>
            <a:off x="611560" y="4869160"/>
            <a:ext cx="4104456" cy="720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8" name="Inhaltsplatzhalter 3"/>
          <p:cNvSpPr txBox="1">
            <a:spLocks/>
          </p:cNvSpPr>
          <p:nvPr/>
        </p:nvSpPr>
        <p:spPr>
          <a:xfrm>
            <a:off x="1859002" y="2112413"/>
            <a:ext cx="1609572" cy="43204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dirty="0" err="1" smtClean="0">
                <a:solidFill>
                  <a:schemeClr val="bg1"/>
                </a:solidFill>
              </a:rPr>
              <a:t>Decorator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8433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b="1" dirty="0" smtClean="0">
                <a:solidFill>
                  <a:schemeClr val="bg1"/>
                </a:solidFill>
              </a:rPr>
              <a:t>Components </a:t>
            </a:r>
            <a:r>
              <a:rPr lang="de-DE" b="1" dirty="0" err="1" smtClean="0">
                <a:solidFill>
                  <a:schemeClr val="bg1"/>
                </a:solidFill>
              </a:rPr>
              <a:t>and</a:t>
            </a:r>
            <a:r>
              <a:rPr lang="de-DE" b="1" dirty="0" smtClean="0">
                <a:solidFill>
                  <a:schemeClr val="bg1"/>
                </a:solidFill>
              </a:rPr>
              <a:t> Interfaces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691680" y="1844824"/>
            <a:ext cx="1917196" cy="50405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de-DE" dirty="0" smtClean="0">
                <a:solidFill>
                  <a:schemeClr val="bg1"/>
                </a:solidFill>
              </a:rPr>
              <a:t>Interface</a:t>
            </a: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10242" name="Picture 2" descr="Z:\SE presenmtation\master_interfa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504" y="2420888"/>
            <a:ext cx="4536504" cy="4235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3" name="Picture 3" descr="Z:\SE presenmtation\master_interface_imp_shoo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2158" y="1469872"/>
            <a:ext cx="2664296" cy="1902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Z:\SE presenmtation\master_interface_imp_placeShip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9663" y="3478993"/>
            <a:ext cx="3765230" cy="3273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Inhaltsplatzhalter 2"/>
          <p:cNvSpPr txBox="1">
            <a:spLocks/>
          </p:cNvSpPr>
          <p:nvPr/>
        </p:nvSpPr>
        <p:spPr>
          <a:xfrm rot="16200000">
            <a:off x="4840876" y="2163693"/>
            <a:ext cx="2126544" cy="504056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dirty="0" err="1" smtClean="0">
                <a:solidFill>
                  <a:schemeClr val="bg1"/>
                </a:solidFill>
              </a:rPr>
              <a:t>Implemenation</a:t>
            </a:r>
            <a:endParaRPr lang="de-DE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961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>
                <a:solidFill>
                  <a:schemeClr val="bg1"/>
                </a:solidFill>
              </a:rPr>
              <a:t>GUI Development </a:t>
            </a:r>
            <a:r>
              <a:rPr lang="de-DE" b="1" dirty="0" err="1" smtClean="0">
                <a:solidFill>
                  <a:schemeClr val="bg1"/>
                </a:solidFill>
              </a:rPr>
              <a:t>and</a:t>
            </a:r>
            <a:r>
              <a:rPr lang="de-DE" b="1" dirty="0" smtClean="0">
                <a:solidFill>
                  <a:schemeClr val="bg1"/>
                </a:solidFill>
              </a:rPr>
              <a:t> Licensing</a:t>
            </a: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11266" name="Picture 2" descr="Z:\SE presenmtation\GU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844824"/>
            <a:ext cx="7200800" cy="4413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6053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err="1" smtClean="0">
                <a:solidFill>
                  <a:schemeClr val="bg1"/>
                </a:solidFill>
              </a:rPr>
              <a:t>Dependency</a:t>
            </a:r>
            <a:r>
              <a:rPr lang="de-DE" b="1" dirty="0" smtClean="0">
                <a:solidFill>
                  <a:schemeClr val="bg1"/>
                </a:solidFill>
              </a:rPr>
              <a:t> </a:t>
            </a:r>
            <a:r>
              <a:rPr lang="de-DE" b="1" dirty="0" err="1" smtClean="0">
                <a:solidFill>
                  <a:schemeClr val="bg1"/>
                </a:solidFill>
              </a:rPr>
              <a:t>Injection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12182" y="1988840"/>
            <a:ext cx="2808312" cy="648072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de-DE" dirty="0" err="1" smtClean="0">
                <a:solidFill>
                  <a:schemeClr val="bg1"/>
                </a:solidFill>
              </a:rPr>
              <a:t>Configurationfile</a:t>
            </a: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12290" name="Picture 2" descr="Z:\SE presenmtation\dependency_injec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566" y="2780928"/>
            <a:ext cx="4127544" cy="3168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1" name="Picture 3" descr="Z:\SE presenmtation\dependency_injection_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2780928"/>
            <a:ext cx="4305300" cy="295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Inhaltsplatzhalter 2"/>
          <p:cNvSpPr txBox="1">
            <a:spLocks/>
          </p:cNvSpPr>
          <p:nvPr/>
        </p:nvSpPr>
        <p:spPr>
          <a:xfrm>
            <a:off x="5392502" y="1919082"/>
            <a:ext cx="2808312" cy="648072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de-DE" dirty="0" err="1" smtClean="0">
                <a:solidFill>
                  <a:schemeClr val="bg1"/>
                </a:solidFill>
              </a:rPr>
              <a:t>Snippet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of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MasterController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4706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err="1" smtClean="0">
                <a:solidFill>
                  <a:schemeClr val="bg1"/>
                </a:solidFill>
              </a:rPr>
              <a:t>Logging</a:t>
            </a: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13315" name="Picture 3" descr="Z:\SE presenmtation\logg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484784"/>
            <a:ext cx="5906720" cy="3918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 descr="Z:\SE presenmtation\logger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4175460"/>
            <a:ext cx="4067175" cy="239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0474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457200" y="3294112"/>
            <a:ext cx="8229600" cy="1143000"/>
          </a:xfrm>
        </p:spPr>
        <p:txBody>
          <a:bodyPr/>
          <a:lstStyle/>
          <a:p>
            <a:r>
              <a:rPr lang="de-DE" b="1" dirty="0" smtClean="0">
                <a:solidFill>
                  <a:schemeClr val="bg1"/>
                </a:solidFill>
              </a:rPr>
              <a:t>Demonstration</a:t>
            </a:r>
            <a:endParaRPr lang="de-DE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7660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>
                <a:solidFill>
                  <a:schemeClr val="bg1"/>
                </a:solidFill>
              </a:rPr>
              <a:t>Version Control Systems</a:t>
            </a: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2050" name="Picture 2" descr="Z:\SE presenmtation\gi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377766"/>
            <a:ext cx="6264696" cy="5228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7134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err="1" smtClean="0">
                <a:solidFill>
                  <a:schemeClr val="bg1"/>
                </a:solidFill>
              </a:rPr>
              <a:t>Scrum</a:t>
            </a:r>
            <a:r>
              <a:rPr lang="de-DE" b="1" dirty="0" smtClean="0">
                <a:solidFill>
                  <a:schemeClr val="bg1"/>
                </a:solidFill>
              </a:rPr>
              <a:t> XP </a:t>
            </a:r>
            <a:r>
              <a:rPr lang="de-DE" b="1" dirty="0" err="1" smtClean="0">
                <a:solidFill>
                  <a:schemeClr val="bg1"/>
                </a:solidFill>
              </a:rPr>
              <a:t>and</a:t>
            </a:r>
            <a:r>
              <a:rPr lang="de-DE" b="1" dirty="0" smtClean="0">
                <a:solidFill>
                  <a:schemeClr val="bg1"/>
                </a:solidFill>
              </a:rPr>
              <a:t> TDD</a:t>
            </a: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3074" name="Picture 2" descr="Z:\SE presenmtation\sprint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412777"/>
            <a:ext cx="4539267" cy="280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Z:\SE presenmtation\backlog_sprint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2816933"/>
            <a:ext cx="4518691" cy="3758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0396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err="1" smtClean="0">
                <a:solidFill>
                  <a:schemeClr val="bg1"/>
                </a:solidFill>
              </a:rPr>
              <a:t>Scrum</a:t>
            </a:r>
            <a:r>
              <a:rPr lang="de-DE" b="1" dirty="0" smtClean="0">
                <a:solidFill>
                  <a:schemeClr val="bg1"/>
                </a:solidFill>
              </a:rPr>
              <a:t> XP </a:t>
            </a:r>
            <a:r>
              <a:rPr lang="de-DE" b="1" dirty="0" err="1" smtClean="0">
                <a:solidFill>
                  <a:schemeClr val="bg1"/>
                </a:solidFill>
              </a:rPr>
              <a:t>and</a:t>
            </a:r>
            <a:r>
              <a:rPr lang="de-DE" b="1" dirty="0" smtClean="0">
                <a:solidFill>
                  <a:schemeClr val="bg1"/>
                </a:solidFill>
              </a:rPr>
              <a:t> TDD</a:t>
            </a:r>
            <a:endParaRPr lang="de-DE" dirty="0"/>
          </a:p>
        </p:txBody>
      </p:sp>
      <p:pic>
        <p:nvPicPr>
          <p:cNvPr id="4098" name="Picture 2" descr="Z:\SE presenmtation\backlog_sprint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5013176"/>
            <a:ext cx="5031507" cy="1602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Z:\SE presenmtation\sprint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412776"/>
            <a:ext cx="5162089" cy="3333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6146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err="1" smtClean="0">
                <a:solidFill>
                  <a:schemeClr val="bg1"/>
                </a:solidFill>
              </a:rPr>
              <a:t>Scrum</a:t>
            </a:r>
            <a:r>
              <a:rPr lang="de-DE" b="1" dirty="0" smtClean="0">
                <a:solidFill>
                  <a:schemeClr val="bg1"/>
                </a:solidFill>
              </a:rPr>
              <a:t> XP </a:t>
            </a:r>
            <a:r>
              <a:rPr lang="de-DE" b="1" dirty="0" err="1" smtClean="0">
                <a:solidFill>
                  <a:schemeClr val="bg1"/>
                </a:solidFill>
              </a:rPr>
              <a:t>and</a:t>
            </a:r>
            <a:r>
              <a:rPr lang="de-DE" b="1" dirty="0" smtClean="0">
                <a:solidFill>
                  <a:schemeClr val="bg1"/>
                </a:solidFill>
              </a:rPr>
              <a:t> TDD</a:t>
            </a:r>
            <a:endParaRPr lang="de-DE" dirty="0"/>
          </a:p>
        </p:txBody>
      </p:sp>
      <p:pic>
        <p:nvPicPr>
          <p:cNvPr id="5122" name="Picture 2" descr="Z:\SE presenmtation\backlog_sprint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5085096"/>
            <a:ext cx="5254452" cy="1545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Z:\SE presenmtation\sprint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412776"/>
            <a:ext cx="5400600" cy="3571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5960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err="1" smtClean="0">
                <a:solidFill>
                  <a:schemeClr val="bg1"/>
                </a:solidFill>
              </a:rPr>
              <a:t>Layers</a:t>
            </a:r>
            <a:r>
              <a:rPr lang="de-DE" b="1" dirty="0" smtClean="0">
                <a:solidFill>
                  <a:schemeClr val="bg1"/>
                </a:solidFill>
              </a:rPr>
              <a:t> </a:t>
            </a:r>
            <a:r>
              <a:rPr lang="de-DE" b="1" dirty="0" err="1" smtClean="0">
                <a:solidFill>
                  <a:schemeClr val="bg1"/>
                </a:solidFill>
              </a:rPr>
              <a:t>and</a:t>
            </a:r>
            <a:r>
              <a:rPr lang="de-DE" b="1" dirty="0" smtClean="0">
                <a:solidFill>
                  <a:schemeClr val="bg1"/>
                </a:solidFill>
              </a:rPr>
              <a:t> MVC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Morgen structure101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93232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err="1" smtClean="0">
                <a:solidFill>
                  <a:schemeClr val="bg1"/>
                </a:solidFill>
              </a:rPr>
              <a:t>Metrics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Morgen Sonar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61363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CI, </a:t>
            </a:r>
            <a:r>
              <a:rPr lang="en-US" b="1" dirty="0" err="1" smtClean="0">
                <a:solidFill>
                  <a:schemeClr val="bg1"/>
                </a:solidFill>
              </a:rPr>
              <a:t>Buildtools</a:t>
            </a:r>
            <a:r>
              <a:rPr lang="en-US" b="1" dirty="0" smtClean="0">
                <a:solidFill>
                  <a:schemeClr val="bg1"/>
                </a:solidFill>
              </a:rPr>
              <a:t> and Continuous Delivery</a:t>
            </a: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6146" name="Picture 2" descr="Z:\SE presenmtation\jenki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700808"/>
            <a:ext cx="3621310" cy="4968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Z:\SE presenmtation\po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7079" y="1916832"/>
            <a:ext cx="4493255" cy="4174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9348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err="1" smtClean="0">
                <a:solidFill>
                  <a:schemeClr val="bg1"/>
                </a:solidFill>
              </a:rPr>
              <a:t>Cost</a:t>
            </a:r>
            <a:r>
              <a:rPr lang="de-DE" b="1" dirty="0" smtClean="0">
                <a:solidFill>
                  <a:schemeClr val="bg1"/>
                </a:solidFill>
              </a:rPr>
              <a:t> </a:t>
            </a:r>
            <a:r>
              <a:rPr lang="de-DE" b="1" dirty="0" err="1" smtClean="0">
                <a:solidFill>
                  <a:schemeClr val="bg1"/>
                </a:solidFill>
              </a:rPr>
              <a:t>Estimation</a:t>
            </a: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7170" name="Picture 2" descr="Z:\SE presenmtation\cost_es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1556792"/>
            <a:ext cx="5400601" cy="1717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683568" y="1988840"/>
            <a:ext cx="1954560" cy="60466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de-DE" dirty="0" err="1" smtClean="0">
                <a:solidFill>
                  <a:schemeClr val="bg1"/>
                </a:solidFill>
              </a:rPr>
              <a:t>Estimation</a:t>
            </a:r>
            <a:r>
              <a:rPr lang="de-DE" dirty="0" smtClean="0">
                <a:solidFill>
                  <a:schemeClr val="bg1"/>
                </a:solidFill>
              </a:rPr>
              <a:t>: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6" name="Inhaltsplatzhalter 3"/>
          <p:cNvSpPr txBox="1">
            <a:spLocks/>
          </p:cNvSpPr>
          <p:nvPr/>
        </p:nvSpPr>
        <p:spPr>
          <a:xfrm>
            <a:off x="755576" y="4869160"/>
            <a:ext cx="1954560" cy="6046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dirty="0" smtClean="0">
                <a:solidFill>
                  <a:schemeClr val="bg1"/>
                </a:solidFill>
              </a:rPr>
              <a:t>Real:</a:t>
            </a: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7171" name="Picture 3" descr="Z:\SE presenmtation\cost_rea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4317318"/>
            <a:ext cx="5396712" cy="1708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3957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</Words>
  <Application>Microsoft Office PowerPoint</Application>
  <PresentationFormat>Bildschirmpräsentation (4:3)</PresentationFormat>
  <Paragraphs>27</Paragraphs>
  <Slides>16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17" baseType="lpstr">
      <vt:lpstr>Larissa</vt:lpstr>
      <vt:lpstr>PowerPoint-Präsentation</vt:lpstr>
      <vt:lpstr>Version Control Systems</vt:lpstr>
      <vt:lpstr>Scrum XP and TDD</vt:lpstr>
      <vt:lpstr>Scrum XP and TDD</vt:lpstr>
      <vt:lpstr>Scrum XP and TDD</vt:lpstr>
      <vt:lpstr>Layers and MVC</vt:lpstr>
      <vt:lpstr>Metrics</vt:lpstr>
      <vt:lpstr>CI, Buildtools and Continuous Delivery</vt:lpstr>
      <vt:lpstr>Cost Estimation</vt:lpstr>
      <vt:lpstr>OO Principles and Clean Code</vt:lpstr>
      <vt:lpstr>Design Patterns</vt:lpstr>
      <vt:lpstr>Components and Interfaces</vt:lpstr>
      <vt:lpstr>GUI Development and Licensing</vt:lpstr>
      <vt:lpstr>Dependency Injection</vt:lpstr>
      <vt:lpstr>Logging</vt:lpstr>
      <vt:lpstr>Demonstration</vt:lpstr>
    </vt:vector>
  </TitlesOfParts>
  <Company>HTWG Konstanz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paschmid</dc:creator>
  <cp:lastModifiedBy>paschmid</cp:lastModifiedBy>
  <cp:revision>12</cp:revision>
  <dcterms:created xsi:type="dcterms:W3CDTF">2015-01-14T11:08:49Z</dcterms:created>
  <dcterms:modified xsi:type="dcterms:W3CDTF">2015-01-14T14:19:52Z</dcterms:modified>
</cp:coreProperties>
</file>