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AA994-590E-4004-BF46-08FD2CAC722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BFD5D6-1F64-49F0-B00E-FD8356F18DD6}">
      <dgm:prSet phldrT="[Texto]"/>
      <dgm:spPr/>
      <dgm:t>
        <a:bodyPr/>
        <a:lstStyle/>
        <a:p>
          <a:r>
            <a:rPr lang="pt-BR" dirty="0" smtClean="0"/>
            <a:t>Início</a:t>
          </a:r>
          <a:endParaRPr lang="pt-BR" dirty="0"/>
        </a:p>
      </dgm:t>
    </dgm:pt>
    <dgm:pt modelId="{57C0810A-21A0-4092-A46D-570F41CE69D1}" type="parTrans" cxnId="{1E48BAA5-40A0-4BC0-A05B-3E6D889CA303}">
      <dgm:prSet/>
      <dgm:spPr/>
      <dgm:t>
        <a:bodyPr/>
        <a:lstStyle/>
        <a:p>
          <a:endParaRPr lang="pt-BR"/>
        </a:p>
      </dgm:t>
    </dgm:pt>
    <dgm:pt modelId="{68C954E9-BC24-4A18-B0D5-2C522B29D1D9}" type="sibTrans" cxnId="{1E48BAA5-40A0-4BC0-A05B-3E6D889CA303}">
      <dgm:prSet/>
      <dgm:spPr/>
      <dgm:t>
        <a:bodyPr/>
        <a:lstStyle/>
        <a:p>
          <a:endParaRPr lang="pt-BR"/>
        </a:p>
      </dgm:t>
    </dgm:pt>
    <dgm:pt modelId="{3F1631BB-2BE3-4562-B85B-5DD31065A53B}">
      <dgm:prSet phldrT="[Texto]"/>
      <dgm:spPr/>
      <dgm:t>
        <a:bodyPr/>
        <a:lstStyle/>
        <a:p>
          <a:r>
            <a:rPr lang="pt-BR" dirty="0" err="1" smtClean="0"/>
            <a:t>Abre-Arq</a:t>
          </a:r>
          <a:endParaRPr lang="pt-BR" dirty="0"/>
        </a:p>
      </dgm:t>
    </dgm:pt>
    <dgm:pt modelId="{DC709179-B441-40B7-8C7A-15FF770901E4}" type="parTrans" cxnId="{46F66F42-BAA7-42ED-8C2F-7B0DED599132}">
      <dgm:prSet/>
      <dgm:spPr/>
      <dgm:t>
        <a:bodyPr/>
        <a:lstStyle/>
        <a:p>
          <a:endParaRPr lang="pt-BR"/>
        </a:p>
      </dgm:t>
    </dgm:pt>
    <dgm:pt modelId="{F7FB8DE5-0043-4016-96A1-BB05FDAE4A4B}" type="sibTrans" cxnId="{46F66F42-BAA7-42ED-8C2F-7B0DED599132}">
      <dgm:prSet/>
      <dgm:spPr/>
      <dgm:t>
        <a:bodyPr/>
        <a:lstStyle/>
        <a:p>
          <a:endParaRPr lang="pt-BR"/>
        </a:p>
      </dgm:t>
    </dgm:pt>
    <dgm:pt modelId="{349F9B8D-B9AB-4CB0-8B61-917BC514AF4C}">
      <dgm:prSet phldrT="[Texto]"/>
      <dgm:spPr/>
      <dgm:t>
        <a:bodyPr/>
        <a:lstStyle/>
        <a:p>
          <a:r>
            <a:rPr lang="pt-BR" dirty="0" smtClean="0"/>
            <a:t>Processo</a:t>
          </a:r>
          <a:endParaRPr lang="pt-BR" dirty="0"/>
        </a:p>
      </dgm:t>
    </dgm:pt>
    <dgm:pt modelId="{54B9FA2D-F813-49E2-9179-314E648E7008}" type="parTrans" cxnId="{4CC7B8C3-87FD-4CA2-8979-A5EF5B03CAF4}">
      <dgm:prSet/>
      <dgm:spPr/>
      <dgm:t>
        <a:bodyPr/>
        <a:lstStyle/>
        <a:p>
          <a:endParaRPr lang="pt-BR"/>
        </a:p>
      </dgm:t>
    </dgm:pt>
    <dgm:pt modelId="{78A4E6A1-F7CF-46C1-9AC3-BFA5584C2E0D}" type="sibTrans" cxnId="{4CC7B8C3-87FD-4CA2-8979-A5EF5B03CAF4}">
      <dgm:prSet/>
      <dgm:spPr/>
      <dgm:t>
        <a:bodyPr/>
        <a:lstStyle/>
        <a:p>
          <a:endParaRPr lang="pt-BR"/>
        </a:p>
      </dgm:t>
    </dgm:pt>
    <dgm:pt modelId="{6DD9188A-7409-4829-9E79-F078C198DC00}">
      <dgm:prSet phldrT="[Texto]"/>
      <dgm:spPr/>
      <dgm:t>
        <a:bodyPr/>
        <a:lstStyle/>
        <a:p>
          <a:r>
            <a:rPr lang="pt-BR" dirty="0" smtClean="0"/>
            <a:t>Finaliza</a:t>
          </a:r>
          <a:endParaRPr lang="pt-BR" dirty="0"/>
        </a:p>
      </dgm:t>
    </dgm:pt>
    <dgm:pt modelId="{3A3E7551-2C2F-45A4-80E0-F16D74861B5A}" type="parTrans" cxnId="{A419462C-0824-40A7-B794-080ED9454125}">
      <dgm:prSet/>
      <dgm:spPr/>
      <dgm:t>
        <a:bodyPr/>
        <a:lstStyle/>
        <a:p>
          <a:endParaRPr lang="pt-BR"/>
        </a:p>
      </dgm:t>
    </dgm:pt>
    <dgm:pt modelId="{14720F58-C28C-44FE-9183-AA9EBD6A8982}" type="sibTrans" cxnId="{A419462C-0824-40A7-B794-080ED9454125}">
      <dgm:prSet/>
      <dgm:spPr/>
      <dgm:t>
        <a:bodyPr/>
        <a:lstStyle/>
        <a:p>
          <a:endParaRPr lang="pt-BR"/>
        </a:p>
      </dgm:t>
    </dgm:pt>
    <dgm:pt modelId="{4FDE66CD-00D4-4C65-BE8A-56C8633C1292}">
      <dgm:prSet phldrT="[Texto]"/>
      <dgm:spPr/>
      <dgm:t>
        <a:bodyPr/>
        <a:lstStyle/>
        <a:p>
          <a:r>
            <a:rPr lang="pt-BR" dirty="0" smtClean="0"/>
            <a:t>Mostra-tela</a:t>
          </a:r>
          <a:endParaRPr lang="pt-BR" dirty="0"/>
        </a:p>
      </dgm:t>
    </dgm:pt>
    <dgm:pt modelId="{10F0ABBF-302B-4648-A170-5F113A2C786C}" type="parTrans" cxnId="{EBF65B6A-1B3C-402B-AA6D-E005B5E90A56}">
      <dgm:prSet/>
      <dgm:spPr/>
      <dgm:t>
        <a:bodyPr/>
        <a:lstStyle/>
        <a:p>
          <a:endParaRPr lang="pt-BR"/>
        </a:p>
      </dgm:t>
    </dgm:pt>
    <dgm:pt modelId="{5E33F194-C428-4836-AA80-56E9A5D5B38D}" type="sibTrans" cxnId="{EBF65B6A-1B3C-402B-AA6D-E005B5E90A56}">
      <dgm:prSet/>
      <dgm:spPr/>
      <dgm:t>
        <a:bodyPr/>
        <a:lstStyle/>
        <a:p>
          <a:endParaRPr lang="pt-BR"/>
        </a:p>
      </dgm:t>
    </dgm:pt>
    <dgm:pt modelId="{88E2D7C9-A92E-453C-AAC4-3B9A1E37553E}">
      <dgm:prSet phldrT="[Texto]"/>
      <dgm:spPr/>
      <dgm:t>
        <a:bodyPr/>
        <a:lstStyle/>
        <a:p>
          <a:r>
            <a:rPr lang="pt-BR" dirty="0" err="1" smtClean="0"/>
            <a:t>Entrada-Dados</a:t>
          </a:r>
          <a:endParaRPr lang="pt-BR" dirty="0"/>
        </a:p>
      </dgm:t>
    </dgm:pt>
    <dgm:pt modelId="{97EF8FC7-1676-4998-9634-BC368E15B7FE}" type="parTrans" cxnId="{70B7F998-2689-4F9B-A50F-241E3D2C65AD}">
      <dgm:prSet/>
      <dgm:spPr/>
      <dgm:t>
        <a:bodyPr/>
        <a:lstStyle/>
        <a:p>
          <a:endParaRPr lang="pt-BR"/>
        </a:p>
      </dgm:t>
    </dgm:pt>
    <dgm:pt modelId="{2FBB918F-D0C5-4722-9530-1FAF3EE67417}" type="sibTrans" cxnId="{70B7F998-2689-4F9B-A50F-241E3D2C65AD}">
      <dgm:prSet/>
      <dgm:spPr/>
      <dgm:t>
        <a:bodyPr/>
        <a:lstStyle/>
        <a:p>
          <a:endParaRPr lang="pt-BR"/>
        </a:p>
      </dgm:t>
    </dgm:pt>
    <dgm:pt modelId="{F291EB4D-F9C0-4E6D-98CE-92AB7F786CA2}">
      <dgm:prSet phldrT="[Texto]"/>
      <dgm:spPr/>
      <dgm:t>
        <a:bodyPr/>
        <a:lstStyle/>
        <a:p>
          <a:r>
            <a:rPr lang="pt-BR" dirty="0" smtClean="0"/>
            <a:t>Calcula</a:t>
          </a:r>
          <a:endParaRPr lang="pt-BR" dirty="0"/>
        </a:p>
      </dgm:t>
    </dgm:pt>
    <dgm:pt modelId="{F8575CA1-B5CD-49E1-8C07-2EB8A1F19656}" type="parTrans" cxnId="{80A7565A-7DC6-47E7-A48B-0948A6047412}">
      <dgm:prSet/>
      <dgm:spPr/>
      <dgm:t>
        <a:bodyPr/>
        <a:lstStyle/>
        <a:p>
          <a:endParaRPr lang="pt-BR"/>
        </a:p>
      </dgm:t>
    </dgm:pt>
    <dgm:pt modelId="{1BDC80E9-9E4B-4B7F-B8C0-342DE25A59F4}" type="sibTrans" cxnId="{80A7565A-7DC6-47E7-A48B-0948A6047412}">
      <dgm:prSet/>
      <dgm:spPr/>
      <dgm:t>
        <a:bodyPr/>
        <a:lstStyle/>
        <a:p>
          <a:endParaRPr lang="pt-BR"/>
        </a:p>
      </dgm:t>
    </dgm:pt>
    <dgm:pt modelId="{BC41FD15-E140-47D2-B013-5FA08D60E8D6}">
      <dgm:prSet phldrT="[Texto]"/>
      <dgm:spPr/>
      <dgm:t>
        <a:bodyPr/>
        <a:lstStyle/>
        <a:p>
          <a:r>
            <a:rPr lang="pt-BR" dirty="0" smtClean="0"/>
            <a:t>Gravar</a:t>
          </a:r>
          <a:endParaRPr lang="pt-BR" dirty="0"/>
        </a:p>
      </dgm:t>
    </dgm:pt>
    <dgm:pt modelId="{907DBB91-C2E8-4029-8618-8AED430084C1}" type="parTrans" cxnId="{C27852C4-EEA1-4F97-A281-4673D1F483D5}">
      <dgm:prSet/>
      <dgm:spPr/>
      <dgm:t>
        <a:bodyPr/>
        <a:lstStyle/>
        <a:p>
          <a:endParaRPr lang="pt-BR"/>
        </a:p>
      </dgm:t>
    </dgm:pt>
    <dgm:pt modelId="{979835B3-20AB-411C-8767-953163239D09}" type="sibTrans" cxnId="{C27852C4-EEA1-4F97-A281-4673D1F483D5}">
      <dgm:prSet/>
      <dgm:spPr/>
      <dgm:t>
        <a:bodyPr/>
        <a:lstStyle/>
        <a:p>
          <a:endParaRPr lang="pt-BR"/>
        </a:p>
      </dgm:t>
    </dgm:pt>
    <dgm:pt modelId="{7EE9B974-FE38-47D3-BF8C-B87C862C3CF4}">
      <dgm:prSet phldrT="[Texto]"/>
      <dgm:spPr/>
      <dgm:t>
        <a:bodyPr/>
        <a:lstStyle/>
        <a:p>
          <a:r>
            <a:rPr lang="pt-BR" dirty="0" smtClean="0"/>
            <a:t>Continua</a:t>
          </a:r>
          <a:endParaRPr lang="pt-BR" dirty="0"/>
        </a:p>
      </dgm:t>
    </dgm:pt>
    <dgm:pt modelId="{A73ACE8A-2812-4244-9A88-31F0B8FC49A6}" type="parTrans" cxnId="{27A7363C-BA18-4B40-A729-17A192B7E2E9}">
      <dgm:prSet/>
      <dgm:spPr/>
      <dgm:t>
        <a:bodyPr/>
        <a:lstStyle/>
        <a:p>
          <a:endParaRPr lang="pt-BR"/>
        </a:p>
      </dgm:t>
    </dgm:pt>
    <dgm:pt modelId="{2274C3F0-0CD6-472E-AB70-4A2ABB06C485}" type="sibTrans" cxnId="{27A7363C-BA18-4B40-A729-17A192B7E2E9}">
      <dgm:prSet/>
      <dgm:spPr/>
      <dgm:t>
        <a:bodyPr/>
        <a:lstStyle/>
        <a:p>
          <a:endParaRPr lang="pt-BR"/>
        </a:p>
      </dgm:t>
    </dgm:pt>
    <dgm:pt modelId="{3AB7B180-9A82-4B3E-97BB-C56E718AE716}">
      <dgm:prSet phldrT="[Texto]"/>
      <dgm:spPr/>
      <dgm:t>
        <a:bodyPr/>
        <a:lstStyle/>
        <a:p>
          <a:r>
            <a:rPr lang="pt-BR" dirty="0" err="1" smtClean="0"/>
            <a:t>Entra-Codigo</a:t>
          </a:r>
          <a:endParaRPr lang="pt-BR" dirty="0"/>
        </a:p>
      </dgm:t>
    </dgm:pt>
    <dgm:pt modelId="{5C0A91F9-1ED8-406B-A921-F069F9CB2ADF}" type="parTrans" cxnId="{BF7AE6D9-6BCC-4FAD-9858-3FE289646FFB}">
      <dgm:prSet/>
      <dgm:spPr/>
      <dgm:t>
        <a:bodyPr/>
        <a:lstStyle/>
        <a:p>
          <a:endParaRPr lang="pt-BR"/>
        </a:p>
      </dgm:t>
    </dgm:pt>
    <dgm:pt modelId="{0D582E7B-6752-4D9E-8518-BF1A6EF1898A}" type="sibTrans" cxnId="{BF7AE6D9-6BCC-4FAD-9858-3FE289646FFB}">
      <dgm:prSet/>
      <dgm:spPr/>
      <dgm:t>
        <a:bodyPr/>
        <a:lstStyle/>
        <a:p>
          <a:endParaRPr lang="pt-BR"/>
        </a:p>
      </dgm:t>
    </dgm:pt>
    <dgm:pt modelId="{E5CFFE5B-287A-4EEF-A1F0-F81D2BC04D8C}">
      <dgm:prSet phldrT="[Texto]"/>
      <dgm:spPr/>
      <dgm:t>
        <a:bodyPr/>
        <a:lstStyle/>
        <a:p>
          <a:r>
            <a:rPr lang="pt-BR" dirty="0" smtClean="0"/>
            <a:t>Entra-Nome</a:t>
          </a:r>
          <a:endParaRPr lang="pt-BR" dirty="0"/>
        </a:p>
      </dgm:t>
    </dgm:pt>
    <dgm:pt modelId="{09A96B50-D7DB-4E11-A422-25B95FE22128}" type="parTrans" cxnId="{1972B7A4-EAB0-4AB3-8834-43D411489B85}">
      <dgm:prSet/>
      <dgm:spPr/>
      <dgm:t>
        <a:bodyPr/>
        <a:lstStyle/>
        <a:p>
          <a:endParaRPr lang="pt-BR"/>
        </a:p>
      </dgm:t>
    </dgm:pt>
    <dgm:pt modelId="{E1BECF62-920F-4009-80EC-A7B22570CED8}" type="sibTrans" cxnId="{1972B7A4-EAB0-4AB3-8834-43D411489B85}">
      <dgm:prSet/>
      <dgm:spPr/>
      <dgm:t>
        <a:bodyPr/>
        <a:lstStyle/>
        <a:p>
          <a:endParaRPr lang="pt-BR"/>
        </a:p>
      </dgm:t>
    </dgm:pt>
    <dgm:pt modelId="{FF5B303A-4057-4C9B-94D4-0BBE19938616}">
      <dgm:prSet phldrT="[Texto]"/>
      <dgm:spPr/>
      <dgm:t>
        <a:bodyPr/>
        <a:lstStyle/>
        <a:p>
          <a:r>
            <a:rPr lang="pt-BR" dirty="0" smtClean="0"/>
            <a:t>. . . . </a:t>
          </a:r>
          <a:endParaRPr lang="pt-BR" dirty="0"/>
        </a:p>
      </dgm:t>
    </dgm:pt>
    <dgm:pt modelId="{2867073A-2DC9-493C-8079-68CF837E4DFA}" type="parTrans" cxnId="{1D9E9722-CDC9-4F2C-9DD2-39ACCA0C9506}">
      <dgm:prSet/>
      <dgm:spPr/>
      <dgm:t>
        <a:bodyPr/>
        <a:lstStyle/>
        <a:p>
          <a:endParaRPr lang="pt-BR"/>
        </a:p>
      </dgm:t>
    </dgm:pt>
    <dgm:pt modelId="{CA180067-2FAD-400C-9748-E5E70A01850E}" type="sibTrans" cxnId="{1D9E9722-CDC9-4F2C-9DD2-39ACCA0C9506}">
      <dgm:prSet/>
      <dgm:spPr/>
      <dgm:t>
        <a:bodyPr/>
        <a:lstStyle/>
        <a:p>
          <a:endParaRPr lang="pt-BR"/>
        </a:p>
      </dgm:t>
    </dgm:pt>
    <dgm:pt modelId="{37712524-6422-479A-8DFD-B1D12B5CB08B}" type="pres">
      <dgm:prSet presAssocID="{3ECAA994-590E-4004-BF46-08FD2CAC722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882588D-D7ED-4D05-AE89-5E2C00F07695}" type="pres">
      <dgm:prSet presAssocID="{3ECAA994-590E-4004-BF46-08FD2CAC722D}" presName="hierFlow" presStyleCnt="0"/>
      <dgm:spPr/>
    </dgm:pt>
    <dgm:pt modelId="{9309D162-927C-4F23-8B6C-3367EB158153}" type="pres">
      <dgm:prSet presAssocID="{3ECAA994-590E-4004-BF46-08FD2CAC722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6B171B-6178-4CFB-8550-3741AA53120E}" type="pres">
      <dgm:prSet presAssocID="{72BFD5D6-1F64-49F0-B00E-FD8356F18DD6}" presName="Name14" presStyleCnt="0"/>
      <dgm:spPr/>
    </dgm:pt>
    <dgm:pt modelId="{59551187-0F82-409A-80E1-4561C2C5A07E}" type="pres">
      <dgm:prSet presAssocID="{72BFD5D6-1F64-49F0-B00E-FD8356F18DD6}" presName="level1Shape" presStyleLbl="node0" presStyleIdx="0" presStyleCnt="1" custLinFactNeighborX="-710" custLinFactNeighborY="-676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BC3222-00C6-4A51-8C8C-48E0FF0139B5}" type="pres">
      <dgm:prSet presAssocID="{72BFD5D6-1F64-49F0-B00E-FD8356F18DD6}" presName="hierChild2" presStyleCnt="0"/>
      <dgm:spPr/>
    </dgm:pt>
    <dgm:pt modelId="{2DF3DB10-F2C4-4270-8158-6233AB969AFF}" type="pres">
      <dgm:prSet presAssocID="{DC709179-B441-40B7-8C7A-15FF770901E4}" presName="Name19" presStyleLbl="parChTrans1D2" presStyleIdx="0" presStyleCnt="3"/>
      <dgm:spPr/>
      <dgm:t>
        <a:bodyPr/>
        <a:lstStyle/>
        <a:p>
          <a:endParaRPr lang="pt-BR"/>
        </a:p>
      </dgm:t>
    </dgm:pt>
    <dgm:pt modelId="{DCA5B134-AC02-4581-AD67-8E79ECE2132C}" type="pres">
      <dgm:prSet presAssocID="{3F1631BB-2BE3-4562-B85B-5DD31065A53B}" presName="Name21" presStyleCnt="0"/>
      <dgm:spPr/>
    </dgm:pt>
    <dgm:pt modelId="{81424C60-BB2D-4632-BD41-5A53911FAECB}" type="pres">
      <dgm:prSet presAssocID="{3F1631BB-2BE3-4562-B85B-5DD31065A53B}" presName="level2Shape" presStyleLbl="node2" presStyleIdx="0" presStyleCnt="3" custLinFactNeighborX="-710" custLinFactNeighborY="-21409"/>
      <dgm:spPr/>
      <dgm:t>
        <a:bodyPr/>
        <a:lstStyle/>
        <a:p>
          <a:endParaRPr lang="pt-BR"/>
        </a:p>
      </dgm:t>
    </dgm:pt>
    <dgm:pt modelId="{0069CC83-045E-4C6D-9A35-AFE6BB7A7DB9}" type="pres">
      <dgm:prSet presAssocID="{3F1631BB-2BE3-4562-B85B-5DD31065A53B}" presName="hierChild3" presStyleCnt="0"/>
      <dgm:spPr/>
    </dgm:pt>
    <dgm:pt modelId="{1C179F62-8D31-456D-BF11-3925B9D64F09}" type="pres">
      <dgm:prSet presAssocID="{54B9FA2D-F813-49E2-9179-314E648E7008}" presName="Name19" presStyleLbl="parChTrans1D2" presStyleIdx="1" presStyleCnt="3"/>
      <dgm:spPr/>
      <dgm:t>
        <a:bodyPr/>
        <a:lstStyle/>
        <a:p>
          <a:endParaRPr lang="pt-BR"/>
        </a:p>
      </dgm:t>
    </dgm:pt>
    <dgm:pt modelId="{CB8C6974-AF4F-483A-9FF1-BF0CAA80D182}" type="pres">
      <dgm:prSet presAssocID="{349F9B8D-B9AB-4CB0-8B61-917BC514AF4C}" presName="Name21" presStyleCnt="0"/>
      <dgm:spPr/>
    </dgm:pt>
    <dgm:pt modelId="{685176B4-8311-4F58-B3C5-FBC06B97B9AF}" type="pres">
      <dgm:prSet presAssocID="{349F9B8D-B9AB-4CB0-8B61-917BC514AF4C}" presName="level2Shape" presStyleLbl="node2" presStyleIdx="1" presStyleCnt="3" custLinFactNeighborX="-710" custLinFactNeighborY="-21409"/>
      <dgm:spPr/>
      <dgm:t>
        <a:bodyPr/>
        <a:lstStyle/>
        <a:p>
          <a:endParaRPr lang="pt-BR"/>
        </a:p>
      </dgm:t>
    </dgm:pt>
    <dgm:pt modelId="{07848DE9-9C59-4058-869B-663930B948DD}" type="pres">
      <dgm:prSet presAssocID="{349F9B8D-B9AB-4CB0-8B61-917BC514AF4C}" presName="hierChild3" presStyleCnt="0"/>
      <dgm:spPr/>
    </dgm:pt>
    <dgm:pt modelId="{FD0ABB05-D47F-4758-B121-63874986D457}" type="pres">
      <dgm:prSet presAssocID="{10F0ABBF-302B-4648-A170-5F113A2C786C}" presName="Name19" presStyleLbl="parChTrans1D3" presStyleIdx="0" presStyleCnt="5"/>
      <dgm:spPr/>
      <dgm:t>
        <a:bodyPr/>
        <a:lstStyle/>
        <a:p>
          <a:endParaRPr lang="pt-BR"/>
        </a:p>
      </dgm:t>
    </dgm:pt>
    <dgm:pt modelId="{225B601F-C5AE-4291-981B-F9951CBB131D}" type="pres">
      <dgm:prSet presAssocID="{4FDE66CD-00D4-4C65-BE8A-56C8633C1292}" presName="Name21" presStyleCnt="0"/>
      <dgm:spPr/>
    </dgm:pt>
    <dgm:pt modelId="{25732862-647B-4974-BA28-6EDE3176B794}" type="pres">
      <dgm:prSet presAssocID="{4FDE66CD-00D4-4C65-BE8A-56C8633C1292}" presName="level2Shape" presStyleLbl="node3" presStyleIdx="0" presStyleCnt="5" custLinFactNeighborX="2669" custLinFactNeighborY="26300"/>
      <dgm:spPr/>
      <dgm:t>
        <a:bodyPr/>
        <a:lstStyle/>
        <a:p>
          <a:endParaRPr lang="pt-BR"/>
        </a:p>
      </dgm:t>
    </dgm:pt>
    <dgm:pt modelId="{B0B98979-4D5E-4E3D-A497-F706790E471A}" type="pres">
      <dgm:prSet presAssocID="{4FDE66CD-00D4-4C65-BE8A-56C8633C1292}" presName="hierChild3" presStyleCnt="0"/>
      <dgm:spPr/>
    </dgm:pt>
    <dgm:pt modelId="{97704F4C-0D4A-4BE9-BAA5-9C47E38C18BB}" type="pres">
      <dgm:prSet presAssocID="{97EF8FC7-1676-4998-9634-BC368E15B7FE}" presName="Name19" presStyleLbl="parChTrans1D3" presStyleIdx="1" presStyleCnt="5"/>
      <dgm:spPr/>
      <dgm:t>
        <a:bodyPr/>
        <a:lstStyle/>
        <a:p>
          <a:endParaRPr lang="pt-BR"/>
        </a:p>
      </dgm:t>
    </dgm:pt>
    <dgm:pt modelId="{2B6561E6-3E67-4280-86EA-E8E0F933ACF0}" type="pres">
      <dgm:prSet presAssocID="{88E2D7C9-A92E-453C-AAC4-3B9A1E37553E}" presName="Name21" presStyleCnt="0"/>
      <dgm:spPr/>
    </dgm:pt>
    <dgm:pt modelId="{AB81042D-2ED3-4C5E-A642-86D911B6227D}" type="pres">
      <dgm:prSet presAssocID="{88E2D7C9-A92E-453C-AAC4-3B9A1E37553E}" presName="level2Shape" presStyleLbl="node3" presStyleIdx="1" presStyleCnt="5" custLinFactNeighborX="2669" custLinFactNeighborY="26300"/>
      <dgm:spPr/>
      <dgm:t>
        <a:bodyPr/>
        <a:lstStyle/>
        <a:p>
          <a:endParaRPr lang="pt-BR"/>
        </a:p>
      </dgm:t>
    </dgm:pt>
    <dgm:pt modelId="{7B0867DF-6146-4FB4-83F4-D49A93B591CC}" type="pres">
      <dgm:prSet presAssocID="{88E2D7C9-A92E-453C-AAC4-3B9A1E37553E}" presName="hierChild3" presStyleCnt="0"/>
      <dgm:spPr/>
    </dgm:pt>
    <dgm:pt modelId="{1EA4AEE5-B617-4D41-90E5-DEB54841DEF0}" type="pres">
      <dgm:prSet presAssocID="{5C0A91F9-1ED8-406B-A921-F069F9CB2ADF}" presName="Name19" presStyleLbl="parChTrans1D4" presStyleIdx="0" presStyleCnt="3"/>
      <dgm:spPr/>
      <dgm:t>
        <a:bodyPr/>
        <a:lstStyle/>
        <a:p>
          <a:endParaRPr lang="pt-BR"/>
        </a:p>
      </dgm:t>
    </dgm:pt>
    <dgm:pt modelId="{BDEC0038-06F1-4723-80AC-2C25D667D02C}" type="pres">
      <dgm:prSet presAssocID="{3AB7B180-9A82-4B3E-97BB-C56E718AE716}" presName="Name21" presStyleCnt="0"/>
      <dgm:spPr/>
    </dgm:pt>
    <dgm:pt modelId="{6D6FDD54-509F-4F62-8FF7-F5358DBAAC97}" type="pres">
      <dgm:prSet presAssocID="{3AB7B180-9A82-4B3E-97BB-C56E718AE716}" presName="level2Shape" presStyleLbl="node4" presStyleIdx="0" presStyleCnt="3" custLinFactNeighborX="-303" custLinFactNeighborY="56131"/>
      <dgm:spPr/>
      <dgm:t>
        <a:bodyPr/>
        <a:lstStyle/>
        <a:p>
          <a:endParaRPr lang="pt-BR"/>
        </a:p>
      </dgm:t>
    </dgm:pt>
    <dgm:pt modelId="{BBC4C27F-9E38-44BB-B4AB-F118B0E5A278}" type="pres">
      <dgm:prSet presAssocID="{3AB7B180-9A82-4B3E-97BB-C56E718AE716}" presName="hierChild3" presStyleCnt="0"/>
      <dgm:spPr/>
    </dgm:pt>
    <dgm:pt modelId="{53951C37-9279-4627-B42F-3F441E2C8EC7}" type="pres">
      <dgm:prSet presAssocID="{09A96B50-D7DB-4E11-A422-25B95FE22128}" presName="Name19" presStyleLbl="parChTrans1D4" presStyleIdx="1" presStyleCnt="3"/>
      <dgm:spPr/>
      <dgm:t>
        <a:bodyPr/>
        <a:lstStyle/>
        <a:p>
          <a:endParaRPr lang="pt-BR"/>
        </a:p>
      </dgm:t>
    </dgm:pt>
    <dgm:pt modelId="{D21033F9-ED55-4AFF-B944-E7E6317DB4F1}" type="pres">
      <dgm:prSet presAssocID="{E5CFFE5B-287A-4EEF-A1F0-F81D2BC04D8C}" presName="Name21" presStyleCnt="0"/>
      <dgm:spPr/>
    </dgm:pt>
    <dgm:pt modelId="{233FD4B8-6788-4B8A-9817-8ED8AAC08E00}" type="pres">
      <dgm:prSet presAssocID="{E5CFFE5B-287A-4EEF-A1F0-F81D2BC04D8C}" presName="level2Shape" presStyleLbl="node4" presStyleIdx="1" presStyleCnt="3" custLinFactNeighborX="4151" custLinFactNeighborY="56819"/>
      <dgm:spPr/>
      <dgm:t>
        <a:bodyPr/>
        <a:lstStyle/>
        <a:p>
          <a:endParaRPr lang="pt-BR"/>
        </a:p>
      </dgm:t>
    </dgm:pt>
    <dgm:pt modelId="{649DA2CC-5FE1-44BC-963A-A3ADC17AA6FE}" type="pres">
      <dgm:prSet presAssocID="{E5CFFE5B-287A-4EEF-A1F0-F81D2BC04D8C}" presName="hierChild3" presStyleCnt="0"/>
      <dgm:spPr/>
    </dgm:pt>
    <dgm:pt modelId="{3963E872-A438-4B0F-86FE-20AA6BDE5DB8}" type="pres">
      <dgm:prSet presAssocID="{2867073A-2DC9-493C-8079-68CF837E4DFA}" presName="Name19" presStyleLbl="parChTrans1D4" presStyleIdx="2" presStyleCnt="3"/>
      <dgm:spPr/>
      <dgm:t>
        <a:bodyPr/>
        <a:lstStyle/>
        <a:p>
          <a:endParaRPr lang="pt-BR"/>
        </a:p>
      </dgm:t>
    </dgm:pt>
    <dgm:pt modelId="{54981DE5-0ED2-493F-9783-390913714C62}" type="pres">
      <dgm:prSet presAssocID="{FF5B303A-4057-4C9B-94D4-0BBE19938616}" presName="Name21" presStyleCnt="0"/>
      <dgm:spPr/>
    </dgm:pt>
    <dgm:pt modelId="{55B226C7-B990-4FC1-8023-C1F281A1F61F}" type="pres">
      <dgm:prSet presAssocID="{FF5B303A-4057-4C9B-94D4-0BBE19938616}" presName="level2Shape" presStyleLbl="node4" presStyleIdx="2" presStyleCnt="3" custLinFactNeighborX="-710" custLinFactNeighborY="56131"/>
      <dgm:spPr/>
      <dgm:t>
        <a:bodyPr/>
        <a:lstStyle/>
        <a:p>
          <a:endParaRPr lang="pt-BR"/>
        </a:p>
      </dgm:t>
    </dgm:pt>
    <dgm:pt modelId="{4CD985E3-9D44-4D0F-BE57-9F930AADA402}" type="pres">
      <dgm:prSet presAssocID="{FF5B303A-4057-4C9B-94D4-0BBE19938616}" presName="hierChild3" presStyleCnt="0"/>
      <dgm:spPr/>
    </dgm:pt>
    <dgm:pt modelId="{7F9858A7-F037-4D39-8295-AC03530A46F9}" type="pres">
      <dgm:prSet presAssocID="{F8575CA1-B5CD-49E1-8C07-2EB8A1F19656}" presName="Name19" presStyleLbl="parChTrans1D3" presStyleIdx="2" presStyleCnt="5"/>
      <dgm:spPr/>
      <dgm:t>
        <a:bodyPr/>
        <a:lstStyle/>
        <a:p>
          <a:endParaRPr lang="pt-BR"/>
        </a:p>
      </dgm:t>
    </dgm:pt>
    <dgm:pt modelId="{4966B6C0-80A7-4D6E-80BA-08F8ADAD33BA}" type="pres">
      <dgm:prSet presAssocID="{F291EB4D-F9C0-4E6D-98CE-92AB7F786CA2}" presName="Name21" presStyleCnt="0"/>
      <dgm:spPr/>
    </dgm:pt>
    <dgm:pt modelId="{9732D75F-4F94-44CA-8295-C024EC14994C}" type="pres">
      <dgm:prSet presAssocID="{F291EB4D-F9C0-4E6D-98CE-92AB7F786CA2}" presName="level2Shape" presStyleLbl="node3" presStyleIdx="2" presStyleCnt="5" custLinFactNeighborX="2669" custLinFactNeighborY="26300"/>
      <dgm:spPr/>
      <dgm:t>
        <a:bodyPr/>
        <a:lstStyle/>
        <a:p>
          <a:endParaRPr lang="pt-BR"/>
        </a:p>
      </dgm:t>
    </dgm:pt>
    <dgm:pt modelId="{98A02BB6-B8AB-48AA-AE6C-DF84B3B5EF02}" type="pres">
      <dgm:prSet presAssocID="{F291EB4D-F9C0-4E6D-98CE-92AB7F786CA2}" presName="hierChild3" presStyleCnt="0"/>
      <dgm:spPr/>
    </dgm:pt>
    <dgm:pt modelId="{8F0AB437-D9E0-4866-8D08-AD304473B9CB}" type="pres">
      <dgm:prSet presAssocID="{907DBB91-C2E8-4029-8618-8AED430084C1}" presName="Name19" presStyleLbl="parChTrans1D3" presStyleIdx="3" presStyleCnt="5"/>
      <dgm:spPr/>
      <dgm:t>
        <a:bodyPr/>
        <a:lstStyle/>
        <a:p>
          <a:endParaRPr lang="pt-BR"/>
        </a:p>
      </dgm:t>
    </dgm:pt>
    <dgm:pt modelId="{39B5C1DF-3E8A-45F9-82C4-C7A6319AC9EE}" type="pres">
      <dgm:prSet presAssocID="{BC41FD15-E140-47D2-B013-5FA08D60E8D6}" presName="Name21" presStyleCnt="0"/>
      <dgm:spPr/>
    </dgm:pt>
    <dgm:pt modelId="{59880D01-F903-4062-B730-69A8621900C9}" type="pres">
      <dgm:prSet presAssocID="{BC41FD15-E140-47D2-B013-5FA08D60E8D6}" presName="level2Shape" presStyleLbl="node3" presStyleIdx="3" presStyleCnt="5" custLinFactNeighborX="2669" custLinFactNeighborY="26300"/>
      <dgm:spPr/>
      <dgm:t>
        <a:bodyPr/>
        <a:lstStyle/>
        <a:p>
          <a:endParaRPr lang="pt-BR"/>
        </a:p>
      </dgm:t>
    </dgm:pt>
    <dgm:pt modelId="{F9F6B9E2-7631-4117-A6B3-ECBA0756343F}" type="pres">
      <dgm:prSet presAssocID="{BC41FD15-E140-47D2-B013-5FA08D60E8D6}" presName="hierChild3" presStyleCnt="0"/>
      <dgm:spPr/>
    </dgm:pt>
    <dgm:pt modelId="{1440F466-4959-4AFC-8DA7-AB90A5F504A4}" type="pres">
      <dgm:prSet presAssocID="{A73ACE8A-2812-4244-9A88-31F0B8FC49A6}" presName="Name19" presStyleLbl="parChTrans1D3" presStyleIdx="4" presStyleCnt="5"/>
      <dgm:spPr/>
      <dgm:t>
        <a:bodyPr/>
        <a:lstStyle/>
        <a:p>
          <a:endParaRPr lang="pt-BR"/>
        </a:p>
      </dgm:t>
    </dgm:pt>
    <dgm:pt modelId="{BEA50214-AA1D-4EF5-81F5-D0E5C4836CEE}" type="pres">
      <dgm:prSet presAssocID="{7EE9B974-FE38-47D3-BF8C-B87C862C3CF4}" presName="Name21" presStyleCnt="0"/>
      <dgm:spPr/>
    </dgm:pt>
    <dgm:pt modelId="{59CBF21C-0654-4EAF-9894-793EBA6D6B84}" type="pres">
      <dgm:prSet presAssocID="{7EE9B974-FE38-47D3-BF8C-B87C862C3CF4}" presName="level2Shape" presStyleLbl="node3" presStyleIdx="4" presStyleCnt="5" custLinFactNeighborX="1486" custLinFactNeighborY="26300"/>
      <dgm:spPr/>
      <dgm:t>
        <a:bodyPr/>
        <a:lstStyle/>
        <a:p>
          <a:endParaRPr lang="pt-BR"/>
        </a:p>
      </dgm:t>
    </dgm:pt>
    <dgm:pt modelId="{82D45AA2-EFAC-478D-B3FB-BE36EF85037C}" type="pres">
      <dgm:prSet presAssocID="{7EE9B974-FE38-47D3-BF8C-B87C862C3CF4}" presName="hierChild3" presStyleCnt="0"/>
      <dgm:spPr/>
    </dgm:pt>
    <dgm:pt modelId="{9CB0AA0D-7597-4FEE-A855-5698E9461F94}" type="pres">
      <dgm:prSet presAssocID="{3A3E7551-2C2F-45A4-80E0-F16D74861B5A}" presName="Name19" presStyleLbl="parChTrans1D2" presStyleIdx="2" presStyleCnt="3"/>
      <dgm:spPr/>
      <dgm:t>
        <a:bodyPr/>
        <a:lstStyle/>
        <a:p>
          <a:endParaRPr lang="pt-BR"/>
        </a:p>
      </dgm:t>
    </dgm:pt>
    <dgm:pt modelId="{89DCF323-6F2C-496C-98BF-3F9B882D66E9}" type="pres">
      <dgm:prSet presAssocID="{6DD9188A-7409-4829-9E79-F078C198DC00}" presName="Name21" presStyleCnt="0"/>
      <dgm:spPr/>
    </dgm:pt>
    <dgm:pt modelId="{7237CB59-EE23-42C3-97DC-A060AD79846A}" type="pres">
      <dgm:prSet presAssocID="{6DD9188A-7409-4829-9E79-F078C198DC00}" presName="level2Shape" presStyleLbl="node2" presStyleIdx="2" presStyleCnt="3" custLinFactNeighborX="-710" custLinFactNeighborY="-21409"/>
      <dgm:spPr/>
      <dgm:t>
        <a:bodyPr/>
        <a:lstStyle/>
        <a:p>
          <a:endParaRPr lang="pt-BR"/>
        </a:p>
      </dgm:t>
    </dgm:pt>
    <dgm:pt modelId="{57A294BC-3C49-4C02-B45D-F0525A9420D9}" type="pres">
      <dgm:prSet presAssocID="{6DD9188A-7409-4829-9E79-F078C198DC00}" presName="hierChild3" presStyleCnt="0"/>
      <dgm:spPr/>
    </dgm:pt>
    <dgm:pt modelId="{FEE82AB1-3E65-4A2F-8D6A-B86BF1232063}" type="pres">
      <dgm:prSet presAssocID="{3ECAA994-590E-4004-BF46-08FD2CAC722D}" presName="bgShapesFlow" presStyleCnt="0"/>
      <dgm:spPr/>
    </dgm:pt>
  </dgm:ptLst>
  <dgm:cxnLst>
    <dgm:cxn modelId="{E581EDFA-C2A5-4D84-949E-6FAD24B5AD75}" type="presOf" srcId="{5C0A91F9-1ED8-406B-A921-F069F9CB2ADF}" destId="{1EA4AEE5-B617-4D41-90E5-DEB54841DEF0}" srcOrd="0" destOrd="0" presId="urn:microsoft.com/office/officeart/2005/8/layout/hierarchy6"/>
    <dgm:cxn modelId="{93AC4219-1108-4969-825B-CA30313E3429}" type="presOf" srcId="{10F0ABBF-302B-4648-A170-5F113A2C786C}" destId="{FD0ABB05-D47F-4758-B121-63874986D457}" srcOrd="0" destOrd="0" presId="urn:microsoft.com/office/officeart/2005/8/layout/hierarchy6"/>
    <dgm:cxn modelId="{31414D19-5345-4A3C-A8BB-6CF5D1B8F0D4}" type="presOf" srcId="{54B9FA2D-F813-49E2-9179-314E648E7008}" destId="{1C179F62-8D31-456D-BF11-3925B9D64F09}" srcOrd="0" destOrd="0" presId="urn:microsoft.com/office/officeart/2005/8/layout/hierarchy6"/>
    <dgm:cxn modelId="{C27852C4-EEA1-4F97-A281-4673D1F483D5}" srcId="{349F9B8D-B9AB-4CB0-8B61-917BC514AF4C}" destId="{BC41FD15-E140-47D2-B013-5FA08D60E8D6}" srcOrd="3" destOrd="0" parTransId="{907DBB91-C2E8-4029-8618-8AED430084C1}" sibTransId="{979835B3-20AB-411C-8767-953163239D09}"/>
    <dgm:cxn modelId="{70B7F998-2689-4F9B-A50F-241E3D2C65AD}" srcId="{349F9B8D-B9AB-4CB0-8B61-917BC514AF4C}" destId="{88E2D7C9-A92E-453C-AAC4-3B9A1E37553E}" srcOrd="1" destOrd="0" parTransId="{97EF8FC7-1676-4998-9634-BC368E15B7FE}" sibTransId="{2FBB918F-D0C5-4722-9530-1FAF3EE67417}"/>
    <dgm:cxn modelId="{D23C8C7D-C27A-4962-8FDE-7B187050907F}" type="presOf" srcId="{3A3E7551-2C2F-45A4-80E0-F16D74861B5A}" destId="{9CB0AA0D-7597-4FEE-A855-5698E9461F94}" srcOrd="0" destOrd="0" presId="urn:microsoft.com/office/officeart/2005/8/layout/hierarchy6"/>
    <dgm:cxn modelId="{C5F36F52-F8BC-495B-BC1E-757699428CC5}" type="presOf" srcId="{349F9B8D-B9AB-4CB0-8B61-917BC514AF4C}" destId="{685176B4-8311-4F58-B3C5-FBC06B97B9AF}" srcOrd="0" destOrd="0" presId="urn:microsoft.com/office/officeart/2005/8/layout/hierarchy6"/>
    <dgm:cxn modelId="{46F66F42-BAA7-42ED-8C2F-7B0DED599132}" srcId="{72BFD5D6-1F64-49F0-B00E-FD8356F18DD6}" destId="{3F1631BB-2BE3-4562-B85B-5DD31065A53B}" srcOrd="0" destOrd="0" parTransId="{DC709179-B441-40B7-8C7A-15FF770901E4}" sibTransId="{F7FB8DE5-0043-4016-96A1-BB05FDAE4A4B}"/>
    <dgm:cxn modelId="{80A7565A-7DC6-47E7-A48B-0948A6047412}" srcId="{349F9B8D-B9AB-4CB0-8B61-917BC514AF4C}" destId="{F291EB4D-F9C0-4E6D-98CE-92AB7F786CA2}" srcOrd="2" destOrd="0" parTransId="{F8575CA1-B5CD-49E1-8C07-2EB8A1F19656}" sibTransId="{1BDC80E9-9E4B-4B7F-B8C0-342DE25A59F4}"/>
    <dgm:cxn modelId="{12098255-73FC-4F34-8670-7380249E51DD}" type="presOf" srcId="{F8575CA1-B5CD-49E1-8C07-2EB8A1F19656}" destId="{7F9858A7-F037-4D39-8295-AC03530A46F9}" srcOrd="0" destOrd="0" presId="urn:microsoft.com/office/officeart/2005/8/layout/hierarchy6"/>
    <dgm:cxn modelId="{4F825ED4-7ED1-46BD-866D-A0E1591F208D}" type="presOf" srcId="{2867073A-2DC9-493C-8079-68CF837E4DFA}" destId="{3963E872-A438-4B0F-86FE-20AA6BDE5DB8}" srcOrd="0" destOrd="0" presId="urn:microsoft.com/office/officeart/2005/8/layout/hierarchy6"/>
    <dgm:cxn modelId="{775558E2-E5A5-499F-BBA3-39D909C4FFD5}" type="presOf" srcId="{3AB7B180-9A82-4B3E-97BB-C56E718AE716}" destId="{6D6FDD54-509F-4F62-8FF7-F5358DBAAC97}" srcOrd="0" destOrd="0" presId="urn:microsoft.com/office/officeart/2005/8/layout/hierarchy6"/>
    <dgm:cxn modelId="{4E03A4A4-0E59-43BE-BBB0-CDBBA79014BE}" type="presOf" srcId="{E5CFFE5B-287A-4EEF-A1F0-F81D2BC04D8C}" destId="{233FD4B8-6788-4B8A-9817-8ED8AAC08E00}" srcOrd="0" destOrd="0" presId="urn:microsoft.com/office/officeart/2005/8/layout/hierarchy6"/>
    <dgm:cxn modelId="{7A19EBB6-A7E0-4B9C-8CC6-AB33FE8EB1A1}" type="presOf" srcId="{BC41FD15-E140-47D2-B013-5FA08D60E8D6}" destId="{59880D01-F903-4062-B730-69A8621900C9}" srcOrd="0" destOrd="0" presId="urn:microsoft.com/office/officeart/2005/8/layout/hierarchy6"/>
    <dgm:cxn modelId="{DD9F881D-7715-48DB-8FA6-0BE4A83E0E3C}" type="presOf" srcId="{DC709179-B441-40B7-8C7A-15FF770901E4}" destId="{2DF3DB10-F2C4-4270-8158-6233AB969AFF}" srcOrd="0" destOrd="0" presId="urn:microsoft.com/office/officeart/2005/8/layout/hierarchy6"/>
    <dgm:cxn modelId="{B5DF59F8-5A0B-4DD9-B637-CFB4CE834823}" type="presOf" srcId="{09A96B50-D7DB-4E11-A422-25B95FE22128}" destId="{53951C37-9279-4627-B42F-3F441E2C8EC7}" srcOrd="0" destOrd="0" presId="urn:microsoft.com/office/officeart/2005/8/layout/hierarchy6"/>
    <dgm:cxn modelId="{1E48BAA5-40A0-4BC0-A05B-3E6D889CA303}" srcId="{3ECAA994-590E-4004-BF46-08FD2CAC722D}" destId="{72BFD5D6-1F64-49F0-B00E-FD8356F18DD6}" srcOrd="0" destOrd="0" parTransId="{57C0810A-21A0-4092-A46D-570F41CE69D1}" sibTransId="{68C954E9-BC24-4A18-B0D5-2C522B29D1D9}"/>
    <dgm:cxn modelId="{B62D21FF-0905-4066-AFCD-DA1C70130EDA}" type="presOf" srcId="{6DD9188A-7409-4829-9E79-F078C198DC00}" destId="{7237CB59-EE23-42C3-97DC-A060AD79846A}" srcOrd="0" destOrd="0" presId="urn:microsoft.com/office/officeart/2005/8/layout/hierarchy6"/>
    <dgm:cxn modelId="{A419462C-0824-40A7-B794-080ED9454125}" srcId="{72BFD5D6-1F64-49F0-B00E-FD8356F18DD6}" destId="{6DD9188A-7409-4829-9E79-F078C198DC00}" srcOrd="2" destOrd="0" parTransId="{3A3E7551-2C2F-45A4-80E0-F16D74861B5A}" sibTransId="{14720F58-C28C-44FE-9183-AA9EBD6A8982}"/>
    <dgm:cxn modelId="{1972B7A4-EAB0-4AB3-8834-43D411489B85}" srcId="{88E2D7C9-A92E-453C-AAC4-3B9A1E37553E}" destId="{E5CFFE5B-287A-4EEF-A1F0-F81D2BC04D8C}" srcOrd="1" destOrd="0" parTransId="{09A96B50-D7DB-4E11-A422-25B95FE22128}" sibTransId="{E1BECF62-920F-4009-80EC-A7B22570CED8}"/>
    <dgm:cxn modelId="{1D9E9722-CDC9-4F2C-9DD2-39ACCA0C9506}" srcId="{88E2D7C9-A92E-453C-AAC4-3B9A1E37553E}" destId="{FF5B303A-4057-4C9B-94D4-0BBE19938616}" srcOrd="2" destOrd="0" parTransId="{2867073A-2DC9-493C-8079-68CF837E4DFA}" sibTransId="{CA180067-2FAD-400C-9748-E5E70A01850E}"/>
    <dgm:cxn modelId="{4CC7B8C3-87FD-4CA2-8979-A5EF5B03CAF4}" srcId="{72BFD5D6-1F64-49F0-B00E-FD8356F18DD6}" destId="{349F9B8D-B9AB-4CB0-8B61-917BC514AF4C}" srcOrd="1" destOrd="0" parTransId="{54B9FA2D-F813-49E2-9179-314E648E7008}" sibTransId="{78A4E6A1-F7CF-46C1-9AC3-BFA5584C2E0D}"/>
    <dgm:cxn modelId="{DE3A6B10-DEB6-462F-BB6F-9E506DAB2C11}" type="presOf" srcId="{72BFD5D6-1F64-49F0-B00E-FD8356F18DD6}" destId="{59551187-0F82-409A-80E1-4561C2C5A07E}" srcOrd="0" destOrd="0" presId="urn:microsoft.com/office/officeart/2005/8/layout/hierarchy6"/>
    <dgm:cxn modelId="{0DB7C11B-E359-4904-9A99-6CF2B3BDBAAC}" type="presOf" srcId="{F291EB4D-F9C0-4E6D-98CE-92AB7F786CA2}" destId="{9732D75F-4F94-44CA-8295-C024EC14994C}" srcOrd="0" destOrd="0" presId="urn:microsoft.com/office/officeart/2005/8/layout/hierarchy6"/>
    <dgm:cxn modelId="{BF7AE6D9-6BCC-4FAD-9858-3FE289646FFB}" srcId="{88E2D7C9-A92E-453C-AAC4-3B9A1E37553E}" destId="{3AB7B180-9A82-4B3E-97BB-C56E718AE716}" srcOrd="0" destOrd="0" parTransId="{5C0A91F9-1ED8-406B-A921-F069F9CB2ADF}" sibTransId="{0D582E7B-6752-4D9E-8518-BF1A6EF1898A}"/>
    <dgm:cxn modelId="{EBF65B6A-1B3C-402B-AA6D-E005B5E90A56}" srcId="{349F9B8D-B9AB-4CB0-8B61-917BC514AF4C}" destId="{4FDE66CD-00D4-4C65-BE8A-56C8633C1292}" srcOrd="0" destOrd="0" parTransId="{10F0ABBF-302B-4648-A170-5F113A2C786C}" sibTransId="{5E33F194-C428-4836-AA80-56E9A5D5B38D}"/>
    <dgm:cxn modelId="{05DD267C-B364-4607-8738-CC9B0410EA50}" type="presOf" srcId="{FF5B303A-4057-4C9B-94D4-0BBE19938616}" destId="{55B226C7-B990-4FC1-8023-C1F281A1F61F}" srcOrd="0" destOrd="0" presId="urn:microsoft.com/office/officeart/2005/8/layout/hierarchy6"/>
    <dgm:cxn modelId="{49558601-6DFF-44C7-9899-0273F0B03F46}" type="presOf" srcId="{907DBB91-C2E8-4029-8618-8AED430084C1}" destId="{8F0AB437-D9E0-4866-8D08-AD304473B9CB}" srcOrd="0" destOrd="0" presId="urn:microsoft.com/office/officeart/2005/8/layout/hierarchy6"/>
    <dgm:cxn modelId="{0469B3CC-17D8-4C66-BAFA-82C7E9FA05C9}" type="presOf" srcId="{A73ACE8A-2812-4244-9A88-31F0B8FC49A6}" destId="{1440F466-4959-4AFC-8DA7-AB90A5F504A4}" srcOrd="0" destOrd="0" presId="urn:microsoft.com/office/officeart/2005/8/layout/hierarchy6"/>
    <dgm:cxn modelId="{99562728-5394-421A-8B87-41B8847ACA71}" type="presOf" srcId="{97EF8FC7-1676-4998-9634-BC368E15B7FE}" destId="{97704F4C-0D4A-4BE9-BAA5-9C47E38C18BB}" srcOrd="0" destOrd="0" presId="urn:microsoft.com/office/officeart/2005/8/layout/hierarchy6"/>
    <dgm:cxn modelId="{CBA58366-7E8C-4EEC-BE7C-233428CDCA50}" type="presOf" srcId="{88E2D7C9-A92E-453C-AAC4-3B9A1E37553E}" destId="{AB81042D-2ED3-4C5E-A642-86D911B6227D}" srcOrd="0" destOrd="0" presId="urn:microsoft.com/office/officeart/2005/8/layout/hierarchy6"/>
    <dgm:cxn modelId="{446DD03D-157C-4530-A115-C1D2F8E8E680}" type="presOf" srcId="{4FDE66CD-00D4-4C65-BE8A-56C8633C1292}" destId="{25732862-647B-4974-BA28-6EDE3176B794}" srcOrd="0" destOrd="0" presId="urn:microsoft.com/office/officeart/2005/8/layout/hierarchy6"/>
    <dgm:cxn modelId="{9A126046-6D9C-41F1-93B8-3A97CE935B1F}" type="presOf" srcId="{3ECAA994-590E-4004-BF46-08FD2CAC722D}" destId="{37712524-6422-479A-8DFD-B1D12B5CB08B}" srcOrd="0" destOrd="0" presId="urn:microsoft.com/office/officeart/2005/8/layout/hierarchy6"/>
    <dgm:cxn modelId="{27A7363C-BA18-4B40-A729-17A192B7E2E9}" srcId="{349F9B8D-B9AB-4CB0-8B61-917BC514AF4C}" destId="{7EE9B974-FE38-47D3-BF8C-B87C862C3CF4}" srcOrd="4" destOrd="0" parTransId="{A73ACE8A-2812-4244-9A88-31F0B8FC49A6}" sibTransId="{2274C3F0-0CD6-472E-AB70-4A2ABB06C485}"/>
    <dgm:cxn modelId="{AF9EC08F-152A-449B-BBC8-85F8DAF27BE1}" type="presOf" srcId="{3F1631BB-2BE3-4562-B85B-5DD31065A53B}" destId="{81424C60-BB2D-4632-BD41-5A53911FAECB}" srcOrd="0" destOrd="0" presId="urn:microsoft.com/office/officeart/2005/8/layout/hierarchy6"/>
    <dgm:cxn modelId="{1B66BBD5-CA4A-43EC-A75E-41930D71C0B1}" type="presOf" srcId="{7EE9B974-FE38-47D3-BF8C-B87C862C3CF4}" destId="{59CBF21C-0654-4EAF-9894-793EBA6D6B84}" srcOrd="0" destOrd="0" presId="urn:microsoft.com/office/officeart/2005/8/layout/hierarchy6"/>
    <dgm:cxn modelId="{73C8E08F-894E-4049-94DD-AC5C269A556A}" type="presParOf" srcId="{37712524-6422-479A-8DFD-B1D12B5CB08B}" destId="{3882588D-D7ED-4D05-AE89-5E2C00F07695}" srcOrd="0" destOrd="0" presId="urn:microsoft.com/office/officeart/2005/8/layout/hierarchy6"/>
    <dgm:cxn modelId="{F41AA047-3031-4A65-86D2-708FC9F9B1EE}" type="presParOf" srcId="{3882588D-D7ED-4D05-AE89-5E2C00F07695}" destId="{9309D162-927C-4F23-8B6C-3367EB158153}" srcOrd="0" destOrd="0" presId="urn:microsoft.com/office/officeart/2005/8/layout/hierarchy6"/>
    <dgm:cxn modelId="{46034F35-70F7-415A-9341-4FC0D5D4FEA7}" type="presParOf" srcId="{9309D162-927C-4F23-8B6C-3367EB158153}" destId="{6C6B171B-6178-4CFB-8550-3741AA53120E}" srcOrd="0" destOrd="0" presId="urn:microsoft.com/office/officeart/2005/8/layout/hierarchy6"/>
    <dgm:cxn modelId="{9BB4E750-C635-4E0E-8495-4F6FEB987D69}" type="presParOf" srcId="{6C6B171B-6178-4CFB-8550-3741AA53120E}" destId="{59551187-0F82-409A-80E1-4561C2C5A07E}" srcOrd="0" destOrd="0" presId="urn:microsoft.com/office/officeart/2005/8/layout/hierarchy6"/>
    <dgm:cxn modelId="{C5E3AD5E-CF14-4451-9A67-89567826BA32}" type="presParOf" srcId="{6C6B171B-6178-4CFB-8550-3741AA53120E}" destId="{76BC3222-00C6-4A51-8C8C-48E0FF0139B5}" srcOrd="1" destOrd="0" presId="urn:microsoft.com/office/officeart/2005/8/layout/hierarchy6"/>
    <dgm:cxn modelId="{9ED56D5C-6F53-4F63-AA23-E9D50E0D13A2}" type="presParOf" srcId="{76BC3222-00C6-4A51-8C8C-48E0FF0139B5}" destId="{2DF3DB10-F2C4-4270-8158-6233AB969AFF}" srcOrd="0" destOrd="0" presId="urn:microsoft.com/office/officeart/2005/8/layout/hierarchy6"/>
    <dgm:cxn modelId="{BC16AED4-AE84-493F-8DD5-2C11CD73796F}" type="presParOf" srcId="{76BC3222-00C6-4A51-8C8C-48E0FF0139B5}" destId="{DCA5B134-AC02-4581-AD67-8E79ECE2132C}" srcOrd="1" destOrd="0" presId="urn:microsoft.com/office/officeart/2005/8/layout/hierarchy6"/>
    <dgm:cxn modelId="{819F3462-90A9-47F4-B7A6-73A2530B134A}" type="presParOf" srcId="{DCA5B134-AC02-4581-AD67-8E79ECE2132C}" destId="{81424C60-BB2D-4632-BD41-5A53911FAECB}" srcOrd="0" destOrd="0" presId="urn:microsoft.com/office/officeart/2005/8/layout/hierarchy6"/>
    <dgm:cxn modelId="{C50BCFC1-266A-4910-AB4C-1EF790113FCA}" type="presParOf" srcId="{DCA5B134-AC02-4581-AD67-8E79ECE2132C}" destId="{0069CC83-045E-4C6D-9A35-AFE6BB7A7DB9}" srcOrd="1" destOrd="0" presId="urn:microsoft.com/office/officeart/2005/8/layout/hierarchy6"/>
    <dgm:cxn modelId="{08D1A8FA-5742-4BA3-A656-8953EEE3A570}" type="presParOf" srcId="{76BC3222-00C6-4A51-8C8C-48E0FF0139B5}" destId="{1C179F62-8D31-456D-BF11-3925B9D64F09}" srcOrd="2" destOrd="0" presId="urn:microsoft.com/office/officeart/2005/8/layout/hierarchy6"/>
    <dgm:cxn modelId="{E48FF0A7-7868-4C3F-80BC-D30BD82E53D3}" type="presParOf" srcId="{76BC3222-00C6-4A51-8C8C-48E0FF0139B5}" destId="{CB8C6974-AF4F-483A-9FF1-BF0CAA80D182}" srcOrd="3" destOrd="0" presId="urn:microsoft.com/office/officeart/2005/8/layout/hierarchy6"/>
    <dgm:cxn modelId="{76BB9CF3-1B56-4DDF-898E-455EB36ED62B}" type="presParOf" srcId="{CB8C6974-AF4F-483A-9FF1-BF0CAA80D182}" destId="{685176B4-8311-4F58-B3C5-FBC06B97B9AF}" srcOrd="0" destOrd="0" presId="urn:microsoft.com/office/officeart/2005/8/layout/hierarchy6"/>
    <dgm:cxn modelId="{9C9F0F1B-24E6-4865-9D3E-E677E3D93F55}" type="presParOf" srcId="{CB8C6974-AF4F-483A-9FF1-BF0CAA80D182}" destId="{07848DE9-9C59-4058-869B-663930B948DD}" srcOrd="1" destOrd="0" presId="urn:microsoft.com/office/officeart/2005/8/layout/hierarchy6"/>
    <dgm:cxn modelId="{926C3475-899F-4901-987B-A9810B087681}" type="presParOf" srcId="{07848DE9-9C59-4058-869B-663930B948DD}" destId="{FD0ABB05-D47F-4758-B121-63874986D457}" srcOrd="0" destOrd="0" presId="urn:microsoft.com/office/officeart/2005/8/layout/hierarchy6"/>
    <dgm:cxn modelId="{2162A684-9FE4-4A1D-910C-700390583BD4}" type="presParOf" srcId="{07848DE9-9C59-4058-869B-663930B948DD}" destId="{225B601F-C5AE-4291-981B-F9951CBB131D}" srcOrd="1" destOrd="0" presId="urn:microsoft.com/office/officeart/2005/8/layout/hierarchy6"/>
    <dgm:cxn modelId="{9A3288E6-43BF-4D43-8CB0-57DB126BFBB3}" type="presParOf" srcId="{225B601F-C5AE-4291-981B-F9951CBB131D}" destId="{25732862-647B-4974-BA28-6EDE3176B794}" srcOrd="0" destOrd="0" presId="urn:microsoft.com/office/officeart/2005/8/layout/hierarchy6"/>
    <dgm:cxn modelId="{EE01082A-2C37-4482-8BB4-F620ECAEEC98}" type="presParOf" srcId="{225B601F-C5AE-4291-981B-F9951CBB131D}" destId="{B0B98979-4D5E-4E3D-A497-F706790E471A}" srcOrd="1" destOrd="0" presId="urn:microsoft.com/office/officeart/2005/8/layout/hierarchy6"/>
    <dgm:cxn modelId="{D13F7078-0F9F-4697-9C11-90B6E134B351}" type="presParOf" srcId="{07848DE9-9C59-4058-869B-663930B948DD}" destId="{97704F4C-0D4A-4BE9-BAA5-9C47E38C18BB}" srcOrd="2" destOrd="0" presId="urn:microsoft.com/office/officeart/2005/8/layout/hierarchy6"/>
    <dgm:cxn modelId="{15CDA78C-2DF0-401A-96A5-2D1B980ADEA5}" type="presParOf" srcId="{07848DE9-9C59-4058-869B-663930B948DD}" destId="{2B6561E6-3E67-4280-86EA-E8E0F933ACF0}" srcOrd="3" destOrd="0" presId="urn:microsoft.com/office/officeart/2005/8/layout/hierarchy6"/>
    <dgm:cxn modelId="{70806E81-EE5E-4FEB-9C81-79A57C497BE1}" type="presParOf" srcId="{2B6561E6-3E67-4280-86EA-E8E0F933ACF0}" destId="{AB81042D-2ED3-4C5E-A642-86D911B6227D}" srcOrd="0" destOrd="0" presId="urn:microsoft.com/office/officeart/2005/8/layout/hierarchy6"/>
    <dgm:cxn modelId="{C83FF07A-E2A6-4CB8-8D5E-76C548C24558}" type="presParOf" srcId="{2B6561E6-3E67-4280-86EA-E8E0F933ACF0}" destId="{7B0867DF-6146-4FB4-83F4-D49A93B591CC}" srcOrd="1" destOrd="0" presId="urn:microsoft.com/office/officeart/2005/8/layout/hierarchy6"/>
    <dgm:cxn modelId="{E149B4EB-5647-471F-8362-8071171E5FFF}" type="presParOf" srcId="{7B0867DF-6146-4FB4-83F4-D49A93B591CC}" destId="{1EA4AEE5-B617-4D41-90E5-DEB54841DEF0}" srcOrd="0" destOrd="0" presId="urn:microsoft.com/office/officeart/2005/8/layout/hierarchy6"/>
    <dgm:cxn modelId="{80E10B5C-7C39-4DFC-A574-0A3F1C0C452C}" type="presParOf" srcId="{7B0867DF-6146-4FB4-83F4-D49A93B591CC}" destId="{BDEC0038-06F1-4723-80AC-2C25D667D02C}" srcOrd="1" destOrd="0" presId="urn:microsoft.com/office/officeart/2005/8/layout/hierarchy6"/>
    <dgm:cxn modelId="{6DB95FF5-560A-4A5B-A071-B8D996BE6713}" type="presParOf" srcId="{BDEC0038-06F1-4723-80AC-2C25D667D02C}" destId="{6D6FDD54-509F-4F62-8FF7-F5358DBAAC97}" srcOrd="0" destOrd="0" presId="urn:microsoft.com/office/officeart/2005/8/layout/hierarchy6"/>
    <dgm:cxn modelId="{4E0AD19E-9A9F-420C-AC55-39FA36B4A4A3}" type="presParOf" srcId="{BDEC0038-06F1-4723-80AC-2C25D667D02C}" destId="{BBC4C27F-9E38-44BB-B4AB-F118B0E5A278}" srcOrd="1" destOrd="0" presId="urn:microsoft.com/office/officeart/2005/8/layout/hierarchy6"/>
    <dgm:cxn modelId="{10B7A60E-4D7A-4DFC-B622-ABC466E629BF}" type="presParOf" srcId="{7B0867DF-6146-4FB4-83F4-D49A93B591CC}" destId="{53951C37-9279-4627-B42F-3F441E2C8EC7}" srcOrd="2" destOrd="0" presId="urn:microsoft.com/office/officeart/2005/8/layout/hierarchy6"/>
    <dgm:cxn modelId="{D8DA1F4E-99B8-4964-AC68-DBC4D2EAC06F}" type="presParOf" srcId="{7B0867DF-6146-4FB4-83F4-D49A93B591CC}" destId="{D21033F9-ED55-4AFF-B944-E7E6317DB4F1}" srcOrd="3" destOrd="0" presId="urn:microsoft.com/office/officeart/2005/8/layout/hierarchy6"/>
    <dgm:cxn modelId="{2B06B6F9-D7D5-4BFD-91AE-59222CFD8CE3}" type="presParOf" srcId="{D21033F9-ED55-4AFF-B944-E7E6317DB4F1}" destId="{233FD4B8-6788-4B8A-9817-8ED8AAC08E00}" srcOrd="0" destOrd="0" presId="urn:microsoft.com/office/officeart/2005/8/layout/hierarchy6"/>
    <dgm:cxn modelId="{1CEAC208-34CA-4803-B388-E1F4A511D149}" type="presParOf" srcId="{D21033F9-ED55-4AFF-B944-E7E6317DB4F1}" destId="{649DA2CC-5FE1-44BC-963A-A3ADC17AA6FE}" srcOrd="1" destOrd="0" presId="urn:microsoft.com/office/officeart/2005/8/layout/hierarchy6"/>
    <dgm:cxn modelId="{7AE7C697-2D1F-4BEA-AAE2-48426600F9CB}" type="presParOf" srcId="{7B0867DF-6146-4FB4-83F4-D49A93B591CC}" destId="{3963E872-A438-4B0F-86FE-20AA6BDE5DB8}" srcOrd="4" destOrd="0" presId="urn:microsoft.com/office/officeart/2005/8/layout/hierarchy6"/>
    <dgm:cxn modelId="{0A25305F-ADE2-47BC-8855-62D354270A30}" type="presParOf" srcId="{7B0867DF-6146-4FB4-83F4-D49A93B591CC}" destId="{54981DE5-0ED2-493F-9783-390913714C62}" srcOrd="5" destOrd="0" presId="urn:microsoft.com/office/officeart/2005/8/layout/hierarchy6"/>
    <dgm:cxn modelId="{41497D84-3716-4568-9907-6DCEA107450E}" type="presParOf" srcId="{54981DE5-0ED2-493F-9783-390913714C62}" destId="{55B226C7-B990-4FC1-8023-C1F281A1F61F}" srcOrd="0" destOrd="0" presId="urn:microsoft.com/office/officeart/2005/8/layout/hierarchy6"/>
    <dgm:cxn modelId="{66E0AA0F-8366-495D-9239-491507F0B18F}" type="presParOf" srcId="{54981DE5-0ED2-493F-9783-390913714C62}" destId="{4CD985E3-9D44-4D0F-BE57-9F930AADA402}" srcOrd="1" destOrd="0" presId="urn:microsoft.com/office/officeart/2005/8/layout/hierarchy6"/>
    <dgm:cxn modelId="{1C21AFED-36D1-461F-8727-48081A24F413}" type="presParOf" srcId="{07848DE9-9C59-4058-869B-663930B948DD}" destId="{7F9858A7-F037-4D39-8295-AC03530A46F9}" srcOrd="4" destOrd="0" presId="urn:microsoft.com/office/officeart/2005/8/layout/hierarchy6"/>
    <dgm:cxn modelId="{6D0E4601-090A-46DC-9295-05FC138CE6B7}" type="presParOf" srcId="{07848DE9-9C59-4058-869B-663930B948DD}" destId="{4966B6C0-80A7-4D6E-80BA-08F8ADAD33BA}" srcOrd="5" destOrd="0" presId="urn:microsoft.com/office/officeart/2005/8/layout/hierarchy6"/>
    <dgm:cxn modelId="{0AFF85D7-9753-4065-94B5-8E6662D50D35}" type="presParOf" srcId="{4966B6C0-80A7-4D6E-80BA-08F8ADAD33BA}" destId="{9732D75F-4F94-44CA-8295-C024EC14994C}" srcOrd="0" destOrd="0" presId="urn:microsoft.com/office/officeart/2005/8/layout/hierarchy6"/>
    <dgm:cxn modelId="{92C1DCDB-19E6-42B1-BCBB-8F0BAFEF8502}" type="presParOf" srcId="{4966B6C0-80A7-4D6E-80BA-08F8ADAD33BA}" destId="{98A02BB6-B8AB-48AA-AE6C-DF84B3B5EF02}" srcOrd="1" destOrd="0" presId="urn:microsoft.com/office/officeart/2005/8/layout/hierarchy6"/>
    <dgm:cxn modelId="{7B866612-DEC3-4D26-ADFD-48C556464425}" type="presParOf" srcId="{07848DE9-9C59-4058-869B-663930B948DD}" destId="{8F0AB437-D9E0-4866-8D08-AD304473B9CB}" srcOrd="6" destOrd="0" presId="urn:microsoft.com/office/officeart/2005/8/layout/hierarchy6"/>
    <dgm:cxn modelId="{AFB7A6E9-048D-4C54-9D52-62AF3EFB305B}" type="presParOf" srcId="{07848DE9-9C59-4058-869B-663930B948DD}" destId="{39B5C1DF-3E8A-45F9-82C4-C7A6319AC9EE}" srcOrd="7" destOrd="0" presId="urn:microsoft.com/office/officeart/2005/8/layout/hierarchy6"/>
    <dgm:cxn modelId="{CDE3D80D-6F91-499F-8763-42BA78C0A3FC}" type="presParOf" srcId="{39B5C1DF-3E8A-45F9-82C4-C7A6319AC9EE}" destId="{59880D01-F903-4062-B730-69A8621900C9}" srcOrd="0" destOrd="0" presId="urn:microsoft.com/office/officeart/2005/8/layout/hierarchy6"/>
    <dgm:cxn modelId="{BD46F586-C6C7-4CC0-AC45-B9BE308157E3}" type="presParOf" srcId="{39B5C1DF-3E8A-45F9-82C4-C7A6319AC9EE}" destId="{F9F6B9E2-7631-4117-A6B3-ECBA0756343F}" srcOrd="1" destOrd="0" presId="urn:microsoft.com/office/officeart/2005/8/layout/hierarchy6"/>
    <dgm:cxn modelId="{D5D32D29-9AF0-4422-9DB8-D006E77D354B}" type="presParOf" srcId="{07848DE9-9C59-4058-869B-663930B948DD}" destId="{1440F466-4959-4AFC-8DA7-AB90A5F504A4}" srcOrd="8" destOrd="0" presId="urn:microsoft.com/office/officeart/2005/8/layout/hierarchy6"/>
    <dgm:cxn modelId="{D55D9B8C-96C4-4769-8E16-DA5A5CA98103}" type="presParOf" srcId="{07848DE9-9C59-4058-869B-663930B948DD}" destId="{BEA50214-AA1D-4EF5-81F5-D0E5C4836CEE}" srcOrd="9" destOrd="0" presId="urn:microsoft.com/office/officeart/2005/8/layout/hierarchy6"/>
    <dgm:cxn modelId="{00C7D5B5-CBF4-410C-AAC2-61079A059B99}" type="presParOf" srcId="{BEA50214-AA1D-4EF5-81F5-D0E5C4836CEE}" destId="{59CBF21C-0654-4EAF-9894-793EBA6D6B84}" srcOrd="0" destOrd="0" presId="urn:microsoft.com/office/officeart/2005/8/layout/hierarchy6"/>
    <dgm:cxn modelId="{8C436BA7-499C-4F28-9833-7060C4B819D6}" type="presParOf" srcId="{BEA50214-AA1D-4EF5-81F5-D0E5C4836CEE}" destId="{82D45AA2-EFAC-478D-B3FB-BE36EF85037C}" srcOrd="1" destOrd="0" presId="urn:microsoft.com/office/officeart/2005/8/layout/hierarchy6"/>
    <dgm:cxn modelId="{0F9BA871-C483-4D3E-9BEC-F5DE0AEDA5FE}" type="presParOf" srcId="{76BC3222-00C6-4A51-8C8C-48E0FF0139B5}" destId="{9CB0AA0D-7597-4FEE-A855-5698E9461F94}" srcOrd="4" destOrd="0" presId="urn:microsoft.com/office/officeart/2005/8/layout/hierarchy6"/>
    <dgm:cxn modelId="{5A94374B-D6C6-4C57-AE08-3359C90AE9DB}" type="presParOf" srcId="{76BC3222-00C6-4A51-8C8C-48E0FF0139B5}" destId="{89DCF323-6F2C-496C-98BF-3F9B882D66E9}" srcOrd="5" destOrd="0" presId="urn:microsoft.com/office/officeart/2005/8/layout/hierarchy6"/>
    <dgm:cxn modelId="{747A8619-C157-4765-9DD3-66A5F8B115FB}" type="presParOf" srcId="{89DCF323-6F2C-496C-98BF-3F9B882D66E9}" destId="{7237CB59-EE23-42C3-97DC-A060AD79846A}" srcOrd="0" destOrd="0" presId="urn:microsoft.com/office/officeart/2005/8/layout/hierarchy6"/>
    <dgm:cxn modelId="{E4719D85-AC23-4CF1-A5B3-D4628825D2D6}" type="presParOf" srcId="{89DCF323-6F2C-496C-98BF-3F9B882D66E9}" destId="{57A294BC-3C49-4C02-B45D-F0525A9420D9}" srcOrd="1" destOrd="0" presId="urn:microsoft.com/office/officeart/2005/8/layout/hierarchy6"/>
    <dgm:cxn modelId="{98467739-1390-4C27-96D3-5F70F00E7B6B}" type="presParOf" srcId="{37712524-6422-479A-8DFD-B1D12B5CB08B}" destId="{FEE82AB1-3E65-4A2F-8D6A-B86BF12320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51187-0F82-409A-80E1-4561C2C5A07E}">
      <dsp:nvSpPr>
        <dsp:cNvPr id="0" name=""/>
        <dsp:cNvSpPr/>
      </dsp:nvSpPr>
      <dsp:spPr>
        <a:xfrm>
          <a:off x="3136899" y="0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Início</a:t>
          </a:r>
          <a:endParaRPr lang="pt-BR" sz="2100" kern="1200" dirty="0"/>
        </a:p>
      </dsp:txBody>
      <dsp:txXfrm>
        <a:off x="3136899" y="0"/>
        <a:ext cx="1208391" cy="805594"/>
      </dsp:txXfrm>
    </dsp:sp>
    <dsp:sp modelId="{2DF3DB10-F2C4-4270-8158-6233AB969AFF}">
      <dsp:nvSpPr>
        <dsp:cNvPr id="0" name=""/>
        <dsp:cNvSpPr/>
      </dsp:nvSpPr>
      <dsp:spPr>
        <a:xfrm>
          <a:off x="2170186" y="805594"/>
          <a:ext cx="1570908" cy="683515"/>
        </a:xfrm>
        <a:custGeom>
          <a:avLst/>
          <a:gdLst/>
          <a:ahLst/>
          <a:cxnLst/>
          <a:rect l="0" t="0" r="0" b="0"/>
          <a:pathLst>
            <a:path>
              <a:moveTo>
                <a:pt x="1570908" y="0"/>
              </a:moveTo>
              <a:lnTo>
                <a:pt x="1570908" y="341757"/>
              </a:lnTo>
              <a:lnTo>
                <a:pt x="0" y="341757"/>
              </a:lnTo>
              <a:lnTo>
                <a:pt x="0" y="683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24C60-BB2D-4632-BD41-5A53911FAECB}">
      <dsp:nvSpPr>
        <dsp:cNvPr id="0" name=""/>
        <dsp:cNvSpPr/>
      </dsp:nvSpPr>
      <dsp:spPr>
        <a:xfrm>
          <a:off x="1565990" y="1489109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Abre-Arq</a:t>
          </a:r>
          <a:endParaRPr lang="pt-BR" sz="2100" kern="1200" dirty="0"/>
        </a:p>
      </dsp:txBody>
      <dsp:txXfrm>
        <a:off x="1565990" y="1489109"/>
        <a:ext cx="1208391" cy="805594"/>
      </dsp:txXfrm>
    </dsp:sp>
    <dsp:sp modelId="{1C179F62-8D31-456D-BF11-3925B9D64F09}">
      <dsp:nvSpPr>
        <dsp:cNvPr id="0" name=""/>
        <dsp:cNvSpPr/>
      </dsp:nvSpPr>
      <dsp:spPr>
        <a:xfrm>
          <a:off x="3695375" y="805594"/>
          <a:ext cx="91440" cy="683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3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176B4-8311-4F58-B3C5-FBC06B97B9AF}">
      <dsp:nvSpPr>
        <dsp:cNvPr id="0" name=""/>
        <dsp:cNvSpPr/>
      </dsp:nvSpPr>
      <dsp:spPr>
        <a:xfrm>
          <a:off x="3136899" y="1489109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Processo</a:t>
          </a:r>
          <a:endParaRPr lang="pt-BR" sz="2100" kern="1200" dirty="0"/>
        </a:p>
      </dsp:txBody>
      <dsp:txXfrm>
        <a:off x="3136899" y="1489109"/>
        <a:ext cx="1208391" cy="805594"/>
      </dsp:txXfrm>
    </dsp:sp>
    <dsp:sp modelId="{FD0ABB05-D47F-4758-B121-63874986D457}">
      <dsp:nvSpPr>
        <dsp:cNvPr id="0" name=""/>
        <dsp:cNvSpPr/>
      </dsp:nvSpPr>
      <dsp:spPr>
        <a:xfrm>
          <a:off x="640109" y="2294703"/>
          <a:ext cx="3100985" cy="706578"/>
        </a:xfrm>
        <a:custGeom>
          <a:avLst/>
          <a:gdLst/>
          <a:ahLst/>
          <a:cxnLst/>
          <a:rect l="0" t="0" r="0" b="0"/>
          <a:pathLst>
            <a:path>
              <a:moveTo>
                <a:pt x="3100985" y="0"/>
              </a:moveTo>
              <a:lnTo>
                <a:pt x="3100985" y="353289"/>
              </a:lnTo>
              <a:lnTo>
                <a:pt x="0" y="353289"/>
              </a:lnTo>
              <a:lnTo>
                <a:pt x="0" y="70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32862-647B-4974-BA28-6EDE3176B794}">
      <dsp:nvSpPr>
        <dsp:cNvPr id="0" name=""/>
        <dsp:cNvSpPr/>
      </dsp:nvSpPr>
      <dsp:spPr>
        <a:xfrm>
          <a:off x="35913" y="3001282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Mostra-tela</a:t>
          </a:r>
          <a:endParaRPr lang="pt-BR" sz="2100" kern="1200" dirty="0"/>
        </a:p>
      </dsp:txBody>
      <dsp:txXfrm>
        <a:off x="35913" y="3001282"/>
        <a:ext cx="1208391" cy="805594"/>
      </dsp:txXfrm>
    </dsp:sp>
    <dsp:sp modelId="{97704F4C-0D4A-4BE9-BAA5-9C47E38C18BB}">
      <dsp:nvSpPr>
        <dsp:cNvPr id="0" name=""/>
        <dsp:cNvSpPr/>
      </dsp:nvSpPr>
      <dsp:spPr>
        <a:xfrm>
          <a:off x="2211018" y="2294703"/>
          <a:ext cx="1530077" cy="706578"/>
        </a:xfrm>
        <a:custGeom>
          <a:avLst/>
          <a:gdLst/>
          <a:ahLst/>
          <a:cxnLst/>
          <a:rect l="0" t="0" r="0" b="0"/>
          <a:pathLst>
            <a:path>
              <a:moveTo>
                <a:pt x="1530077" y="0"/>
              </a:moveTo>
              <a:lnTo>
                <a:pt x="1530077" y="353289"/>
              </a:lnTo>
              <a:lnTo>
                <a:pt x="0" y="353289"/>
              </a:lnTo>
              <a:lnTo>
                <a:pt x="0" y="70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1042D-2ED3-4C5E-A642-86D911B6227D}">
      <dsp:nvSpPr>
        <dsp:cNvPr id="0" name=""/>
        <dsp:cNvSpPr/>
      </dsp:nvSpPr>
      <dsp:spPr>
        <a:xfrm>
          <a:off x="1606822" y="3001282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Entrada-Dados</a:t>
          </a:r>
          <a:endParaRPr lang="pt-BR" sz="2100" kern="1200" dirty="0"/>
        </a:p>
      </dsp:txBody>
      <dsp:txXfrm>
        <a:off x="1606822" y="3001282"/>
        <a:ext cx="1208391" cy="805594"/>
      </dsp:txXfrm>
    </dsp:sp>
    <dsp:sp modelId="{1EA4AEE5-B617-4D41-90E5-DEB54841DEF0}">
      <dsp:nvSpPr>
        <dsp:cNvPr id="0" name=""/>
        <dsp:cNvSpPr/>
      </dsp:nvSpPr>
      <dsp:spPr>
        <a:xfrm>
          <a:off x="604196" y="3806876"/>
          <a:ext cx="1606822" cy="562554"/>
        </a:xfrm>
        <a:custGeom>
          <a:avLst/>
          <a:gdLst/>
          <a:ahLst/>
          <a:cxnLst/>
          <a:rect l="0" t="0" r="0" b="0"/>
          <a:pathLst>
            <a:path>
              <a:moveTo>
                <a:pt x="1606822" y="0"/>
              </a:moveTo>
              <a:lnTo>
                <a:pt x="1606822" y="281277"/>
              </a:lnTo>
              <a:lnTo>
                <a:pt x="0" y="281277"/>
              </a:lnTo>
              <a:lnTo>
                <a:pt x="0" y="562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FDD54-509F-4F62-8FF7-F5358DBAAC97}">
      <dsp:nvSpPr>
        <dsp:cNvPr id="0" name=""/>
        <dsp:cNvSpPr/>
      </dsp:nvSpPr>
      <dsp:spPr>
        <a:xfrm>
          <a:off x="0" y="4369430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Entra-Codigo</a:t>
          </a:r>
          <a:endParaRPr lang="pt-BR" sz="2100" kern="1200" dirty="0"/>
        </a:p>
      </dsp:txBody>
      <dsp:txXfrm>
        <a:off x="0" y="4369430"/>
        <a:ext cx="1208391" cy="805594"/>
      </dsp:txXfrm>
    </dsp:sp>
    <dsp:sp modelId="{53951C37-9279-4627-B42F-3F441E2C8EC7}">
      <dsp:nvSpPr>
        <dsp:cNvPr id="0" name=""/>
        <dsp:cNvSpPr/>
      </dsp:nvSpPr>
      <dsp:spPr>
        <a:xfrm>
          <a:off x="2165298" y="3806876"/>
          <a:ext cx="91440" cy="568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48"/>
              </a:lnTo>
              <a:lnTo>
                <a:pt x="63628" y="284048"/>
              </a:lnTo>
              <a:lnTo>
                <a:pt x="63628" y="5680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FD4B8-6788-4B8A-9817-8ED8AAC08E00}">
      <dsp:nvSpPr>
        <dsp:cNvPr id="0" name=""/>
        <dsp:cNvSpPr/>
      </dsp:nvSpPr>
      <dsp:spPr>
        <a:xfrm>
          <a:off x="1624730" y="4374973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Entra-Nome</a:t>
          </a:r>
          <a:endParaRPr lang="pt-BR" sz="2100" kern="1200" dirty="0"/>
        </a:p>
      </dsp:txBody>
      <dsp:txXfrm>
        <a:off x="1624730" y="4374973"/>
        <a:ext cx="1208391" cy="805594"/>
      </dsp:txXfrm>
    </dsp:sp>
    <dsp:sp modelId="{3963E872-A438-4B0F-86FE-20AA6BDE5DB8}">
      <dsp:nvSpPr>
        <dsp:cNvPr id="0" name=""/>
        <dsp:cNvSpPr/>
      </dsp:nvSpPr>
      <dsp:spPr>
        <a:xfrm>
          <a:off x="2211018" y="3806876"/>
          <a:ext cx="1530077" cy="562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77"/>
              </a:lnTo>
              <a:lnTo>
                <a:pt x="1530077" y="281277"/>
              </a:lnTo>
              <a:lnTo>
                <a:pt x="1530077" y="562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226C7-B990-4FC1-8023-C1F281A1F61F}">
      <dsp:nvSpPr>
        <dsp:cNvPr id="0" name=""/>
        <dsp:cNvSpPr/>
      </dsp:nvSpPr>
      <dsp:spPr>
        <a:xfrm>
          <a:off x="3136899" y="4369430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. . . . </a:t>
          </a:r>
          <a:endParaRPr lang="pt-BR" sz="2100" kern="1200" dirty="0"/>
        </a:p>
      </dsp:txBody>
      <dsp:txXfrm>
        <a:off x="3136899" y="4369430"/>
        <a:ext cx="1208391" cy="805594"/>
      </dsp:txXfrm>
    </dsp:sp>
    <dsp:sp modelId="{7F9858A7-F037-4D39-8295-AC03530A46F9}">
      <dsp:nvSpPr>
        <dsp:cNvPr id="0" name=""/>
        <dsp:cNvSpPr/>
      </dsp:nvSpPr>
      <dsp:spPr>
        <a:xfrm>
          <a:off x="3695375" y="2294703"/>
          <a:ext cx="91440" cy="7065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289"/>
              </a:lnTo>
              <a:lnTo>
                <a:pt x="86551" y="353289"/>
              </a:lnTo>
              <a:lnTo>
                <a:pt x="86551" y="70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2D75F-4F94-44CA-8295-C024EC14994C}">
      <dsp:nvSpPr>
        <dsp:cNvPr id="0" name=""/>
        <dsp:cNvSpPr/>
      </dsp:nvSpPr>
      <dsp:spPr>
        <a:xfrm>
          <a:off x="3177731" y="3001282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Calcula</a:t>
          </a:r>
          <a:endParaRPr lang="pt-BR" sz="2100" kern="1200" dirty="0"/>
        </a:p>
      </dsp:txBody>
      <dsp:txXfrm>
        <a:off x="3177731" y="3001282"/>
        <a:ext cx="1208391" cy="805594"/>
      </dsp:txXfrm>
    </dsp:sp>
    <dsp:sp modelId="{8F0AB437-D9E0-4866-8D08-AD304473B9CB}">
      <dsp:nvSpPr>
        <dsp:cNvPr id="0" name=""/>
        <dsp:cNvSpPr/>
      </dsp:nvSpPr>
      <dsp:spPr>
        <a:xfrm>
          <a:off x="3741095" y="2294703"/>
          <a:ext cx="1611740" cy="70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89"/>
              </a:lnTo>
              <a:lnTo>
                <a:pt x="1611740" y="353289"/>
              </a:lnTo>
              <a:lnTo>
                <a:pt x="1611740" y="70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0D01-F903-4062-B730-69A8621900C9}">
      <dsp:nvSpPr>
        <dsp:cNvPr id="0" name=""/>
        <dsp:cNvSpPr/>
      </dsp:nvSpPr>
      <dsp:spPr>
        <a:xfrm>
          <a:off x="4748640" y="3001282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Gravar</a:t>
          </a:r>
          <a:endParaRPr lang="pt-BR" sz="2100" kern="1200" dirty="0"/>
        </a:p>
      </dsp:txBody>
      <dsp:txXfrm>
        <a:off x="4748640" y="3001282"/>
        <a:ext cx="1208391" cy="805594"/>
      </dsp:txXfrm>
    </dsp:sp>
    <dsp:sp modelId="{1440F466-4959-4AFC-8DA7-AB90A5F504A4}">
      <dsp:nvSpPr>
        <dsp:cNvPr id="0" name=""/>
        <dsp:cNvSpPr/>
      </dsp:nvSpPr>
      <dsp:spPr>
        <a:xfrm>
          <a:off x="3741095" y="2294703"/>
          <a:ext cx="3154058" cy="70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89"/>
              </a:lnTo>
              <a:lnTo>
                <a:pt x="3154058" y="353289"/>
              </a:lnTo>
              <a:lnTo>
                <a:pt x="3154058" y="70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F21C-0654-4EAF-9894-793EBA6D6B84}">
      <dsp:nvSpPr>
        <dsp:cNvPr id="0" name=""/>
        <dsp:cNvSpPr/>
      </dsp:nvSpPr>
      <dsp:spPr>
        <a:xfrm>
          <a:off x="6290958" y="3001282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Continua</a:t>
          </a:r>
          <a:endParaRPr lang="pt-BR" sz="2100" kern="1200" dirty="0"/>
        </a:p>
      </dsp:txBody>
      <dsp:txXfrm>
        <a:off x="6290958" y="3001282"/>
        <a:ext cx="1208391" cy="805594"/>
      </dsp:txXfrm>
    </dsp:sp>
    <dsp:sp modelId="{9CB0AA0D-7597-4FEE-A855-5698E9461F94}">
      <dsp:nvSpPr>
        <dsp:cNvPr id="0" name=""/>
        <dsp:cNvSpPr/>
      </dsp:nvSpPr>
      <dsp:spPr>
        <a:xfrm>
          <a:off x="3741095" y="805594"/>
          <a:ext cx="1570908" cy="683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57"/>
              </a:lnTo>
              <a:lnTo>
                <a:pt x="1570908" y="341757"/>
              </a:lnTo>
              <a:lnTo>
                <a:pt x="1570908" y="683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7CB59-EE23-42C3-97DC-A060AD79846A}">
      <dsp:nvSpPr>
        <dsp:cNvPr id="0" name=""/>
        <dsp:cNvSpPr/>
      </dsp:nvSpPr>
      <dsp:spPr>
        <a:xfrm>
          <a:off x="4707808" y="1489109"/>
          <a:ext cx="1208391" cy="80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Finaliza</a:t>
          </a:r>
          <a:endParaRPr lang="pt-BR" sz="2100" kern="1200" dirty="0"/>
        </a:p>
      </dsp:txBody>
      <dsp:txXfrm>
        <a:off x="4707808" y="1489109"/>
        <a:ext cx="1208391" cy="80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F03C5D-4098-4255-A9AB-12D08C5CD660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5255AF-5B92-45EA-90A4-C441FB7DE0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PROGRAMAÇÃO </a:t>
            </a:r>
            <a:br>
              <a:rPr lang="pt-BR" altLang="pt-BR" dirty="0" smtClean="0"/>
            </a:br>
            <a:r>
              <a:rPr lang="pt-BR" altLang="pt-BR" smtClean="0"/>
              <a:t>PARA </a:t>
            </a:r>
            <a:r>
              <a:rPr lang="pt-BR" altLang="pt-BR" smtClean="0"/>
              <a:t>MAINFRAME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COBOL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Anésio e Prof. </a:t>
            </a:r>
            <a:r>
              <a:rPr lang="pt-BR" dirty="0" err="1" smtClean="0"/>
              <a:t>Pazetti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55776" y="620688"/>
            <a:ext cx="627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Aula 06 – Programação Estruturada </a:t>
            </a:r>
            <a:endParaRPr lang="pt-BR" sz="3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Conceito de Parágrafos para uso em programação estruturada</a:t>
            </a:r>
          </a:p>
          <a:p>
            <a:r>
              <a:rPr lang="pt-BR" dirty="0" smtClean="0"/>
              <a:t>A programação estruturada visa;</a:t>
            </a:r>
          </a:p>
          <a:p>
            <a:pPr lvl="1"/>
            <a:r>
              <a:rPr lang="pt-BR" dirty="0" smtClean="0"/>
              <a:t>Redução de erros de programação</a:t>
            </a:r>
          </a:p>
          <a:p>
            <a:pPr lvl="1"/>
            <a:r>
              <a:rPr lang="pt-BR" dirty="0" smtClean="0"/>
              <a:t>Redução nos custos de manutenção dos programas</a:t>
            </a:r>
          </a:p>
          <a:p>
            <a:pPr lvl="1"/>
            <a:r>
              <a:rPr lang="pt-BR" dirty="0" smtClean="0"/>
              <a:t>Aumento da produtividade do programador</a:t>
            </a:r>
          </a:p>
          <a:p>
            <a:pPr lvl="1"/>
            <a:r>
              <a:rPr lang="pt-BR" dirty="0" smtClean="0"/>
              <a:t>Codificação de programas fáceis de compreender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43608" y="1412776"/>
          <a:ext cx="749935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788024" y="256490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wCont</a:t>
            </a:r>
            <a:r>
              <a:rPr lang="pt-BR" dirty="0" smtClean="0"/>
              <a:t>=‘n’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76056" y="29249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*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63688" y="54452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wFlag</a:t>
            </a:r>
            <a:r>
              <a:rPr lang="pt-BR" dirty="0" smtClean="0"/>
              <a:t>=2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79712" y="580526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*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444208" y="4077072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wGrava</a:t>
            </a:r>
            <a:r>
              <a:rPr lang="pt-BR" dirty="0" smtClean="0"/>
              <a:t>=‘s’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15719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wCont</a:t>
            </a:r>
            <a:r>
              <a:rPr lang="pt-BR" dirty="0" smtClean="0"/>
              <a:t>=‘s’ </a:t>
            </a:r>
            <a:r>
              <a:rPr lang="pt-BR" dirty="0" err="1" smtClean="0"/>
              <a:t>or</a:t>
            </a:r>
            <a:r>
              <a:rPr lang="pt-BR" dirty="0" smtClean="0"/>
              <a:t> ‘n’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32240" y="443711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*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44408" y="443711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*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u="sng" dirty="0" smtClean="0"/>
              <a:t>Parágrafo e </a:t>
            </a:r>
            <a:r>
              <a:rPr lang="pt-BR" b="1" i="1" u="sng" dirty="0" err="1" smtClean="0"/>
              <a:t>Perform</a:t>
            </a:r>
            <a:endParaRPr lang="pt-BR" b="1" i="1" u="sng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Procedure</a:t>
            </a:r>
            <a:r>
              <a:rPr lang="pt-BR" dirty="0" smtClean="0"/>
              <a:t> </a:t>
            </a:r>
            <a:r>
              <a:rPr lang="pt-BR" dirty="0" err="1" smtClean="0"/>
              <a:t>Division</a:t>
            </a:r>
            <a:r>
              <a:rPr lang="pt-BR" dirty="0" smtClean="0"/>
              <a:t>, pode e deve ser dividida em parágrafos que devem começar obrigatoriamente na coluna 8 da área A, e os demais comandos ou verbos à partir da coluna 12 da área B, indo no máximo até a coluna 72 da área B.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PROCEDURE DIVISION.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INICIO.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ACCEPT  DATA-DO-SISTEMA FROM DATE.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PERFORM PROCESSO UNTIL WS-CONTINUA = "N".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PERFORM SAIDA.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 RUN.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PROCESSO.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PERFORM TELA.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MOVE      ZEROS          TO    WS-FL.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PERFORM   ENTRA-DADOS    UNTIL WS-FL = 1.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PERFORM   CALCULA        UNTIL WS-CONTADOR &gt; WS-NUMERO.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PERFORM   RESULTADO.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TELA.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DISPLAY  ERASE   	AT 0101.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DISPLAY  TELA01  	AT 0101.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MOVE  2		TO WS-CONTADOR.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MOVE  ZEROS   	TO WS-NUMERO.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MOVE  1       	TO WS-RESULTADO.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ENTRA-DADOS.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ACCEPT  WS-NOME    	AT 0832 WITH PROMPT AUTO.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ACCEPT  WS-NUMERO  	AT 1232 WITH PROMPT AUTO.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WS-NUMERO &gt; 10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DISPLAY    MENSA1  	AT  2310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ELSE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DISPLAY    MENSA3  	AT  2310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MOVE 		1     	TO WS-FL.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CALCULA.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COMPUTE WS-RESULTADO = WS-RESULTADO * WS-CONTADOR.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 1 TO WS-CONTADOR.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RESULTADO.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DISPLAY 	WS-RESULTADO  	AT  1432.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ACCEPT  	WS-CONTINUA   	AT  1628 WITH PROMPT AUTO.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SAIDA.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DISPLAY  	ERASE   		AT 0101.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DISPLAY  	MENSA2.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COBOL – 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</a:p>
          <a:p>
            <a:pPr lvl="1"/>
            <a:r>
              <a:rPr lang="pt-BR" dirty="0" smtClean="0"/>
              <a:t>Transformar o programa de Equação do Segundo Grau em um programa estruturado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243</Words>
  <Application>Microsoft Office PowerPoint</Application>
  <PresentationFormat>Apresentação na tela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Solstício</vt:lpstr>
      <vt:lpstr>PROGRAMAÇÃO  PARA MAINFRAME  COBOL</vt:lpstr>
      <vt:lpstr>COBOL – Programação Estruturada</vt:lpstr>
      <vt:lpstr>COBOL – Programação Estruturada</vt:lpstr>
      <vt:lpstr>COBOL – Programação Estruturada</vt:lpstr>
      <vt:lpstr>COBOL – Programação Estruturada</vt:lpstr>
      <vt:lpstr>COBOL – Programação Estruturada</vt:lpstr>
      <vt:lpstr>COBOL – Programação Estruturada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 PARA MAINFRAIME  COBOL</dc:title>
  <dc:creator>Anesio</dc:creator>
  <cp:lastModifiedBy>Anesio</cp:lastModifiedBy>
  <cp:revision>6</cp:revision>
  <dcterms:created xsi:type="dcterms:W3CDTF">2015-02-02T21:19:17Z</dcterms:created>
  <dcterms:modified xsi:type="dcterms:W3CDTF">2015-02-04T12:46:24Z</dcterms:modified>
</cp:coreProperties>
</file>