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7956-AD9E-48CE-91F1-AFDDF2DDEF1C}" type="datetimeFigureOut">
              <a:rPr lang="zh-TW" altLang="en-US" smtClean="0"/>
              <a:t>2012/5/27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98B83-BC3F-4580-ABD3-9E3B3F85F3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00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7956-AD9E-48CE-91F1-AFDDF2DDEF1C}" type="datetimeFigureOut">
              <a:rPr lang="zh-TW" altLang="en-US" smtClean="0"/>
              <a:t>2012/5/27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98B83-BC3F-4580-ABD3-9E3B3F85F3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45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7956-AD9E-48CE-91F1-AFDDF2DDEF1C}" type="datetimeFigureOut">
              <a:rPr lang="zh-TW" altLang="en-US" smtClean="0"/>
              <a:t>2012/5/27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98B83-BC3F-4580-ABD3-9E3B3F85F3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02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7956-AD9E-48CE-91F1-AFDDF2DDEF1C}" type="datetimeFigureOut">
              <a:rPr lang="zh-TW" altLang="en-US" smtClean="0"/>
              <a:t>2012/5/27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98B83-BC3F-4580-ABD3-9E3B3F85F3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513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7956-AD9E-48CE-91F1-AFDDF2DDEF1C}" type="datetimeFigureOut">
              <a:rPr lang="zh-TW" altLang="en-US" smtClean="0"/>
              <a:t>2012/5/27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98B83-BC3F-4580-ABD3-9E3B3F85F3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26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7956-AD9E-48CE-91F1-AFDDF2DDEF1C}" type="datetimeFigureOut">
              <a:rPr lang="zh-TW" altLang="en-US" smtClean="0"/>
              <a:t>2012/5/27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98B83-BC3F-4580-ABD3-9E3B3F85F3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16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7956-AD9E-48CE-91F1-AFDDF2DDEF1C}" type="datetimeFigureOut">
              <a:rPr lang="zh-TW" altLang="en-US" smtClean="0"/>
              <a:t>2012/5/27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98B83-BC3F-4580-ABD3-9E3B3F85F3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4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7956-AD9E-48CE-91F1-AFDDF2DDEF1C}" type="datetimeFigureOut">
              <a:rPr lang="zh-TW" altLang="en-US" smtClean="0"/>
              <a:t>2012/5/27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98B83-BC3F-4580-ABD3-9E3B3F85F3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97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7956-AD9E-48CE-91F1-AFDDF2DDEF1C}" type="datetimeFigureOut">
              <a:rPr lang="zh-TW" altLang="en-US" smtClean="0"/>
              <a:t>2012/5/27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98B83-BC3F-4580-ABD3-9E3B3F85F3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36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7956-AD9E-48CE-91F1-AFDDF2DDEF1C}" type="datetimeFigureOut">
              <a:rPr lang="zh-TW" altLang="en-US" smtClean="0"/>
              <a:t>2012/5/27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98B83-BC3F-4580-ABD3-9E3B3F85F3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37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7956-AD9E-48CE-91F1-AFDDF2DDEF1C}" type="datetimeFigureOut">
              <a:rPr lang="zh-TW" altLang="en-US" smtClean="0"/>
              <a:t>2012/5/27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98B83-BC3F-4580-ABD3-9E3B3F85F3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84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D7956-AD9E-48CE-91F1-AFDDF2DDEF1C}" type="datetimeFigureOut">
              <a:rPr lang="zh-TW" altLang="en-US" smtClean="0"/>
              <a:t>2012/5/27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98B83-BC3F-4580-ABD3-9E3B3F85F3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95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544" y="2060848"/>
            <a:ext cx="8352928" cy="1470025"/>
          </a:xfrm>
        </p:spPr>
        <p:txBody>
          <a:bodyPr>
            <a:noAutofit/>
          </a:bodyPr>
          <a:lstStyle/>
          <a:p>
            <a:r>
              <a:rPr lang="en-US" altLang="zh-TW" sz="5400" dirty="0" smtClean="0"/>
              <a:t>How to do </a:t>
            </a:r>
            <a:br>
              <a:rPr lang="en-US" altLang="zh-TW" sz="5400" dirty="0" smtClean="0"/>
            </a:br>
            <a:r>
              <a:rPr lang="en-US" altLang="zh-TW" sz="5400" dirty="0" smtClean="0"/>
              <a:t>faster template match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4221088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Lin </a:t>
            </a:r>
            <a:r>
              <a:rPr lang="en-US" altLang="zh-TW" dirty="0" err="1" smtClean="0">
                <a:solidFill>
                  <a:schemeClr val="tx1"/>
                </a:solidFill>
              </a:rPr>
              <a:t>Gao</a:t>
            </a:r>
            <a:r>
              <a:rPr lang="en-US" altLang="zh-TW" dirty="0" smtClean="0">
                <a:solidFill>
                  <a:schemeClr val="tx1"/>
                </a:solidFill>
              </a:rPr>
              <a:t>-Yuan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Spring 2012, Machine Vision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National Taiwan Normal University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0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How to faster template match in video?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869160"/>
            <a:ext cx="8229600" cy="125700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</a:rPr>
              <a:t>D</a:t>
            </a:r>
            <a:r>
              <a:rPr lang="en-US" altLang="zh-TW" dirty="0" smtClean="0"/>
              <a:t>epend </a:t>
            </a:r>
            <a:r>
              <a:rPr lang="en-US" altLang="zh-TW" dirty="0" smtClean="0"/>
              <a:t>on</a:t>
            </a:r>
          </a:p>
          <a:p>
            <a:pPr marL="0" indent="0" algn="ctr">
              <a:buNone/>
            </a:pPr>
            <a:r>
              <a:rPr lang="en-US" altLang="zh-TW" dirty="0" smtClean="0"/>
              <a:t>frame#k-1’s match </a:t>
            </a:r>
            <a:r>
              <a:rPr lang="en-US" altLang="zh-TW" dirty="0"/>
              <a:t>result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</a:rPr>
              <a:t>thus narrow</a:t>
            </a:r>
            <a:r>
              <a:rPr lang="en-US" altLang="zh-TW" dirty="0" smtClean="0"/>
              <a:t> </a:t>
            </a:r>
            <a:r>
              <a:rPr lang="en-US" altLang="zh-TW" dirty="0"/>
              <a:t>template match </a:t>
            </a:r>
            <a:r>
              <a:rPr lang="en-US" altLang="zh-TW" dirty="0" smtClean="0"/>
              <a:t>range.</a:t>
            </a:r>
            <a:endParaRPr lang="zh-TW" altLang="en-US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50" y="3282950"/>
            <a:ext cx="17399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 descr="C:\Users\mosdeo\Desktop\機械視覺-期中簡報\templateMatch_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471" y="1971178"/>
            <a:ext cx="2948480" cy="232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mosdeo\Desktop\機械視覺-期中簡報\templateMatch_k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75" y="1982291"/>
            <a:ext cx="2948480" cy="232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49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 smtClean="0"/>
              <a:t>彭國軒</a:t>
            </a:r>
            <a:r>
              <a:rPr lang="en-US" altLang="zh-TW" sz="1800" dirty="0" smtClean="0"/>
              <a:t>(2003)</a:t>
            </a:r>
            <a:r>
              <a:rPr lang="zh-TW" altLang="en-US" sz="1800" dirty="0" smtClean="0"/>
              <a:t>。</a:t>
            </a:r>
            <a:r>
              <a:rPr lang="zh-TW" altLang="en-US" sz="1800" b="1" dirty="0" smtClean="0"/>
              <a:t>快速</a:t>
            </a:r>
            <a:r>
              <a:rPr lang="zh-TW" altLang="en-US" sz="1800" b="1" dirty="0"/>
              <a:t>物件辨認與定位</a:t>
            </a:r>
            <a:r>
              <a:rPr lang="en-US" altLang="zh-TW" sz="1800" b="1" dirty="0"/>
              <a:t>–</a:t>
            </a:r>
            <a:r>
              <a:rPr lang="zh-TW" altLang="en-US" sz="1800" b="1" dirty="0"/>
              <a:t>環狀樣板</a:t>
            </a:r>
            <a:r>
              <a:rPr lang="zh-TW" altLang="en-US" sz="1800" b="1" dirty="0" smtClean="0"/>
              <a:t>比對</a:t>
            </a:r>
            <a:r>
              <a:rPr lang="zh-TW" altLang="en-US" sz="1800" dirty="0" smtClean="0"/>
              <a:t>。國力清華大學動力</a:t>
            </a:r>
            <a:r>
              <a:rPr lang="zh-TW" altLang="en-US" sz="1800" dirty="0"/>
              <a:t>機械工程學</a:t>
            </a:r>
            <a:r>
              <a:rPr lang="zh-TW" altLang="en-US" sz="1800" dirty="0" smtClean="0"/>
              <a:t>系碩士論文</a:t>
            </a:r>
            <a:endParaRPr lang="en-US" altLang="zh-TW" sz="1800" dirty="0" smtClean="0"/>
          </a:p>
          <a:p>
            <a:r>
              <a:rPr lang="en-US" altLang="zh-TW" sz="1800" dirty="0" smtClean="0"/>
              <a:t> </a:t>
            </a:r>
            <a:r>
              <a:rPr lang="zh-TW" altLang="en-US" sz="1800" dirty="0" smtClean="0"/>
              <a:t>陳佩穎</a:t>
            </a:r>
            <a:r>
              <a:rPr lang="en-US" altLang="zh-TW" sz="1800" dirty="0" smtClean="0"/>
              <a:t>(1993)</a:t>
            </a:r>
            <a:r>
              <a:rPr lang="zh-TW" altLang="en-US" sz="1800" dirty="0" smtClean="0"/>
              <a:t>。</a:t>
            </a:r>
            <a:r>
              <a:rPr lang="zh-TW" altLang="en-US" sz="1800" b="1" dirty="0" smtClean="0"/>
              <a:t>以</a:t>
            </a:r>
            <a:r>
              <a:rPr lang="zh-TW" altLang="en-US" sz="1800" b="1" dirty="0"/>
              <a:t>新型動態輪廓技術完成可追蹤任意形狀物體之強健影像</a:t>
            </a:r>
            <a:r>
              <a:rPr lang="zh-TW" altLang="en-US" sz="1800" b="1" dirty="0" smtClean="0"/>
              <a:t>伺服系統</a:t>
            </a:r>
            <a:r>
              <a:rPr lang="zh-TW" altLang="en-US" sz="1800" dirty="0" smtClean="0"/>
              <a:t>。國立台灣大學電機系碩士論文</a:t>
            </a:r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198372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Outline</a:t>
            </a: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大綱</a:t>
            </a:r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916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Skip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Don‘t need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to</a:t>
            </a:r>
            <a:r>
              <a:rPr lang="en-US" altLang="zh-TW" dirty="0" smtClean="0"/>
              <a:t> </a:t>
            </a:r>
            <a:r>
              <a:rPr lang="en-US" altLang="zh-TW" dirty="0" smtClean="0"/>
              <a:t>do “</a:t>
            </a:r>
            <a:r>
              <a:rPr lang="en-US" altLang="zh-TW" dirty="0" err="1" smtClean="0"/>
              <a:t>DoEvents</a:t>
            </a:r>
            <a:r>
              <a:rPr lang="en-US" altLang="zh-TW" dirty="0" smtClean="0"/>
              <a:t>” every </a:t>
            </a:r>
            <a:r>
              <a:rPr lang="en-US" altLang="zh-TW" dirty="0" smtClean="0"/>
              <a:t>pixel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s</a:t>
            </a:r>
            <a:endParaRPr lang="en-US" altLang="zh-TW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66827"/>
            <a:ext cx="7519987" cy="423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814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Just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skip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1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Don’t need 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to</a:t>
            </a:r>
            <a:r>
              <a:rPr lang="en-US" altLang="zh-TW" dirty="0" smtClean="0"/>
              <a:t> do </a:t>
            </a:r>
            <a:r>
              <a:rPr lang="en-US" altLang="zh-TW" dirty="0" smtClean="0"/>
              <a:t>template </a:t>
            </a:r>
            <a:r>
              <a:rPr lang="en-US" altLang="zh-TW" dirty="0" smtClean="0"/>
              <a:t>match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ing </a:t>
            </a:r>
            <a:r>
              <a:rPr lang="en-US" altLang="zh-TW" dirty="0" smtClean="0"/>
              <a:t>every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(?)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pixel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 algn="ctr">
              <a:buNone/>
            </a:pPr>
            <a:r>
              <a:rPr lang="en-US" altLang="zh-TW" sz="4000" dirty="0" smtClean="0">
                <a:solidFill>
                  <a:schemeClr val="accent3">
                    <a:lumMod val="75000"/>
                  </a:schemeClr>
                </a:solidFill>
              </a:rPr>
              <a:t>Speed up </a:t>
            </a:r>
            <a:r>
              <a:rPr lang="en-US" altLang="zh-TW" sz="4000" dirty="0" smtClean="0"/>
              <a:t>to 3*3=9X</a:t>
            </a:r>
            <a:r>
              <a:rPr lang="zh-TW" altLang="en-US" sz="4000" dirty="0" smtClean="0"/>
              <a:t>！</a:t>
            </a:r>
            <a:endParaRPr lang="en-US" altLang="zh-TW" sz="4000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97636"/>
            <a:ext cx="7335581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497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But don’t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skip</a:t>
            </a:r>
            <a:r>
              <a:rPr lang="en-US" altLang="zh-TW" dirty="0" smtClean="0"/>
              <a:t> too much…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91056"/>
            <a:ext cx="8881722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0728"/>
            <a:ext cx="6192688" cy="464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decide best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skip scale 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 algn="ctr">
              <a:buNone/>
            </a:pPr>
            <a:r>
              <a:rPr lang="en-US" altLang="zh-TW" sz="4000" dirty="0" smtClean="0"/>
              <a:t>What is the best solution?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168369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decide best skip scale 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9769" y="1929832"/>
            <a:ext cx="8229600" cy="4525963"/>
          </a:xfrm>
        </p:spPr>
        <p:txBody>
          <a:bodyPr>
            <a:normAutofit fontScale="925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 algn="ctr">
              <a:buNone/>
            </a:pPr>
            <a:r>
              <a:rPr lang="en-US" altLang="zh-TW" dirty="0" smtClean="0"/>
              <a:t>Decide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to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skip </a:t>
            </a:r>
            <a:r>
              <a:rPr lang="en-US" altLang="zh-TW" dirty="0" smtClean="0"/>
              <a:t>scale </a:t>
            </a:r>
            <a:r>
              <a:rPr lang="en-US" altLang="zh-TW" b="1" dirty="0" smtClean="0"/>
              <a:t>depend</a:t>
            </a:r>
            <a:r>
              <a:rPr lang="en-US" altLang="zh-TW" b="1" dirty="0" smtClean="0">
                <a:solidFill>
                  <a:schemeClr val="accent3">
                    <a:lumMod val="75000"/>
                  </a:schemeClr>
                </a:solidFill>
              </a:rPr>
              <a:t>ing</a:t>
            </a:r>
            <a:r>
              <a:rPr lang="en-US" altLang="zh-TW" b="1" dirty="0" smtClean="0"/>
              <a:t> </a:t>
            </a:r>
            <a:r>
              <a:rPr lang="en-US" altLang="zh-TW" b="1" dirty="0" smtClean="0"/>
              <a:t>on template scale</a:t>
            </a:r>
            <a:endParaRPr lang="zh-TW" altLang="en-US" b="1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239" y="1556792"/>
            <a:ext cx="7037387" cy="395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057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How to faster template match in video? </a:t>
            </a:r>
            <a:endParaRPr lang="zh-TW" altLang="en-US" dirty="0"/>
          </a:p>
        </p:txBody>
      </p:sp>
      <p:pic>
        <p:nvPicPr>
          <p:cNvPr id="1026" name="Picture 2" descr="C:\Users\mosdeo\Pictures\FaceDetect_m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00808"/>
            <a:ext cx="3552394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912738" y="4797152"/>
            <a:ext cx="7691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Process </a:t>
            </a:r>
            <a:r>
              <a:rPr lang="en-US" altLang="zh-TW" sz="3200" dirty="0"/>
              <a:t>template match in video, </a:t>
            </a:r>
            <a:r>
              <a:rPr lang="en-US" altLang="zh-TW" sz="3200" dirty="0" smtClean="0"/>
              <a:t>which </a:t>
            </a:r>
            <a:r>
              <a:rPr lang="en-US" altLang="zh-TW" sz="3200" dirty="0" smtClean="0">
                <a:solidFill>
                  <a:schemeClr val="accent3">
                    <a:lumMod val="75000"/>
                  </a:schemeClr>
                </a:solidFill>
              </a:rPr>
              <a:t>is</a:t>
            </a:r>
            <a:r>
              <a:rPr lang="en-US" altLang="zh-TW" sz="3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3200" dirty="0" smtClean="0"/>
              <a:t>very heavy and slow.</a:t>
            </a:r>
          </a:p>
          <a:p>
            <a:r>
              <a:rPr lang="en-US" altLang="zh-TW" sz="3200" dirty="0" smtClean="0">
                <a:solidFill>
                  <a:schemeClr val="accent3">
                    <a:lumMod val="75000"/>
                  </a:schemeClr>
                </a:solidFill>
              </a:rPr>
              <a:t>,b</a:t>
            </a:r>
            <a:r>
              <a:rPr lang="en-US" altLang="zh-TW" sz="3200" dirty="0" smtClean="0"/>
              <a:t>ecause </a:t>
            </a:r>
            <a:r>
              <a:rPr lang="en-US" altLang="zh-TW" sz="3200" dirty="0" smtClean="0"/>
              <a:t>video </a:t>
            </a:r>
            <a:r>
              <a:rPr lang="en-US" altLang="zh-TW" sz="3200" dirty="0" smtClean="0"/>
              <a:t>ha</a:t>
            </a:r>
            <a:r>
              <a:rPr lang="en-US" altLang="zh-TW" sz="3200" dirty="0" smtClean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lang="en-US" altLang="zh-TW" sz="3200" dirty="0" smtClean="0"/>
              <a:t> </a:t>
            </a:r>
            <a:r>
              <a:rPr lang="en-US" altLang="zh-TW" sz="3200" dirty="0" smtClean="0">
                <a:solidFill>
                  <a:srgbClr val="FF0000"/>
                </a:solidFill>
              </a:rPr>
              <a:t>24</a:t>
            </a:r>
            <a:r>
              <a:rPr lang="en-US" altLang="zh-TW" sz="3200" dirty="0" smtClean="0">
                <a:solidFill>
                  <a:schemeClr val="accent6">
                    <a:lumMod val="50000"/>
                  </a:schemeClr>
                </a:solidFill>
              </a:rPr>
              <a:t> frame</a:t>
            </a:r>
            <a:r>
              <a:rPr lang="en-US" altLang="zh-TW" sz="3200" dirty="0" smtClean="0">
                <a:solidFill>
                  <a:srgbClr val="FF0000"/>
                </a:solidFill>
              </a:rPr>
              <a:t> per </a:t>
            </a:r>
            <a:r>
              <a:rPr lang="en-US" altLang="zh-TW" sz="3200" dirty="0" smtClean="0">
                <a:solidFill>
                  <a:srgbClr val="FF0000"/>
                </a:solidFill>
              </a:rPr>
              <a:t>second</a:t>
            </a:r>
            <a:r>
              <a:rPr lang="en-US" altLang="zh-TW" sz="3200" dirty="0" smtClean="0">
                <a:solidFill>
                  <a:schemeClr val="accent3">
                    <a:lumMod val="50000"/>
                  </a:schemeClr>
                </a:solidFill>
              </a:rPr>
              <a:t>s</a:t>
            </a:r>
            <a:r>
              <a:rPr lang="en-US" altLang="zh-TW" sz="3200" dirty="0" smtClean="0">
                <a:solidFill>
                  <a:srgbClr val="FF0000"/>
                </a:solidFill>
              </a:rPr>
              <a:t>.</a:t>
            </a:r>
            <a:endParaRPr lang="en-US" altLang="zh-TW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50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How to faster template match in video?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7" name="Picture 3" descr="C:\Users\mosdeo\Desktop\機械視覺-期中簡報\簡報圖片檔\影像差分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21" y="1340768"/>
            <a:ext cx="6867526" cy="515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05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188</Words>
  <Application>Microsoft Office PowerPoint</Application>
  <PresentationFormat>如螢幕大小 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How to do  faster template match</vt:lpstr>
      <vt:lpstr>Outline大綱</vt:lpstr>
      <vt:lpstr>Skip!</vt:lpstr>
      <vt:lpstr>Just skip!</vt:lpstr>
      <vt:lpstr>But don’t skip too much…</vt:lpstr>
      <vt:lpstr>How to decide best skip scale ?</vt:lpstr>
      <vt:lpstr>How to decide best skip scale ?</vt:lpstr>
      <vt:lpstr>How to faster template match in video? </vt:lpstr>
      <vt:lpstr>How to faster template match in video? </vt:lpstr>
      <vt:lpstr>How to faster template match in video? 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do faster template match</dc:title>
  <dc:creator>mosdeo</dc:creator>
  <cp:lastModifiedBy>mosdeo</cp:lastModifiedBy>
  <cp:revision>22</cp:revision>
  <dcterms:created xsi:type="dcterms:W3CDTF">2012-05-19T16:46:28Z</dcterms:created>
  <dcterms:modified xsi:type="dcterms:W3CDTF">2012-05-27T11:50:33Z</dcterms:modified>
</cp:coreProperties>
</file>