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200F-5DD0-48EF-AC95-51BC51FCC92F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CE91-CE7C-4E17-803D-4F906EDC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98805"/>
            <a:ext cx="7772400" cy="1470025"/>
          </a:xfrm>
        </p:spPr>
        <p:txBody>
          <a:bodyPr/>
          <a:lstStyle/>
          <a:p>
            <a:r>
              <a:rPr lang="en-US" b="1" dirty="0" smtClean="0"/>
              <a:t>Newton's First Law of Motion: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812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object at rest will tend to stay at rest and an object in motion will tend to stay in motion unless acted on by an external force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Application:  Driving- a car will not stop moving if it were not for the brakes and friction from the road. That’s why a car going too fast on ice will slide when it tries to stop.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229600" cy="1470025"/>
          </a:xfrm>
        </p:spPr>
        <p:txBody>
          <a:bodyPr>
            <a:noAutofit/>
          </a:bodyPr>
          <a:lstStyle/>
          <a:p>
            <a:r>
              <a:rPr lang="en-US" b="1" dirty="0" smtClean="0"/>
              <a:t>Newton's Second Law of Motion: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most powerful law that allows calculating how velocities change when force is applied</a:t>
            </a:r>
          </a:p>
          <a:p>
            <a:r>
              <a:rPr lang="en-US" dirty="0" smtClean="0"/>
              <a:t>F=ma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462152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Application: American Football- To get a stronger tackle you can increase your mass or increase your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US" b="1" dirty="0" smtClean="0"/>
              <a:t>Newton's Third Law of Motion: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6400800" cy="1752600"/>
          </a:xfrm>
        </p:spPr>
        <p:txBody>
          <a:bodyPr/>
          <a:lstStyle/>
          <a:p>
            <a:r>
              <a:rPr lang="en-US" dirty="0" smtClean="0"/>
              <a:t>For every action, there is an opposite and equal reaction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6430" y="34290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Application: Running-the harder you push your feet on the ground the greater the distance of each step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Newton's First Law of Motion:</vt:lpstr>
      <vt:lpstr>Newton's Second Law of Motion: </vt:lpstr>
      <vt:lpstr>Newton's Third Law of Motion: </vt:lpstr>
    </vt:vector>
  </TitlesOfParts>
  <Company>Gwinnett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First Law of Motion:</dc:title>
  <dc:creator>SAKHI, MUHAMMAD</dc:creator>
  <cp:lastModifiedBy>SAKHI, MUHAMMAD</cp:lastModifiedBy>
  <cp:revision>3</cp:revision>
  <dcterms:created xsi:type="dcterms:W3CDTF">2012-01-20T15:56:38Z</dcterms:created>
  <dcterms:modified xsi:type="dcterms:W3CDTF">2012-01-20T16:59:38Z</dcterms:modified>
</cp:coreProperties>
</file>