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605413" cy="21607463"/>
  <p:notesSz cx="6858000" cy="9144000"/>
  <p:defaultTextStyle>
    <a:defPPr>
      <a:defRPr lang="de-DE"/>
    </a:defPPr>
    <a:lvl1pPr marL="0" algn="l" defTabSz="1491752" rtl="0" eaLnBrk="1" latinLnBrk="0" hangingPunct="1">
      <a:defRPr sz="5900" kern="1200">
        <a:solidFill>
          <a:schemeClr val="tx1"/>
        </a:solidFill>
        <a:latin typeface="+mn-lt"/>
        <a:ea typeface="+mn-ea"/>
        <a:cs typeface="+mn-cs"/>
      </a:defRPr>
    </a:lvl1pPr>
    <a:lvl2pPr marL="1491752" algn="l" defTabSz="1491752" rtl="0" eaLnBrk="1" latinLnBrk="0" hangingPunct="1">
      <a:defRPr sz="5900" kern="1200">
        <a:solidFill>
          <a:schemeClr val="tx1"/>
        </a:solidFill>
        <a:latin typeface="+mn-lt"/>
        <a:ea typeface="+mn-ea"/>
        <a:cs typeface="+mn-cs"/>
      </a:defRPr>
    </a:lvl2pPr>
    <a:lvl3pPr marL="2983504" algn="l" defTabSz="1491752" rtl="0" eaLnBrk="1" latinLnBrk="0" hangingPunct="1">
      <a:defRPr sz="5900" kern="1200">
        <a:solidFill>
          <a:schemeClr val="tx1"/>
        </a:solidFill>
        <a:latin typeface="+mn-lt"/>
        <a:ea typeface="+mn-ea"/>
        <a:cs typeface="+mn-cs"/>
      </a:defRPr>
    </a:lvl3pPr>
    <a:lvl4pPr marL="4475256" algn="l" defTabSz="1491752" rtl="0" eaLnBrk="1" latinLnBrk="0" hangingPunct="1">
      <a:defRPr sz="5900" kern="1200">
        <a:solidFill>
          <a:schemeClr val="tx1"/>
        </a:solidFill>
        <a:latin typeface="+mn-lt"/>
        <a:ea typeface="+mn-ea"/>
        <a:cs typeface="+mn-cs"/>
      </a:defRPr>
    </a:lvl4pPr>
    <a:lvl5pPr marL="5967009" algn="l" defTabSz="1491752" rtl="0" eaLnBrk="1" latinLnBrk="0" hangingPunct="1">
      <a:defRPr sz="5900" kern="1200">
        <a:solidFill>
          <a:schemeClr val="tx1"/>
        </a:solidFill>
        <a:latin typeface="+mn-lt"/>
        <a:ea typeface="+mn-ea"/>
        <a:cs typeface="+mn-cs"/>
      </a:defRPr>
    </a:lvl5pPr>
    <a:lvl6pPr marL="7458761" algn="l" defTabSz="1491752" rtl="0" eaLnBrk="1" latinLnBrk="0" hangingPunct="1">
      <a:defRPr sz="5900" kern="1200">
        <a:solidFill>
          <a:schemeClr val="tx1"/>
        </a:solidFill>
        <a:latin typeface="+mn-lt"/>
        <a:ea typeface="+mn-ea"/>
        <a:cs typeface="+mn-cs"/>
      </a:defRPr>
    </a:lvl6pPr>
    <a:lvl7pPr marL="8950513" algn="l" defTabSz="1491752" rtl="0" eaLnBrk="1" latinLnBrk="0" hangingPunct="1">
      <a:defRPr sz="5900" kern="1200">
        <a:solidFill>
          <a:schemeClr val="tx1"/>
        </a:solidFill>
        <a:latin typeface="+mn-lt"/>
        <a:ea typeface="+mn-ea"/>
        <a:cs typeface="+mn-cs"/>
      </a:defRPr>
    </a:lvl7pPr>
    <a:lvl8pPr marL="10442265" algn="l" defTabSz="1491752" rtl="0" eaLnBrk="1" latinLnBrk="0" hangingPunct="1">
      <a:defRPr sz="5900" kern="1200">
        <a:solidFill>
          <a:schemeClr val="tx1"/>
        </a:solidFill>
        <a:latin typeface="+mn-lt"/>
        <a:ea typeface="+mn-ea"/>
        <a:cs typeface="+mn-cs"/>
      </a:defRPr>
    </a:lvl8pPr>
    <a:lvl9pPr marL="11934017" algn="l" defTabSz="1491752"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06">
          <p15:clr>
            <a:srgbClr val="A4A3A4"/>
          </p15:clr>
        </p15:guide>
        <p15:guide id="2" pos="96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scha Lima" initials="NL" lastIdx="1" clrIdx="0">
    <p:extLst>
      <p:ext uri="{19B8F6BF-5375-455C-9EA6-DF929625EA0E}">
        <p15:presenceInfo xmlns:p15="http://schemas.microsoft.com/office/powerpoint/2012/main" userId="46a79a58813a0e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8512" autoAdjust="0"/>
  </p:normalViewPr>
  <p:slideViewPr>
    <p:cSldViewPr snapToGrid="0" snapToObjects="1">
      <p:cViewPr varScale="1">
        <p:scale>
          <a:sx n="27" d="100"/>
          <a:sy n="27" d="100"/>
        </p:scale>
        <p:origin x="1570" y="43"/>
      </p:cViewPr>
      <p:guideLst>
        <p:guide orient="horz" pos="6806"/>
        <p:guide pos="96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a Ziegler" userId="e570fec83f6b764a" providerId="LiveId" clId="{017DD811-4688-4FCD-860D-66159769C92E}"/>
    <pc:docChg chg="undo custSel modSld">
      <pc:chgData name="Michaela Ziegler" userId="e570fec83f6b764a" providerId="LiveId" clId="{017DD811-4688-4FCD-860D-66159769C92E}" dt="2017-12-08T07:28:05.439" v="1356" actId="1076"/>
      <pc:docMkLst>
        <pc:docMk/>
      </pc:docMkLst>
      <pc:sldChg chg="addSp delSp modSp">
        <pc:chgData name="Michaela Ziegler" userId="e570fec83f6b764a" providerId="LiveId" clId="{017DD811-4688-4FCD-860D-66159769C92E}" dt="2017-12-08T07:28:05.439" v="1356" actId="1076"/>
        <pc:sldMkLst>
          <pc:docMk/>
          <pc:sldMk cId="1677949776" sldId="256"/>
        </pc:sldMkLst>
        <pc:spChg chg="mod">
          <ac:chgData name="Michaela Ziegler" userId="e570fec83f6b764a" providerId="LiveId" clId="{017DD811-4688-4FCD-860D-66159769C92E}" dt="2017-12-08T07:28:05.439" v="1356" actId="1076"/>
          <ac:spMkLst>
            <pc:docMk/>
            <pc:sldMk cId="1677949776" sldId="256"/>
            <ac:spMk id="7" creationId="{00000000-0000-0000-0000-000000000000}"/>
          </ac:spMkLst>
        </pc:spChg>
        <pc:spChg chg="mod">
          <ac:chgData name="Michaela Ziegler" userId="e570fec83f6b764a" providerId="LiveId" clId="{017DD811-4688-4FCD-860D-66159769C92E}" dt="2017-12-08T07:27:36.413" v="1355" actId="20577"/>
          <ac:spMkLst>
            <pc:docMk/>
            <pc:sldMk cId="1677949776" sldId="256"/>
            <ac:spMk id="8" creationId="{00000000-0000-0000-0000-000000000000}"/>
          </ac:spMkLst>
        </pc:spChg>
        <pc:spChg chg="mod">
          <ac:chgData name="Michaela Ziegler" userId="e570fec83f6b764a" providerId="LiveId" clId="{017DD811-4688-4FCD-860D-66159769C92E}" dt="2017-12-07T16:45:24.719" v="1074" actId="13926"/>
          <ac:spMkLst>
            <pc:docMk/>
            <pc:sldMk cId="1677949776" sldId="256"/>
            <ac:spMk id="10" creationId="{00000000-0000-0000-0000-000000000000}"/>
          </ac:spMkLst>
        </pc:spChg>
        <pc:spChg chg="mod">
          <ac:chgData name="Michaela Ziegler" userId="e570fec83f6b764a" providerId="LiveId" clId="{017DD811-4688-4FCD-860D-66159769C92E}" dt="2017-12-08T07:25:20.216" v="1341" actId="1076"/>
          <ac:spMkLst>
            <pc:docMk/>
            <pc:sldMk cId="1677949776" sldId="256"/>
            <ac:spMk id="12" creationId="{00000000-0000-0000-0000-000000000000}"/>
          </ac:spMkLst>
        </pc:spChg>
        <pc:spChg chg="mod">
          <ac:chgData name="Michaela Ziegler" userId="e570fec83f6b764a" providerId="LiveId" clId="{017DD811-4688-4FCD-860D-66159769C92E}" dt="2017-12-08T07:21:05.478" v="1175" actId="20577"/>
          <ac:spMkLst>
            <pc:docMk/>
            <pc:sldMk cId="1677949776" sldId="256"/>
            <ac:spMk id="14" creationId="{582C41AE-C7DE-49CC-931E-9C9282FA1576}"/>
          </ac:spMkLst>
        </pc:spChg>
        <pc:spChg chg="mod">
          <ac:chgData name="Michaela Ziegler" userId="e570fec83f6b764a" providerId="LiveId" clId="{017DD811-4688-4FCD-860D-66159769C92E}" dt="2017-12-07T16:52:54.538" v="1111" actId="20577"/>
          <ac:spMkLst>
            <pc:docMk/>
            <pc:sldMk cId="1677949776" sldId="256"/>
            <ac:spMk id="15" creationId="{00000000-0000-0000-0000-000000000000}"/>
          </ac:spMkLst>
        </pc:spChg>
        <pc:spChg chg="mod">
          <ac:chgData name="Michaela Ziegler" userId="e570fec83f6b764a" providerId="LiveId" clId="{017DD811-4688-4FCD-860D-66159769C92E}" dt="2017-12-07T16:21:35.244" v="902" actId="20577"/>
          <ac:spMkLst>
            <pc:docMk/>
            <pc:sldMk cId="1677949776" sldId="256"/>
            <ac:spMk id="17" creationId="{0284839E-0E28-4C30-BB05-73F4411C0FD6}"/>
          </ac:spMkLst>
        </pc:spChg>
        <pc:spChg chg="mod">
          <ac:chgData name="Michaela Ziegler" userId="e570fec83f6b764a" providerId="LiveId" clId="{017DD811-4688-4FCD-860D-66159769C92E}" dt="2017-12-08T07:22:15.203" v="1264" actId="20577"/>
          <ac:spMkLst>
            <pc:docMk/>
            <pc:sldMk cId="1677949776" sldId="256"/>
            <ac:spMk id="19" creationId="{A4DF6831-5740-489E-9173-538BDDFDC442}"/>
          </ac:spMkLst>
        </pc:spChg>
        <pc:spChg chg="mod">
          <ac:chgData name="Michaela Ziegler" userId="e570fec83f6b764a" providerId="LiveId" clId="{017DD811-4688-4FCD-860D-66159769C92E}" dt="2017-12-08T07:25:36.065" v="1343" actId="1076"/>
          <ac:spMkLst>
            <pc:docMk/>
            <pc:sldMk cId="1677949776" sldId="256"/>
            <ac:spMk id="20" creationId="{98A26D61-85BA-4507-975A-2FB3869C5943}"/>
          </ac:spMkLst>
        </pc:spChg>
        <pc:grpChg chg="mod">
          <ac:chgData name="Michaela Ziegler" userId="e570fec83f6b764a" providerId="LiveId" clId="{017DD811-4688-4FCD-860D-66159769C92E}" dt="2017-12-08T07:20:52.812" v="1173" actId="1076"/>
          <ac:grpSpMkLst>
            <pc:docMk/>
            <pc:sldMk cId="1677949776" sldId="256"/>
            <ac:grpSpMk id="13" creationId="{8337730E-3631-435C-9ED0-5DD8CA260A78}"/>
          </ac:grpSpMkLst>
        </pc:grpChg>
        <pc:graphicFrameChg chg="add del mod">
          <ac:chgData name="Michaela Ziegler" userId="e570fec83f6b764a" providerId="LiveId" clId="{017DD811-4688-4FCD-860D-66159769C92E}" dt="2017-12-07T15:47:28.499" v="229" actId="3680"/>
          <ac:graphicFrameMkLst>
            <pc:docMk/>
            <pc:sldMk cId="1677949776" sldId="256"/>
            <ac:graphicFrameMk id="2" creationId="{27642E0A-FB94-42F9-9E9D-4023BD91359E}"/>
          </ac:graphicFrameMkLst>
        </pc:graphicFrameChg>
        <pc:graphicFrameChg chg="add mod modGraphic">
          <ac:chgData name="Michaela Ziegler" userId="e570fec83f6b764a" providerId="LiveId" clId="{017DD811-4688-4FCD-860D-66159769C92E}" dt="2017-12-07T16:52:01.230" v="1108" actId="1076"/>
          <ac:graphicFrameMkLst>
            <pc:docMk/>
            <pc:sldMk cId="1677949776" sldId="256"/>
            <ac:graphicFrameMk id="3" creationId="{81D63576-9702-4CFE-B576-4E7ED789DF2A}"/>
          </ac:graphicFrameMkLst>
        </pc:graphicFrameChg>
        <pc:picChg chg="mod">
          <ac:chgData name="Michaela Ziegler" userId="e570fec83f6b764a" providerId="LiveId" clId="{017DD811-4688-4FCD-860D-66159769C92E}" dt="2017-12-08T07:20:17.885" v="1155" actId="14100"/>
          <ac:picMkLst>
            <pc:docMk/>
            <pc:sldMk cId="1677949776" sldId="256"/>
            <ac:picMk id="2" creationId="{421B7DDA-E5AF-4E98-AD84-0CC7C830B184}"/>
          </ac:picMkLst>
        </pc:picChg>
        <pc:picChg chg="mod">
          <ac:chgData name="Michaela Ziegler" userId="e570fec83f6b764a" providerId="LiveId" clId="{017DD811-4688-4FCD-860D-66159769C92E}" dt="2017-12-08T07:25:36.065" v="1343" actId="1076"/>
          <ac:picMkLst>
            <pc:docMk/>
            <pc:sldMk cId="1677949776" sldId="256"/>
            <ac:picMk id="18" creationId="{C6D7434D-F062-4EF7-A4D4-86C2D3418168}"/>
          </ac:picMkLst>
        </pc:picChg>
      </pc:sldChg>
    </pc:docChg>
  </pc:docChgLst>
  <pc:docChgLst>
    <pc:chgData name="Michaela Ziegler" userId="e570fec83f6b764a" providerId="LiveId" clId="{D5B11D40-D59E-4413-A130-6B45510BB888}"/>
    <pc:docChg chg="undo modSld">
      <pc:chgData name="Michaela Ziegler" userId="e570fec83f6b764a" providerId="LiveId" clId="{D5B11D40-D59E-4413-A130-6B45510BB888}" dt="2017-12-07T15:28:22.973" v="56" actId="20577"/>
      <pc:docMkLst>
        <pc:docMk/>
      </pc:docMkLst>
      <pc:sldChg chg="modSp">
        <pc:chgData name="Michaela Ziegler" userId="e570fec83f6b764a" providerId="LiveId" clId="{D5B11D40-D59E-4413-A130-6B45510BB888}" dt="2017-12-07T15:28:22.973" v="56" actId="20577"/>
        <pc:sldMkLst>
          <pc:docMk/>
          <pc:sldMk cId="1677949776" sldId="256"/>
        </pc:sldMkLst>
        <pc:spChg chg="mod">
          <ac:chgData name="Michaela Ziegler" userId="e570fec83f6b764a" providerId="LiveId" clId="{D5B11D40-D59E-4413-A130-6B45510BB888}" dt="2017-12-07T15:28:22.973" v="56" actId="20577"/>
          <ac:spMkLst>
            <pc:docMk/>
            <pc:sldMk cId="1677949776" sldId="256"/>
            <ac:spMk id="17" creationId="{0284839E-0E28-4C30-BB05-73F4411C0F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95406" y="6712320"/>
            <a:ext cx="26014601" cy="4631600"/>
          </a:xfrm>
        </p:spPr>
        <p:txBody>
          <a:bodyPr/>
          <a:lstStyle/>
          <a:p>
            <a:r>
              <a:rPr lang="de-CH"/>
              <a:t>Mastertitelformat bearbeiten</a:t>
            </a:r>
            <a:endParaRPr lang="de-DE"/>
          </a:p>
        </p:txBody>
      </p:sp>
      <p:sp>
        <p:nvSpPr>
          <p:cNvPr id="3" name="Untertitel 2"/>
          <p:cNvSpPr>
            <a:spLocks noGrp="1"/>
          </p:cNvSpPr>
          <p:nvPr>
            <p:ph type="subTitle" idx="1"/>
          </p:nvPr>
        </p:nvSpPr>
        <p:spPr>
          <a:xfrm>
            <a:off x="4590812" y="12244229"/>
            <a:ext cx="21423789" cy="5521907"/>
          </a:xfrm>
        </p:spPr>
        <p:txBody>
          <a:bodyPr/>
          <a:lstStyle>
            <a:lvl1pPr marL="0" indent="0" algn="ctr">
              <a:buNone/>
              <a:defRPr>
                <a:solidFill>
                  <a:schemeClr val="tx1">
                    <a:tint val="75000"/>
                  </a:schemeClr>
                </a:solidFill>
              </a:defRPr>
            </a:lvl1pPr>
            <a:lvl2pPr marL="1491752" indent="0" algn="ctr">
              <a:buNone/>
              <a:defRPr>
                <a:solidFill>
                  <a:schemeClr val="tx1">
                    <a:tint val="75000"/>
                  </a:schemeClr>
                </a:solidFill>
              </a:defRPr>
            </a:lvl2pPr>
            <a:lvl3pPr marL="2983504" indent="0" algn="ctr">
              <a:buNone/>
              <a:defRPr>
                <a:solidFill>
                  <a:schemeClr val="tx1">
                    <a:tint val="75000"/>
                  </a:schemeClr>
                </a:solidFill>
              </a:defRPr>
            </a:lvl3pPr>
            <a:lvl4pPr marL="4475256" indent="0" algn="ctr">
              <a:buNone/>
              <a:defRPr>
                <a:solidFill>
                  <a:schemeClr val="tx1">
                    <a:tint val="75000"/>
                  </a:schemeClr>
                </a:solidFill>
              </a:defRPr>
            </a:lvl4pPr>
            <a:lvl5pPr marL="5967009" indent="0" algn="ctr">
              <a:buNone/>
              <a:defRPr>
                <a:solidFill>
                  <a:schemeClr val="tx1">
                    <a:tint val="75000"/>
                  </a:schemeClr>
                </a:solidFill>
              </a:defRPr>
            </a:lvl5pPr>
            <a:lvl6pPr marL="7458761" indent="0" algn="ctr">
              <a:buNone/>
              <a:defRPr>
                <a:solidFill>
                  <a:schemeClr val="tx1">
                    <a:tint val="75000"/>
                  </a:schemeClr>
                </a:solidFill>
              </a:defRPr>
            </a:lvl6pPr>
            <a:lvl7pPr marL="8950513" indent="0" algn="ctr">
              <a:buNone/>
              <a:defRPr>
                <a:solidFill>
                  <a:schemeClr val="tx1">
                    <a:tint val="75000"/>
                  </a:schemeClr>
                </a:solidFill>
              </a:defRPr>
            </a:lvl7pPr>
            <a:lvl8pPr marL="10442265" indent="0" algn="ctr">
              <a:buNone/>
              <a:defRPr>
                <a:solidFill>
                  <a:schemeClr val="tx1">
                    <a:tint val="75000"/>
                  </a:schemeClr>
                </a:solidFill>
              </a:defRPr>
            </a:lvl8pPr>
            <a:lvl9pPr marL="11934017" indent="0" algn="ctr">
              <a:buNone/>
              <a:defRPr>
                <a:solidFill>
                  <a:schemeClr val="tx1">
                    <a:tint val="75000"/>
                  </a:schemeClr>
                </a:solidFill>
              </a:defRPr>
            </a:lvl9pPr>
          </a:lstStyle>
          <a:p>
            <a:r>
              <a:rPr lang="de-CH"/>
              <a:t>Master-Untertitelformat bearbeiten</a:t>
            </a:r>
            <a:endParaRPr lang="de-DE"/>
          </a:p>
        </p:txBody>
      </p:sp>
      <p:sp>
        <p:nvSpPr>
          <p:cNvPr id="4" name="Datumsplatzhalter 3"/>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357199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Datumsplatzhalter 3"/>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170762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4271261" y="2725945"/>
            <a:ext cx="23044390" cy="58090064"/>
          </a:xfrm>
        </p:spPr>
        <p:txBody>
          <a:bodyPr vert="eaVert"/>
          <a:lstStyle/>
          <a:p>
            <a:r>
              <a:rPr lang="de-CH"/>
              <a:t>Mastertitelformat bearbeiten</a:t>
            </a:r>
            <a:endParaRPr lang="de-DE"/>
          </a:p>
        </p:txBody>
      </p:sp>
      <p:sp>
        <p:nvSpPr>
          <p:cNvPr id="3" name="Vertikaler Textplatzhalter 2"/>
          <p:cNvSpPr>
            <a:spLocks noGrp="1"/>
          </p:cNvSpPr>
          <p:nvPr>
            <p:ph type="body" orient="vert" idx="1"/>
          </p:nvPr>
        </p:nvSpPr>
        <p:spPr>
          <a:xfrm>
            <a:off x="5122157" y="2725945"/>
            <a:ext cx="68639015" cy="58090064"/>
          </a:xfrm>
        </p:spPr>
        <p:txBody>
          <a:bodyPr vert="eaVert"/>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Datumsplatzhalter 3"/>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178791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Mastertitelformat bearbeiten</a:t>
            </a:r>
            <a:endParaRPr lang="de-DE"/>
          </a:p>
        </p:txBody>
      </p:sp>
      <p:sp>
        <p:nvSpPr>
          <p:cNvPr id="3" name="Inhaltsplatzhalter 2"/>
          <p:cNvSpPr>
            <a:spLocks noGrp="1"/>
          </p:cNvSpPr>
          <p:nvPr>
            <p:ph idx="1"/>
          </p:nvPr>
        </p:nvSpPr>
        <p:spPr/>
        <p:txBody>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Datumsplatzhalter 3"/>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156598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417617" y="13884797"/>
            <a:ext cx="26014601" cy="4291482"/>
          </a:xfrm>
        </p:spPr>
        <p:txBody>
          <a:bodyPr anchor="t"/>
          <a:lstStyle>
            <a:lvl1pPr algn="l">
              <a:defRPr sz="13100" b="1" cap="all"/>
            </a:lvl1pPr>
          </a:lstStyle>
          <a:p>
            <a:r>
              <a:rPr lang="de-CH"/>
              <a:t>Mastertitelformat bearbeiten</a:t>
            </a:r>
            <a:endParaRPr lang="de-DE"/>
          </a:p>
        </p:txBody>
      </p:sp>
      <p:sp>
        <p:nvSpPr>
          <p:cNvPr id="3" name="Textplatzhalter 2"/>
          <p:cNvSpPr>
            <a:spLocks noGrp="1"/>
          </p:cNvSpPr>
          <p:nvPr>
            <p:ph type="body" idx="1"/>
          </p:nvPr>
        </p:nvSpPr>
        <p:spPr>
          <a:xfrm>
            <a:off x="2417617" y="9158166"/>
            <a:ext cx="26014601" cy="4726631"/>
          </a:xfrm>
        </p:spPr>
        <p:txBody>
          <a:bodyPr anchor="b"/>
          <a:lstStyle>
            <a:lvl1pPr marL="0" indent="0">
              <a:buNone/>
              <a:defRPr sz="6500">
                <a:solidFill>
                  <a:schemeClr val="tx1">
                    <a:tint val="75000"/>
                  </a:schemeClr>
                </a:solidFill>
              </a:defRPr>
            </a:lvl1pPr>
            <a:lvl2pPr marL="1491752" indent="0">
              <a:buNone/>
              <a:defRPr sz="5900">
                <a:solidFill>
                  <a:schemeClr val="tx1">
                    <a:tint val="75000"/>
                  </a:schemeClr>
                </a:solidFill>
              </a:defRPr>
            </a:lvl2pPr>
            <a:lvl3pPr marL="2983504" indent="0">
              <a:buNone/>
              <a:defRPr sz="5200">
                <a:solidFill>
                  <a:schemeClr val="tx1">
                    <a:tint val="75000"/>
                  </a:schemeClr>
                </a:solidFill>
              </a:defRPr>
            </a:lvl3pPr>
            <a:lvl4pPr marL="4475256" indent="0">
              <a:buNone/>
              <a:defRPr sz="4600">
                <a:solidFill>
                  <a:schemeClr val="tx1">
                    <a:tint val="75000"/>
                  </a:schemeClr>
                </a:solidFill>
              </a:defRPr>
            </a:lvl4pPr>
            <a:lvl5pPr marL="5967009" indent="0">
              <a:buNone/>
              <a:defRPr sz="4600">
                <a:solidFill>
                  <a:schemeClr val="tx1">
                    <a:tint val="75000"/>
                  </a:schemeClr>
                </a:solidFill>
              </a:defRPr>
            </a:lvl5pPr>
            <a:lvl6pPr marL="7458761" indent="0">
              <a:buNone/>
              <a:defRPr sz="4600">
                <a:solidFill>
                  <a:schemeClr val="tx1">
                    <a:tint val="75000"/>
                  </a:schemeClr>
                </a:solidFill>
              </a:defRPr>
            </a:lvl6pPr>
            <a:lvl7pPr marL="8950513" indent="0">
              <a:buNone/>
              <a:defRPr sz="4600">
                <a:solidFill>
                  <a:schemeClr val="tx1">
                    <a:tint val="75000"/>
                  </a:schemeClr>
                </a:solidFill>
              </a:defRPr>
            </a:lvl7pPr>
            <a:lvl8pPr marL="10442265" indent="0">
              <a:buNone/>
              <a:defRPr sz="4600">
                <a:solidFill>
                  <a:schemeClr val="tx1">
                    <a:tint val="75000"/>
                  </a:schemeClr>
                </a:solidFill>
              </a:defRPr>
            </a:lvl8pPr>
            <a:lvl9pPr marL="11934017" indent="0">
              <a:buNone/>
              <a:defRPr sz="4600">
                <a:solidFill>
                  <a:schemeClr val="tx1">
                    <a:tint val="75000"/>
                  </a:schemeClr>
                </a:solidFill>
              </a:defRPr>
            </a:lvl9pPr>
          </a:lstStyle>
          <a:p>
            <a:pPr lvl="0"/>
            <a:r>
              <a:rPr lang="de-CH"/>
              <a:t>Mastertextformat bearbeiten</a:t>
            </a:r>
          </a:p>
        </p:txBody>
      </p:sp>
      <p:sp>
        <p:nvSpPr>
          <p:cNvPr id="4" name="Datumsplatzhalter 3"/>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27108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Mastertitelformat bearbeiten</a:t>
            </a:r>
            <a:endParaRPr lang="de-DE"/>
          </a:p>
        </p:txBody>
      </p:sp>
      <p:sp>
        <p:nvSpPr>
          <p:cNvPr id="3" name="Inhaltsplatzhalter 2"/>
          <p:cNvSpPr>
            <a:spLocks noGrp="1"/>
          </p:cNvSpPr>
          <p:nvPr>
            <p:ph sz="half" idx="1"/>
          </p:nvPr>
        </p:nvSpPr>
        <p:spPr>
          <a:xfrm>
            <a:off x="5122158" y="15885488"/>
            <a:ext cx="45839046" cy="44930520"/>
          </a:xfrm>
        </p:spPr>
        <p:txBody>
          <a:bodyPr/>
          <a:lstStyle>
            <a:lvl1pPr>
              <a:defRPr sz="9100"/>
            </a:lvl1pPr>
            <a:lvl2pPr>
              <a:defRPr sz="7800"/>
            </a:lvl2pPr>
            <a:lvl3pPr>
              <a:defRPr sz="6500"/>
            </a:lvl3pPr>
            <a:lvl4pPr>
              <a:defRPr sz="5900"/>
            </a:lvl4pPr>
            <a:lvl5pPr>
              <a:defRPr sz="5900"/>
            </a:lvl5pPr>
            <a:lvl6pPr>
              <a:defRPr sz="5900"/>
            </a:lvl6pPr>
            <a:lvl7pPr>
              <a:defRPr sz="5900"/>
            </a:lvl7pPr>
            <a:lvl8pPr>
              <a:defRPr sz="5900"/>
            </a:lvl8pPr>
            <a:lvl9pPr>
              <a:defRPr sz="5900"/>
            </a:lvl9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Inhaltsplatzhalter 3"/>
          <p:cNvSpPr>
            <a:spLocks noGrp="1"/>
          </p:cNvSpPr>
          <p:nvPr>
            <p:ph sz="half" idx="2"/>
          </p:nvPr>
        </p:nvSpPr>
        <p:spPr>
          <a:xfrm>
            <a:off x="51471293" y="15885488"/>
            <a:ext cx="45844358" cy="44930520"/>
          </a:xfrm>
        </p:spPr>
        <p:txBody>
          <a:bodyPr/>
          <a:lstStyle>
            <a:lvl1pPr>
              <a:defRPr sz="9100"/>
            </a:lvl1pPr>
            <a:lvl2pPr>
              <a:defRPr sz="7800"/>
            </a:lvl2pPr>
            <a:lvl3pPr>
              <a:defRPr sz="6500"/>
            </a:lvl3pPr>
            <a:lvl4pPr>
              <a:defRPr sz="5900"/>
            </a:lvl4pPr>
            <a:lvl5pPr>
              <a:defRPr sz="5900"/>
            </a:lvl5pPr>
            <a:lvl6pPr>
              <a:defRPr sz="5900"/>
            </a:lvl6pPr>
            <a:lvl7pPr>
              <a:defRPr sz="5900"/>
            </a:lvl7pPr>
            <a:lvl8pPr>
              <a:defRPr sz="5900"/>
            </a:lvl8pPr>
            <a:lvl9pPr>
              <a:defRPr sz="5900"/>
            </a:lvl9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5" name="Datumsplatzhalter 4"/>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130019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30271" y="865300"/>
            <a:ext cx="27544872" cy="3601244"/>
          </a:xfrm>
        </p:spPr>
        <p:txBody>
          <a:bodyPr/>
          <a:lstStyle>
            <a:lvl1pPr>
              <a:defRPr/>
            </a:lvl1pPr>
          </a:lstStyle>
          <a:p>
            <a:r>
              <a:rPr lang="de-CH"/>
              <a:t>Mastertitelformat bearbeiten</a:t>
            </a:r>
            <a:endParaRPr lang="de-DE"/>
          </a:p>
        </p:txBody>
      </p:sp>
      <p:sp>
        <p:nvSpPr>
          <p:cNvPr id="3" name="Textplatzhalter 2"/>
          <p:cNvSpPr>
            <a:spLocks noGrp="1"/>
          </p:cNvSpPr>
          <p:nvPr>
            <p:ph type="body" idx="1"/>
          </p:nvPr>
        </p:nvSpPr>
        <p:spPr>
          <a:xfrm>
            <a:off x="1530271" y="4836672"/>
            <a:ext cx="13522706" cy="2015695"/>
          </a:xfrm>
        </p:spPr>
        <p:txBody>
          <a:bodyPr anchor="b"/>
          <a:lstStyle>
            <a:lvl1pPr marL="0" indent="0">
              <a:buNone/>
              <a:defRPr sz="7800" b="1"/>
            </a:lvl1pPr>
            <a:lvl2pPr marL="1491752" indent="0">
              <a:buNone/>
              <a:defRPr sz="6500" b="1"/>
            </a:lvl2pPr>
            <a:lvl3pPr marL="2983504" indent="0">
              <a:buNone/>
              <a:defRPr sz="5900" b="1"/>
            </a:lvl3pPr>
            <a:lvl4pPr marL="4475256" indent="0">
              <a:buNone/>
              <a:defRPr sz="5200" b="1"/>
            </a:lvl4pPr>
            <a:lvl5pPr marL="5967009" indent="0">
              <a:buNone/>
              <a:defRPr sz="5200" b="1"/>
            </a:lvl5pPr>
            <a:lvl6pPr marL="7458761" indent="0">
              <a:buNone/>
              <a:defRPr sz="5200" b="1"/>
            </a:lvl6pPr>
            <a:lvl7pPr marL="8950513" indent="0">
              <a:buNone/>
              <a:defRPr sz="5200" b="1"/>
            </a:lvl7pPr>
            <a:lvl8pPr marL="10442265" indent="0">
              <a:buNone/>
              <a:defRPr sz="5200" b="1"/>
            </a:lvl8pPr>
            <a:lvl9pPr marL="11934017" indent="0">
              <a:buNone/>
              <a:defRPr sz="5200" b="1"/>
            </a:lvl9pPr>
          </a:lstStyle>
          <a:p>
            <a:pPr lvl="0"/>
            <a:r>
              <a:rPr lang="de-CH"/>
              <a:t>Mastertextformat bearbeiten</a:t>
            </a:r>
          </a:p>
        </p:txBody>
      </p:sp>
      <p:sp>
        <p:nvSpPr>
          <p:cNvPr id="4" name="Inhaltsplatzhalter 3"/>
          <p:cNvSpPr>
            <a:spLocks noGrp="1"/>
          </p:cNvSpPr>
          <p:nvPr>
            <p:ph sz="half" idx="2"/>
          </p:nvPr>
        </p:nvSpPr>
        <p:spPr>
          <a:xfrm>
            <a:off x="1530271" y="6852367"/>
            <a:ext cx="13522706" cy="12449301"/>
          </a:xfrm>
        </p:spPr>
        <p:txBody>
          <a:bodyPr/>
          <a:lstStyle>
            <a:lvl1pPr>
              <a:defRPr sz="7800"/>
            </a:lvl1pPr>
            <a:lvl2pPr>
              <a:defRPr sz="6500"/>
            </a:lvl2pPr>
            <a:lvl3pPr>
              <a:defRPr sz="5900"/>
            </a:lvl3pPr>
            <a:lvl4pPr>
              <a:defRPr sz="5200"/>
            </a:lvl4pPr>
            <a:lvl5pPr>
              <a:defRPr sz="5200"/>
            </a:lvl5pPr>
            <a:lvl6pPr>
              <a:defRPr sz="5200"/>
            </a:lvl6pPr>
            <a:lvl7pPr>
              <a:defRPr sz="5200"/>
            </a:lvl7pPr>
            <a:lvl8pPr>
              <a:defRPr sz="5200"/>
            </a:lvl8pPr>
            <a:lvl9pPr>
              <a:defRPr sz="5200"/>
            </a:lvl9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5" name="Textplatzhalter 4"/>
          <p:cNvSpPr>
            <a:spLocks noGrp="1"/>
          </p:cNvSpPr>
          <p:nvPr>
            <p:ph type="body" sz="quarter" idx="3"/>
          </p:nvPr>
        </p:nvSpPr>
        <p:spPr>
          <a:xfrm>
            <a:off x="15547126" y="4836672"/>
            <a:ext cx="13528018" cy="2015695"/>
          </a:xfrm>
        </p:spPr>
        <p:txBody>
          <a:bodyPr anchor="b"/>
          <a:lstStyle>
            <a:lvl1pPr marL="0" indent="0">
              <a:buNone/>
              <a:defRPr sz="7800" b="1"/>
            </a:lvl1pPr>
            <a:lvl2pPr marL="1491752" indent="0">
              <a:buNone/>
              <a:defRPr sz="6500" b="1"/>
            </a:lvl2pPr>
            <a:lvl3pPr marL="2983504" indent="0">
              <a:buNone/>
              <a:defRPr sz="5900" b="1"/>
            </a:lvl3pPr>
            <a:lvl4pPr marL="4475256" indent="0">
              <a:buNone/>
              <a:defRPr sz="5200" b="1"/>
            </a:lvl4pPr>
            <a:lvl5pPr marL="5967009" indent="0">
              <a:buNone/>
              <a:defRPr sz="5200" b="1"/>
            </a:lvl5pPr>
            <a:lvl6pPr marL="7458761" indent="0">
              <a:buNone/>
              <a:defRPr sz="5200" b="1"/>
            </a:lvl6pPr>
            <a:lvl7pPr marL="8950513" indent="0">
              <a:buNone/>
              <a:defRPr sz="5200" b="1"/>
            </a:lvl7pPr>
            <a:lvl8pPr marL="10442265" indent="0">
              <a:buNone/>
              <a:defRPr sz="5200" b="1"/>
            </a:lvl8pPr>
            <a:lvl9pPr marL="11934017" indent="0">
              <a:buNone/>
              <a:defRPr sz="5200" b="1"/>
            </a:lvl9pPr>
          </a:lstStyle>
          <a:p>
            <a:pPr lvl="0"/>
            <a:r>
              <a:rPr lang="de-CH"/>
              <a:t>Mastertextformat bearbeiten</a:t>
            </a:r>
          </a:p>
        </p:txBody>
      </p:sp>
      <p:sp>
        <p:nvSpPr>
          <p:cNvPr id="6" name="Inhaltsplatzhalter 5"/>
          <p:cNvSpPr>
            <a:spLocks noGrp="1"/>
          </p:cNvSpPr>
          <p:nvPr>
            <p:ph sz="quarter" idx="4"/>
          </p:nvPr>
        </p:nvSpPr>
        <p:spPr>
          <a:xfrm>
            <a:off x="15547126" y="6852367"/>
            <a:ext cx="13528018" cy="12449301"/>
          </a:xfrm>
        </p:spPr>
        <p:txBody>
          <a:bodyPr/>
          <a:lstStyle>
            <a:lvl1pPr>
              <a:defRPr sz="7800"/>
            </a:lvl1pPr>
            <a:lvl2pPr>
              <a:defRPr sz="6500"/>
            </a:lvl2pPr>
            <a:lvl3pPr>
              <a:defRPr sz="5900"/>
            </a:lvl3pPr>
            <a:lvl4pPr>
              <a:defRPr sz="5200"/>
            </a:lvl4pPr>
            <a:lvl5pPr>
              <a:defRPr sz="5200"/>
            </a:lvl5pPr>
            <a:lvl6pPr>
              <a:defRPr sz="5200"/>
            </a:lvl6pPr>
            <a:lvl7pPr>
              <a:defRPr sz="5200"/>
            </a:lvl7pPr>
            <a:lvl8pPr>
              <a:defRPr sz="5200"/>
            </a:lvl8pPr>
            <a:lvl9pPr>
              <a:defRPr sz="5200"/>
            </a:lvl9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7" name="Datumsplatzhalter 6"/>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294468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Mastertitelformat bearbeiten</a:t>
            </a:r>
            <a:endParaRPr lang="de-DE"/>
          </a:p>
        </p:txBody>
      </p:sp>
      <p:sp>
        <p:nvSpPr>
          <p:cNvPr id="3" name="Datumsplatzhalter 2"/>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21104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46423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30272" y="860297"/>
            <a:ext cx="10068970" cy="3661265"/>
          </a:xfrm>
        </p:spPr>
        <p:txBody>
          <a:bodyPr anchor="b"/>
          <a:lstStyle>
            <a:lvl1pPr algn="l">
              <a:defRPr sz="6500" b="1"/>
            </a:lvl1pPr>
          </a:lstStyle>
          <a:p>
            <a:r>
              <a:rPr lang="de-CH"/>
              <a:t>Mastertitelformat bearbeiten</a:t>
            </a:r>
            <a:endParaRPr lang="de-DE"/>
          </a:p>
        </p:txBody>
      </p:sp>
      <p:sp>
        <p:nvSpPr>
          <p:cNvPr id="3" name="Inhaltsplatzhalter 2"/>
          <p:cNvSpPr>
            <a:spLocks noGrp="1"/>
          </p:cNvSpPr>
          <p:nvPr>
            <p:ph idx="1"/>
          </p:nvPr>
        </p:nvSpPr>
        <p:spPr>
          <a:xfrm>
            <a:off x="11965866" y="860299"/>
            <a:ext cx="17109276" cy="18441371"/>
          </a:xfrm>
        </p:spPr>
        <p:txBody>
          <a:bodyPr/>
          <a:lstStyle>
            <a:lvl1pPr>
              <a:defRPr sz="10400"/>
            </a:lvl1pPr>
            <a:lvl2pPr>
              <a:defRPr sz="9100"/>
            </a:lvl2pPr>
            <a:lvl3pPr>
              <a:defRPr sz="7800"/>
            </a:lvl3pPr>
            <a:lvl4pPr>
              <a:defRPr sz="6500"/>
            </a:lvl4pPr>
            <a:lvl5pPr>
              <a:defRPr sz="6500"/>
            </a:lvl5pPr>
            <a:lvl6pPr>
              <a:defRPr sz="6500"/>
            </a:lvl6pPr>
            <a:lvl7pPr>
              <a:defRPr sz="6500"/>
            </a:lvl7pPr>
            <a:lvl8pPr>
              <a:defRPr sz="6500"/>
            </a:lvl8pPr>
            <a:lvl9pPr>
              <a:defRPr sz="6500"/>
            </a:lvl9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Textplatzhalter 3"/>
          <p:cNvSpPr>
            <a:spLocks noGrp="1"/>
          </p:cNvSpPr>
          <p:nvPr>
            <p:ph type="body" sz="half" idx="2"/>
          </p:nvPr>
        </p:nvSpPr>
        <p:spPr>
          <a:xfrm>
            <a:off x="1530272" y="4521564"/>
            <a:ext cx="10068970" cy="14780106"/>
          </a:xfrm>
        </p:spPr>
        <p:txBody>
          <a:bodyPr/>
          <a:lstStyle>
            <a:lvl1pPr marL="0" indent="0">
              <a:buNone/>
              <a:defRPr sz="4600"/>
            </a:lvl1pPr>
            <a:lvl2pPr marL="1491752" indent="0">
              <a:buNone/>
              <a:defRPr sz="3900"/>
            </a:lvl2pPr>
            <a:lvl3pPr marL="2983504" indent="0">
              <a:buNone/>
              <a:defRPr sz="3300"/>
            </a:lvl3pPr>
            <a:lvl4pPr marL="4475256" indent="0">
              <a:buNone/>
              <a:defRPr sz="2900"/>
            </a:lvl4pPr>
            <a:lvl5pPr marL="5967009" indent="0">
              <a:buNone/>
              <a:defRPr sz="2900"/>
            </a:lvl5pPr>
            <a:lvl6pPr marL="7458761" indent="0">
              <a:buNone/>
              <a:defRPr sz="2900"/>
            </a:lvl6pPr>
            <a:lvl7pPr marL="8950513" indent="0">
              <a:buNone/>
              <a:defRPr sz="2900"/>
            </a:lvl7pPr>
            <a:lvl8pPr marL="10442265" indent="0">
              <a:buNone/>
              <a:defRPr sz="2900"/>
            </a:lvl8pPr>
            <a:lvl9pPr marL="11934017" indent="0">
              <a:buNone/>
              <a:defRPr sz="2900"/>
            </a:lvl9pPr>
          </a:lstStyle>
          <a:p>
            <a:pPr lvl="0"/>
            <a:r>
              <a:rPr lang="de-CH"/>
              <a:t>Mastertextformat bearbeiten</a:t>
            </a:r>
          </a:p>
        </p:txBody>
      </p:sp>
      <p:sp>
        <p:nvSpPr>
          <p:cNvPr id="5" name="Datumsplatzhalter 4"/>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374162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98875" y="15125224"/>
            <a:ext cx="18363248" cy="1785618"/>
          </a:xfrm>
        </p:spPr>
        <p:txBody>
          <a:bodyPr anchor="b"/>
          <a:lstStyle>
            <a:lvl1pPr algn="l">
              <a:defRPr sz="6500" b="1"/>
            </a:lvl1pPr>
          </a:lstStyle>
          <a:p>
            <a:r>
              <a:rPr lang="de-CH"/>
              <a:t>Mastertitelformat bearbeiten</a:t>
            </a:r>
            <a:endParaRPr lang="de-DE"/>
          </a:p>
        </p:txBody>
      </p:sp>
      <p:sp>
        <p:nvSpPr>
          <p:cNvPr id="3" name="Bildplatzhalter 2"/>
          <p:cNvSpPr>
            <a:spLocks noGrp="1"/>
          </p:cNvSpPr>
          <p:nvPr>
            <p:ph type="pic" idx="1"/>
          </p:nvPr>
        </p:nvSpPr>
        <p:spPr>
          <a:xfrm>
            <a:off x="5998875" y="1930667"/>
            <a:ext cx="18363248" cy="12964478"/>
          </a:xfrm>
        </p:spPr>
        <p:txBody>
          <a:bodyPr/>
          <a:lstStyle>
            <a:lvl1pPr marL="0" indent="0">
              <a:buNone/>
              <a:defRPr sz="10400"/>
            </a:lvl1pPr>
            <a:lvl2pPr marL="1491752" indent="0">
              <a:buNone/>
              <a:defRPr sz="9100"/>
            </a:lvl2pPr>
            <a:lvl3pPr marL="2983504" indent="0">
              <a:buNone/>
              <a:defRPr sz="7800"/>
            </a:lvl3pPr>
            <a:lvl4pPr marL="4475256" indent="0">
              <a:buNone/>
              <a:defRPr sz="6500"/>
            </a:lvl4pPr>
            <a:lvl5pPr marL="5967009" indent="0">
              <a:buNone/>
              <a:defRPr sz="6500"/>
            </a:lvl5pPr>
            <a:lvl6pPr marL="7458761" indent="0">
              <a:buNone/>
              <a:defRPr sz="6500"/>
            </a:lvl6pPr>
            <a:lvl7pPr marL="8950513" indent="0">
              <a:buNone/>
              <a:defRPr sz="6500"/>
            </a:lvl7pPr>
            <a:lvl8pPr marL="10442265" indent="0">
              <a:buNone/>
              <a:defRPr sz="6500"/>
            </a:lvl8pPr>
            <a:lvl9pPr marL="11934017" indent="0">
              <a:buNone/>
              <a:defRPr sz="6500"/>
            </a:lvl9pPr>
          </a:lstStyle>
          <a:p>
            <a:endParaRPr lang="de-DE" dirty="0"/>
          </a:p>
        </p:txBody>
      </p:sp>
      <p:sp>
        <p:nvSpPr>
          <p:cNvPr id="4" name="Textplatzhalter 3"/>
          <p:cNvSpPr>
            <a:spLocks noGrp="1"/>
          </p:cNvSpPr>
          <p:nvPr>
            <p:ph type="body" sz="half" idx="2"/>
          </p:nvPr>
        </p:nvSpPr>
        <p:spPr>
          <a:xfrm>
            <a:off x="5998875" y="16910843"/>
            <a:ext cx="18363248" cy="2535874"/>
          </a:xfrm>
        </p:spPr>
        <p:txBody>
          <a:bodyPr/>
          <a:lstStyle>
            <a:lvl1pPr marL="0" indent="0">
              <a:buNone/>
              <a:defRPr sz="4600"/>
            </a:lvl1pPr>
            <a:lvl2pPr marL="1491752" indent="0">
              <a:buNone/>
              <a:defRPr sz="3900"/>
            </a:lvl2pPr>
            <a:lvl3pPr marL="2983504" indent="0">
              <a:buNone/>
              <a:defRPr sz="3300"/>
            </a:lvl3pPr>
            <a:lvl4pPr marL="4475256" indent="0">
              <a:buNone/>
              <a:defRPr sz="2900"/>
            </a:lvl4pPr>
            <a:lvl5pPr marL="5967009" indent="0">
              <a:buNone/>
              <a:defRPr sz="2900"/>
            </a:lvl5pPr>
            <a:lvl6pPr marL="7458761" indent="0">
              <a:buNone/>
              <a:defRPr sz="2900"/>
            </a:lvl6pPr>
            <a:lvl7pPr marL="8950513" indent="0">
              <a:buNone/>
              <a:defRPr sz="2900"/>
            </a:lvl7pPr>
            <a:lvl8pPr marL="10442265" indent="0">
              <a:buNone/>
              <a:defRPr sz="2900"/>
            </a:lvl8pPr>
            <a:lvl9pPr marL="11934017" indent="0">
              <a:buNone/>
              <a:defRPr sz="2900"/>
            </a:lvl9pPr>
          </a:lstStyle>
          <a:p>
            <a:pPr lvl="0"/>
            <a:r>
              <a:rPr lang="de-CH"/>
              <a:t>Mastertextformat bearbeiten</a:t>
            </a:r>
          </a:p>
        </p:txBody>
      </p:sp>
      <p:sp>
        <p:nvSpPr>
          <p:cNvPr id="5" name="Datumsplatzhalter 4"/>
          <p:cNvSpPr>
            <a:spLocks noGrp="1"/>
          </p:cNvSpPr>
          <p:nvPr>
            <p:ph type="dt" sz="half" idx="10"/>
          </p:nvPr>
        </p:nvSpPr>
        <p:spPr/>
        <p:txBody>
          <a:bodyPr/>
          <a:lstStyle/>
          <a:p>
            <a:fld id="{AB206076-24B7-A545-9AA7-1130700E0040}" type="datetimeFigureOut">
              <a:rPr lang="de-DE" smtClean="0"/>
              <a:t>08.12.2017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9EB25CC-D8FA-2947-AB41-0DE0648E0F1E}" type="slidenum">
              <a:rPr lang="de-DE" smtClean="0"/>
              <a:t>‹Nr.›</a:t>
            </a:fld>
            <a:endParaRPr lang="de-DE" dirty="0"/>
          </a:p>
        </p:txBody>
      </p:sp>
    </p:spTree>
    <p:extLst>
      <p:ext uri="{BB962C8B-B14F-4D97-AF65-F5344CB8AC3E}">
        <p14:creationId xmlns:p14="http://schemas.microsoft.com/office/powerpoint/2010/main" val="325183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30271" y="865300"/>
            <a:ext cx="27544872" cy="3601244"/>
          </a:xfrm>
          <a:prstGeom prst="rect">
            <a:avLst/>
          </a:prstGeom>
        </p:spPr>
        <p:txBody>
          <a:bodyPr vert="horz" lIns="298350" tIns="149175" rIns="298350" bIns="149175" rtlCol="0" anchor="ctr">
            <a:normAutofit/>
          </a:bodyPr>
          <a:lstStyle/>
          <a:p>
            <a:r>
              <a:rPr lang="de-CH"/>
              <a:t>Mastertitelformat bearbeiten</a:t>
            </a:r>
            <a:endParaRPr lang="de-DE"/>
          </a:p>
        </p:txBody>
      </p:sp>
      <p:sp>
        <p:nvSpPr>
          <p:cNvPr id="3" name="Textplatzhalter 2"/>
          <p:cNvSpPr>
            <a:spLocks noGrp="1"/>
          </p:cNvSpPr>
          <p:nvPr>
            <p:ph type="body" idx="1"/>
          </p:nvPr>
        </p:nvSpPr>
        <p:spPr>
          <a:xfrm>
            <a:off x="1530271" y="5041743"/>
            <a:ext cx="27544872" cy="14259927"/>
          </a:xfrm>
          <a:prstGeom prst="rect">
            <a:avLst/>
          </a:prstGeom>
        </p:spPr>
        <p:txBody>
          <a:bodyPr vert="horz" lIns="298350" tIns="149175" rIns="298350" bIns="149175" rtlCol="0">
            <a:normAutofit/>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4" name="Datumsplatzhalter 3"/>
          <p:cNvSpPr>
            <a:spLocks noGrp="1"/>
          </p:cNvSpPr>
          <p:nvPr>
            <p:ph type="dt" sz="half" idx="2"/>
          </p:nvPr>
        </p:nvSpPr>
        <p:spPr>
          <a:xfrm>
            <a:off x="1530271" y="20026919"/>
            <a:ext cx="7141263" cy="1150397"/>
          </a:xfrm>
          <a:prstGeom prst="rect">
            <a:avLst/>
          </a:prstGeom>
        </p:spPr>
        <p:txBody>
          <a:bodyPr vert="horz" lIns="298350" tIns="149175" rIns="298350" bIns="149175" rtlCol="0" anchor="ctr"/>
          <a:lstStyle>
            <a:lvl1pPr algn="l">
              <a:defRPr sz="3900">
                <a:solidFill>
                  <a:schemeClr val="tx1">
                    <a:tint val="75000"/>
                  </a:schemeClr>
                </a:solidFill>
              </a:defRPr>
            </a:lvl1pPr>
          </a:lstStyle>
          <a:p>
            <a:fld id="{AB206076-24B7-A545-9AA7-1130700E0040}" type="datetimeFigureOut">
              <a:rPr lang="de-DE" smtClean="0"/>
              <a:t>08.12.2017</a:t>
            </a:fld>
            <a:endParaRPr lang="de-DE" dirty="0"/>
          </a:p>
        </p:txBody>
      </p:sp>
      <p:sp>
        <p:nvSpPr>
          <p:cNvPr id="5" name="Fußzeilenplatzhalter 4"/>
          <p:cNvSpPr>
            <a:spLocks noGrp="1"/>
          </p:cNvSpPr>
          <p:nvPr>
            <p:ph type="ftr" sz="quarter" idx="3"/>
          </p:nvPr>
        </p:nvSpPr>
        <p:spPr>
          <a:xfrm>
            <a:off x="10456850" y="20026919"/>
            <a:ext cx="9691714" cy="1150397"/>
          </a:xfrm>
          <a:prstGeom prst="rect">
            <a:avLst/>
          </a:prstGeom>
        </p:spPr>
        <p:txBody>
          <a:bodyPr vert="horz" lIns="298350" tIns="149175" rIns="298350" bIns="149175" rtlCol="0" anchor="ctr"/>
          <a:lstStyle>
            <a:lvl1pPr algn="ctr">
              <a:defRPr sz="39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933879" y="20026919"/>
            <a:ext cx="7141263" cy="1150397"/>
          </a:xfrm>
          <a:prstGeom prst="rect">
            <a:avLst/>
          </a:prstGeom>
        </p:spPr>
        <p:txBody>
          <a:bodyPr vert="horz" lIns="298350" tIns="149175" rIns="298350" bIns="149175" rtlCol="0" anchor="ctr"/>
          <a:lstStyle>
            <a:lvl1pPr algn="r">
              <a:defRPr sz="3900">
                <a:solidFill>
                  <a:schemeClr val="tx1">
                    <a:tint val="75000"/>
                  </a:schemeClr>
                </a:solidFill>
              </a:defRPr>
            </a:lvl1pPr>
          </a:lstStyle>
          <a:p>
            <a:fld id="{79EB25CC-D8FA-2947-AB41-0DE0648E0F1E}" type="slidenum">
              <a:rPr lang="de-DE" smtClean="0"/>
              <a:t>‹Nr.›</a:t>
            </a:fld>
            <a:endParaRPr lang="de-DE" dirty="0"/>
          </a:p>
        </p:txBody>
      </p:sp>
    </p:spTree>
    <p:extLst>
      <p:ext uri="{BB962C8B-B14F-4D97-AF65-F5344CB8AC3E}">
        <p14:creationId xmlns:p14="http://schemas.microsoft.com/office/powerpoint/2010/main" val="321646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91752" rtl="0" eaLnBrk="1" latinLnBrk="0" hangingPunct="1">
        <a:spcBef>
          <a:spcPct val="0"/>
        </a:spcBef>
        <a:buNone/>
        <a:defRPr sz="14400" kern="1200">
          <a:solidFill>
            <a:schemeClr val="tx1"/>
          </a:solidFill>
          <a:latin typeface="+mj-lt"/>
          <a:ea typeface="+mj-ea"/>
          <a:cs typeface="+mj-cs"/>
        </a:defRPr>
      </a:lvl1pPr>
    </p:titleStyle>
    <p:bodyStyle>
      <a:lvl1pPr marL="1118814" indent="-1118814" algn="l" defTabSz="1491752" rtl="0" eaLnBrk="1" latinLnBrk="0" hangingPunct="1">
        <a:spcBef>
          <a:spcPct val="20000"/>
        </a:spcBef>
        <a:buFont typeface="Arial"/>
        <a:buChar char="•"/>
        <a:defRPr sz="10400" kern="1200">
          <a:solidFill>
            <a:schemeClr val="tx1"/>
          </a:solidFill>
          <a:latin typeface="+mn-lt"/>
          <a:ea typeface="+mn-ea"/>
          <a:cs typeface="+mn-cs"/>
        </a:defRPr>
      </a:lvl1pPr>
      <a:lvl2pPr marL="2424097" indent="-932345" algn="l" defTabSz="1491752" rtl="0" eaLnBrk="1" latinLnBrk="0" hangingPunct="1">
        <a:spcBef>
          <a:spcPct val="20000"/>
        </a:spcBef>
        <a:buFont typeface="Arial"/>
        <a:buChar char="–"/>
        <a:defRPr sz="9100" kern="1200">
          <a:solidFill>
            <a:schemeClr val="tx1"/>
          </a:solidFill>
          <a:latin typeface="+mn-lt"/>
          <a:ea typeface="+mn-ea"/>
          <a:cs typeface="+mn-cs"/>
        </a:defRPr>
      </a:lvl2pPr>
      <a:lvl3pPr marL="3729380" indent="-745876" algn="l" defTabSz="1491752" rtl="0" eaLnBrk="1" latinLnBrk="0" hangingPunct="1">
        <a:spcBef>
          <a:spcPct val="20000"/>
        </a:spcBef>
        <a:buFont typeface="Arial"/>
        <a:buChar char="•"/>
        <a:defRPr sz="7800" kern="1200">
          <a:solidFill>
            <a:schemeClr val="tx1"/>
          </a:solidFill>
          <a:latin typeface="+mn-lt"/>
          <a:ea typeface="+mn-ea"/>
          <a:cs typeface="+mn-cs"/>
        </a:defRPr>
      </a:lvl3pPr>
      <a:lvl4pPr marL="5221133" indent="-745876" algn="l" defTabSz="1491752" rtl="0" eaLnBrk="1" latinLnBrk="0" hangingPunct="1">
        <a:spcBef>
          <a:spcPct val="20000"/>
        </a:spcBef>
        <a:buFont typeface="Arial"/>
        <a:buChar char="–"/>
        <a:defRPr sz="6500" kern="1200">
          <a:solidFill>
            <a:schemeClr val="tx1"/>
          </a:solidFill>
          <a:latin typeface="+mn-lt"/>
          <a:ea typeface="+mn-ea"/>
          <a:cs typeface="+mn-cs"/>
        </a:defRPr>
      </a:lvl4pPr>
      <a:lvl5pPr marL="6712885" indent="-745876" algn="l" defTabSz="1491752" rtl="0" eaLnBrk="1" latinLnBrk="0" hangingPunct="1">
        <a:spcBef>
          <a:spcPct val="20000"/>
        </a:spcBef>
        <a:buFont typeface="Arial"/>
        <a:buChar char="»"/>
        <a:defRPr sz="6500" kern="1200">
          <a:solidFill>
            <a:schemeClr val="tx1"/>
          </a:solidFill>
          <a:latin typeface="+mn-lt"/>
          <a:ea typeface="+mn-ea"/>
          <a:cs typeface="+mn-cs"/>
        </a:defRPr>
      </a:lvl5pPr>
      <a:lvl6pPr marL="8204637" indent="-745876" algn="l" defTabSz="1491752" rtl="0" eaLnBrk="1" latinLnBrk="0" hangingPunct="1">
        <a:spcBef>
          <a:spcPct val="20000"/>
        </a:spcBef>
        <a:buFont typeface="Arial"/>
        <a:buChar char="•"/>
        <a:defRPr sz="6500" kern="1200">
          <a:solidFill>
            <a:schemeClr val="tx1"/>
          </a:solidFill>
          <a:latin typeface="+mn-lt"/>
          <a:ea typeface="+mn-ea"/>
          <a:cs typeface="+mn-cs"/>
        </a:defRPr>
      </a:lvl6pPr>
      <a:lvl7pPr marL="9696389" indent="-745876" algn="l" defTabSz="1491752" rtl="0" eaLnBrk="1" latinLnBrk="0" hangingPunct="1">
        <a:spcBef>
          <a:spcPct val="20000"/>
        </a:spcBef>
        <a:buFont typeface="Arial"/>
        <a:buChar char="•"/>
        <a:defRPr sz="6500" kern="1200">
          <a:solidFill>
            <a:schemeClr val="tx1"/>
          </a:solidFill>
          <a:latin typeface="+mn-lt"/>
          <a:ea typeface="+mn-ea"/>
          <a:cs typeface="+mn-cs"/>
        </a:defRPr>
      </a:lvl7pPr>
      <a:lvl8pPr marL="11188141" indent="-745876" algn="l" defTabSz="1491752" rtl="0" eaLnBrk="1" latinLnBrk="0" hangingPunct="1">
        <a:spcBef>
          <a:spcPct val="20000"/>
        </a:spcBef>
        <a:buFont typeface="Arial"/>
        <a:buChar char="•"/>
        <a:defRPr sz="6500" kern="1200">
          <a:solidFill>
            <a:schemeClr val="tx1"/>
          </a:solidFill>
          <a:latin typeface="+mn-lt"/>
          <a:ea typeface="+mn-ea"/>
          <a:cs typeface="+mn-cs"/>
        </a:defRPr>
      </a:lvl8pPr>
      <a:lvl9pPr marL="12679893" indent="-745876" algn="l" defTabSz="1491752"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91752" rtl="0" eaLnBrk="1" latinLnBrk="0" hangingPunct="1">
        <a:defRPr sz="5900" kern="1200">
          <a:solidFill>
            <a:schemeClr val="tx1"/>
          </a:solidFill>
          <a:latin typeface="+mn-lt"/>
          <a:ea typeface="+mn-ea"/>
          <a:cs typeface="+mn-cs"/>
        </a:defRPr>
      </a:lvl1pPr>
      <a:lvl2pPr marL="1491752" algn="l" defTabSz="1491752" rtl="0" eaLnBrk="1" latinLnBrk="0" hangingPunct="1">
        <a:defRPr sz="5900" kern="1200">
          <a:solidFill>
            <a:schemeClr val="tx1"/>
          </a:solidFill>
          <a:latin typeface="+mn-lt"/>
          <a:ea typeface="+mn-ea"/>
          <a:cs typeface="+mn-cs"/>
        </a:defRPr>
      </a:lvl2pPr>
      <a:lvl3pPr marL="2983504" algn="l" defTabSz="1491752" rtl="0" eaLnBrk="1" latinLnBrk="0" hangingPunct="1">
        <a:defRPr sz="5900" kern="1200">
          <a:solidFill>
            <a:schemeClr val="tx1"/>
          </a:solidFill>
          <a:latin typeface="+mn-lt"/>
          <a:ea typeface="+mn-ea"/>
          <a:cs typeface="+mn-cs"/>
        </a:defRPr>
      </a:lvl3pPr>
      <a:lvl4pPr marL="4475256" algn="l" defTabSz="1491752" rtl="0" eaLnBrk="1" latinLnBrk="0" hangingPunct="1">
        <a:defRPr sz="5900" kern="1200">
          <a:solidFill>
            <a:schemeClr val="tx1"/>
          </a:solidFill>
          <a:latin typeface="+mn-lt"/>
          <a:ea typeface="+mn-ea"/>
          <a:cs typeface="+mn-cs"/>
        </a:defRPr>
      </a:lvl4pPr>
      <a:lvl5pPr marL="5967009" algn="l" defTabSz="1491752" rtl="0" eaLnBrk="1" latinLnBrk="0" hangingPunct="1">
        <a:defRPr sz="5900" kern="1200">
          <a:solidFill>
            <a:schemeClr val="tx1"/>
          </a:solidFill>
          <a:latin typeface="+mn-lt"/>
          <a:ea typeface="+mn-ea"/>
          <a:cs typeface="+mn-cs"/>
        </a:defRPr>
      </a:lvl5pPr>
      <a:lvl6pPr marL="7458761" algn="l" defTabSz="1491752" rtl="0" eaLnBrk="1" latinLnBrk="0" hangingPunct="1">
        <a:defRPr sz="5900" kern="1200">
          <a:solidFill>
            <a:schemeClr val="tx1"/>
          </a:solidFill>
          <a:latin typeface="+mn-lt"/>
          <a:ea typeface="+mn-ea"/>
          <a:cs typeface="+mn-cs"/>
        </a:defRPr>
      </a:lvl6pPr>
      <a:lvl7pPr marL="8950513" algn="l" defTabSz="1491752" rtl="0" eaLnBrk="1" latinLnBrk="0" hangingPunct="1">
        <a:defRPr sz="5900" kern="1200">
          <a:solidFill>
            <a:schemeClr val="tx1"/>
          </a:solidFill>
          <a:latin typeface="+mn-lt"/>
          <a:ea typeface="+mn-ea"/>
          <a:cs typeface="+mn-cs"/>
        </a:defRPr>
      </a:lvl7pPr>
      <a:lvl8pPr marL="10442265" algn="l" defTabSz="1491752" rtl="0" eaLnBrk="1" latinLnBrk="0" hangingPunct="1">
        <a:defRPr sz="5900" kern="1200">
          <a:solidFill>
            <a:schemeClr val="tx1"/>
          </a:solidFill>
          <a:latin typeface="+mn-lt"/>
          <a:ea typeface="+mn-ea"/>
          <a:cs typeface="+mn-cs"/>
        </a:defRPr>
      </a:lvl8pPr>
      <a:lvl9pPr marL="11934017" algn="l" defTabSz="1491752"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896143" y="678021"/>
            <a:ext cx="17066754" cy="646331"/>
          </a:xfrm>
          <a:prstGeom prst="rect">
            <a:avLst/>
          </a:prstGeom>
          <a:noFill/>
          <a:ln w="9525">
            <a:noFill/>
            <a:miter lim="800000"/>
            <a:headEnd/>
            <a:tailEnd/>
          </a:ln>
        </p:spPr>
        <p:txBody>
          <a:bodyPr lIns="0" tIns="0" rIns="0" bIns="0" anchor="ctr" anchorCtr="1">
            <a:spAutoFit/>
          </a:bodyPr>
          <a:lstStyle/>
          <a:p>
            <a:pPr algn="ctr" defTabSz="699034"/>
            <a:r>
              <a:rPr lang="de-CH" sz="4200" b="1" dirty="0">
                <a:solidFill>
                  <a:srgbClr val="000066"/>
                </a:solidFill>
                <a:latin typeface="Lucida Sans"/>
                <a:cs typeface="Lucida Sans"/>
              </a:rPr>
              <a:t>Die Hürden der Arzt-Patient-Kommunikation</a:t>
            </a:r>
          </a:p>
        </p:txBody>
      </p:sp>
      <p:sp>
        <p:nvSpPr>
          <p:cNvPr id="7" name="Rectangle 30"/>
          <p:cNvSpPr>
            <a:spLocks noChangeArrowheads="1"/>
          </p:cNvSpPr>
          <p:nvPr/>
        </p:nvSpPr>
        <p:spPr bwMode="auto">
          <a:xfrm>
            <a:off x="16640928" y="3410072"/>
            <a:ext cx="6416292" cy="17050077"/>
          </a:xfrm>
          <a:prstGeom prst="rect">
            <a:avLst/>
          </a:prstGeom>
          <a:noFill/>
          <a:ln w="9525">
            <a:noFill/>
            <a:miter lim="800000"/>
            <a:headEnd/>
            <a:tailEnd/>
          </a:ln>
        </p:spPr>
        <p:txBody>
          <a:bodyPr lIns="240395" tIns="240395" rIns="240395" bIns="240395"/>
          <a:lstStyle/>
          <a:p>
            <a:pPr algn="just" defTabSz="610392">
              <a:spcBef>
                <a:spcPct val="50000"/>
              </a:spcBef>
              <a:buClr>
                <a:srgbClr val="FAA500"/>
              </a:buClr>
              <a:buSzPct val="80000"/>
              <a:defRPr/>
            </a:pPr>
            <a:endParaRPr lang="de-CH" sz="2600" dirty="0">
              <a:latin typeface="Lucida Sans"/>
              <a:cs typeface="Lucida Sans"/>
            </a:endParaRPr>
          </a:p>
          <a:p>
            <a:pPr algn="just" defTabSz="610392">
              <a:spcBef>
                <a:spcPct val="50000"/>
              </a:spcBef>
              <a:buClr>
                <a:srgbClr val="FAA500"/>
              </a:buClr>
              <a:buSzPct val="80000"/>
              <a:defRPr/>
            </a:pPr>
            <a:r>
              <a:rPr lang="de-CH" sz="2600" dirty="0">
                <a:latin typeface="Lucida Sans"/>
                <a:cs typeface="Lucida Sans"/>
              </a:rPr>
              <a:t>Die gemeinsame Besprechung von Werten und Zielen des Arztes und des Patienten gilt heute als ange-messen. Der informierte Patient er-hält ergänzend zu seinen Informa-tionen vom Arzt die medizinische Evidenz. Alternative Behandlungs-vorschläge erweitern das Spektrum des Patienten. Diese Wechselseitig-keit der Kommunikation ist für das partnerschaftliche Modell charakte-ristisch und macht es sehr wertvoll.</a:t>
            </a:r>
          </a:p>
          <a:p>
            <a:pPr algn="just" defTabSz="610392">
              <a:spcBef>
                <a:spcPct val="50000"/>
              </a:spcBef>
              <a:buClr>
                <a:srgbClr val="FAA500"/>
              </a:buClr>
              <a:buSzPct val="80000"/>
              <a:defRPr/>
            </a:pPr>
            <a:r>
              <a:rPr lang="de-CH" sz="2600" b="1" dirty="0">
                <a:latin typeface="Lucida Sans"/>
                <a:cs typeface="Lucida Sans"/>
              </a:rPr>
              <a:t>Medizinische Ausbildung lehrt Kommunikation (3)</a:t>
            </a:r>
          </a:p>
          <a:p>
            <a:pPr algn="just" defTabSz="610392">
              <a:spcBef>
                <a:spcPct val="50000"/>
              </a:spcBef>
              <a:buClr>
                <a:srgbClr val="FAA500"/>
              </a:buClr>
              <a:buSzPct val="80000"/>
              <a:defRPr/>
            </a:pPr>
            <a:r>
              <a:rPr lang="de-CH" sz="2600" dirty="0">
                <a:latin typeface="Lucida Sans"/>
                <a:cs typeface="Lucida Sans"/>
              </a:rPr>
              <a:t>Die Vermittlung kommunikativer Fertigkeiten ist Bestandteil vieler Reform-Curricula. Das Ergebnis, also das Ausmass des Lernerfolges und deren Überprüfbarkeit hängt jedoch von der Definition der Lernziele ab. Aus klinischer Sicht ist die Kommu-nikation aus zwei Gründen wichtig. Zum einen stellt sie eine zuver-lässige Art dar, Daten für die Dia-gnosestellung zu erheben und zum anderen ermöglicht sie eine gemein-same Entscheidungsfindung mit den Patienten.</a:t>
            </a:r>
          </a:p>
          <a:p>
            <a:pPr algn="just" defTabSz="610392">
              <a:spcBef>
                <a:spcPct val="50000"/>
              </a:spcBef>
              <a:buClr>
                <a:srgbClr val="FAA500"/>
              </a:buClr>
              <a:buSzPct val="80000"/>
              <a:defRPr/>
            </a:pPr>
            <a:r>
              <a:rPr lang="de-CH" sz="2600" dirty="0">
                <a:latin typeface="Lucida Sans"/>
                <a:cs typeface="Lucida Sans"/>
              </a:rPr>
              <a:t>Die grundlegenden Elemente einer patientenorientierten Kommunika-tion werden in den Lehrplänen medi-zinischer Fakultäten aufgegriffen. Dort wird meistens versucht, auf einer eher partnerschaftlichen Bezie-hung aufzubauen und nicht auf dem patriarchalischen Umgang. Der Pati-ent soll sich als gut informierter Partner am Entscheidungsprozess beteiligen können.</a:t>
            </a:r>
          </a:p>
        </p:txBody>
      </p:sp>
      <p:sp>
        <p:nvSpPr>
          <p:cNvPr id="8" name="Rectangle 28"/>
          <p:cNvSpPr>
            <a:spLocks noChangeArrowheads="1"/>
          </p:cNvSpPr>
          <p:nvPr/>
        </p:nvSpPr>
        <p:spPr bwMode="auto">
          <a:xfrm>
            <a:off x="983143" y="678021"/>
            <a:ext cx="7030785" cy="19643954"/>
          </a:xfrm>
          <a:prstGeom prst="rect">
            <a:avLst/>
          </a:prstGeom>
          <a:noFill/>
          <a:ln w="9525">
            <a:noFill/>
            <a:miter lim="800000"/>
            <a:headEnd/>
            <a:tailEnd/>
          </a:ln>
        </p:spPr>
        <p:txBody>
          <a:bodyPr lIns="240395" tIns="240395" rIns="240395" bIns="240395"/>
          <a:lstStyle/>
          <a:p>
            <a:pPr algn="just" defTabSz="610392">
              <a:spcBef>
                <a:spcPct val="50000"/>
              </a:spcBef>
            </a:pPr>
            <a:r>
              <a:rPr lang="en-GB" sz="3600" b="1" dirty="0">
                <a:solidFill>
                  <a:srgbClr val="A50021"/>
                </a:solidFill>
                <a:latin typeface="Lucida Sans"/>
                <a:cs typeface="Lucida Sans"/>
              </a:rPr>
              <a:t>Management Summary</a:t>
            </a:r>
            <a:endParaRPr lang="en-GB" sz="2800" b="1" dirty="0">
              <a:solidFill>
                <a:srgbClr val="A50021"/>
              </a:solidFill>
              <a:latin typeface="Lucida Sans"/>
              <a:cs typeface="Lucida Sans"/>
            </a:endParaRPr>
          </a:p>
          <a:p>
            <a:pPr algn="just" defTabSz="610392">
              <a:spcBef>
                <a:spcPct val="50000"/>
              </a:spcBef>
            </a:pPr>
            <a:r>
              <a:rPr lang="de-CH" sz="2600" dirty="0">
                <a:latin typeface="Lucida Sans"/>
              </a:rPr>
              <a:t>Ein Arzt führt bis zu 200'000 Gespräche in seinem Berufsleben. Aufgrund dieser muss er korrekte Diagnosen und die bestmöglichste Therapie bestimmen. Die häufigste Ursache von Behandlungs-fehlern sind Kommunikationsfehler zwi-schen Arzt und Patient.</a:t>
            </a:r>
          </a:p>
          <a:p>
            <a:pPr algn="just" defTabSz="610392">
              <a:spcBef>
                <a:spcPct val="50000"/>
              </a:spcBef>
            </a:pPr>
            <a:endParaRPr lang="de-CH" sz="2600" dirty="0">
              <a:latin typeface="Lucida Sans"/>
            </a:endParaRPr>
          </a:p>
          <a:p>
            <a:pPr algn="just" defTabSz="610392">
              <a:spcBef>
                <a:spcPct val="50000"/>
              </a:spcBef>
            </a:pPr>
            <a:endParaRPr lang="de-CH" sz="2600" dirty="0">
              <a:latin typeface="Lucida Sans"/>
            </a:endParaRPr>
          </a:p>
          <a:p>
            <a:pPr algn="just" defTabSz="610392">
              <a:spcBef>
                <a:spcPct val="50000"/>
              </a:spcBef>
            </a:pPr>
            <a:endParaRPr lang="de-CH" sz="2600" dirty="0">
              <a:highlight>
                <a:srgbClr val="FFFF00"/>
              </a:highlight>
              <a:latin typeface="Lucida Sans"/>
            </a:endParaRPr>
          </a:p>
          <a:p>
            <a:pPr algn="just" defTabSz="610392">
              <a:spcBef>
                <a:spcPct val="50000"/>
              </a:spcBef>
            </a:pPr>
            <a:endParaRPr lang="de-CH" sz="2600" dirty="0">
              <a:latin typeface="Lucida Sans"/>
            </a:endParaRPr>
          </a:p>
          <a:p>
            <a:pPr algn="just" defTabSz="610392">
              <a:spcBef>
                <a:spcPct val="50000"/>
              </a:spcBef>
            </a:pPr>
            <a:endParaRPr lang="en-GB" sz="2600" dirty="0">
              <a:latin typeface="Lucida Sans"/>
            </a:endParaRPr>
          </a:p>
          <a:p>
            <a:pPr algn="just" defTabSz="699034">
              <a:spcBef>
                <a:spcPct val="50000"/>
              </a:spcBef>
            </a:pPr>
            <a:endParaRPr lang="en-GB" sz="3600" b="1" dirty="0">
              <a:solidFill>
                <a:srgbClr val="A50021"/>
              </a:solidFill>
              <a:latin typeface="Lucida Sans"/>
              <a:cs typeface="Lucida Sans"/>
            </a:endParaRPr>
          </a:p>
          <a:p>
            <a:pPr algn="just" defTabSz="699034">
              <a:spcBef>
                <a:spcPct val="50000"/>
              </a:spcBef>
            </a:pPr>
            <a:endParaRPr lang="en-GB" sz="3600" b="1" dirty="0">
              <a:solidFill>
                <a:srgbClr val="A50021"/>
              </a:solidFill>
              <a:latin typeface="Lucida Sans"/>
              <a:cs typeface="Lucida Sans"/>
            </a:endParaRPr>
          </a:p>
          <a:p>
            <a:pPr algn="just" defTabSz="699034">
              <a:spcBef>
                <a:spcPct val="50000"/>
              </a:spcBef>
            </a:pPr>
            <a:r>
              <a:rPr lang="en-GB" sz="3600" b="1" dirty="0">
                <a:solidFill>
                  <a:srgbClr val="A50021"/>
                </a:solidFill>
                <a:latin typeface="Lucida Sans"/>
                <a:cs typeface="Lucida Sans"/>
              </a:rPr>
              <a:t>Einleitung</a:t>
            </a:r>
          </a:p>
          <a:p>
            <a:pPr algn="just" defTabSz="699034">
              <a:spcBef>
                <a:spcPct val="50000"/>
              </a:spcBef>
            </a:pPr>
            <a:r>
              <a:rPr lang="de-CH" sz="2600" dirty="0">
                <a:latin typeface="Lucida Sans"/>
              </a:rPr>
              <a:t>Neben dem aufmerksamen Zuhören ist auch die kommunikative Fertigkeit ge-fragt. Mit dem Alter und der dazuge-hörigen Erfahrung wird es für die Ärzte immer leichter zu spüren, was die Pati-enten von ihnen erwarten.</a:t>
            </a:r>
          </a:p>
          <a:p>
            <a:pPr algn="just" defTabSz="699034">
              <a:spcBef>
                <a:spcPct val="50000"/>
              </a:spcBef>
            </a:pPr>
            <a:r>
              <a:rPr lang="de-CH" sz="2600" dirty="0">
                <a:latin typeface="Lucida Sans"/>
              </a:rPr>
              <a:t>Die Forschungsfragen sind: </a:t>
            </a:r>
          </a:p>
          <a:p>
            <a:pPr marL="457200" indent="-457200" algn="just" defTabSz="699034">
              <a:spcBef>
                <a:spcPct val="50000"/>
              </a:spcBef>
              <a:buFont typeface="Arial" panose="020B0604020202020204" pitchFamily="34" charset="0"/>
              <a:buChar char="•"/>
            </a:pPr>
            <a:r>
              <a:rPr lang="de-CH" sz="2600" dirty="0">
                <a:latin typeface="Lucida Sans"/>
              </a:rPr>
              <a:t>Wird die Arzt-Patient-Kommunikation als aktuelles Thema im stationären Spitalumfeld wahrgenommen? </a:t>
            </a:r>
          </a:p>
          <a:p>
            <a:pPr marL="457200" indent="-457200" algn="just" defTabSz="699034">
              <a:spcBef>
                <a:spcPct val="50000"/>
              </a:spcBef>
              <a:buFont typeface="Arial" panose="020B0604020202020204" pitchFamily="34" charset="0"/>
              <a:buChar char="•"/>
            </a:pPr>
            <a:r>
              <a:rPr lang="de-CH" sz="2600" dirty="0">
                <a:latin typeface="Lucida Sans"/>
              </a:rPr>
              <a:t>Welche Modelle für eine professio-nelle Verständigung zwischen Arzt und Patient existieren?</a:t>
            </a:r>
          </a:p>
          <a:p>
            <a:pPr marL="457200" indent="-457200" algn="just" defTabSz="699034">
              <a:spcBef>
                <a:spcPct val="50000"/>
              </a:spcBef>
              <a:buFont typeface="Arial" panose="020B0604020202020204" pitchFamily="34" charset="0"/>
              <a:buChar char="•"/>
            </a:pPr>
            <a:r>
              <a:rPr lang="de-CH" sz="2600" dirty="0">
                <a:latin typeface="Lucida Sans"/>
              </a:rPr>
              <a:t>Wie lassen sich diese Modelle in die medizinische Ausbildung integrieren?</a:t>
            </a:r>
          </a:p>
          <a:p>
            <a:pPr algn="just" defTabSz="610392">
              <a:spcBef>
                <a:spcPct val="50000"/>
              </a:spcBef>
              <a:buClr>
                <a:srgbClr val="FAA500"/>
              </a:buClr>
              <a:buSzPct val="80000"/>
              <a:tabLst>
                <a:tab pos="6364239" algn="r"/>
              </a:tabLst>
            </a:pPr>
            <a:r>
              <a:rPr lang="de-CH" sz="3200" b="1" dirty="0">
                <a:solidFill>
                  <a:srgbClr val="A50021"/>
                </a:solidFill>
                <a:latin typeface="Lucida Sans"/>
                <a:cs typeface="Lucida Sans"/>
              </a:rPr>
              <a:t>Vorgehensweise/Methode</a:t>
            </a:r>
          </a:p>
          <a:p>
            <a:pPr algn="just" defTabSz="610392">
              <a:spcBef>
                <a:spcPct val="50000"/>
              </a:spcBef>
              <a:buClr>
                <a:srgbClr val="FAA500"/>
              </a:buClr>
              <a:buSzPct val="80000"/>
              <a:tabLst>
                <a:tab pos="6364239" algn="r"/>
              </a:tabLst>
            </a:pPr>
            <a:r>
              <a:rPr lang="de-CH" sz="2600" b="1" dirty="0">
                <a:latin typeface="Lucida Sans"/>
                <a:cs typeface="Lucida Sans"/>
              </a:rPr>
              <a:t>Literaturrecherche</a:t>
            </a: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dirty="0">
              <a:latin typeface="Lucida Sans"/>
              <a:cs typeface="Lucida Sans"/>
            </a:endParaRPr>
          </a:p>
          <a:p>
            <a:pPr algn="just" defTabSz="610392">
              <a:spcBef>
                <a:spcPct val="50000"/>
              </a:spcBef>
              <a:buClr>
                <a:srgbClr val="FAA500"/>
              </a:buClr>
              <a:buSzPct val="80000"/>
              <a:tabLst>
                <a:tab pos="6364239" algn="r"/>
              </a:tabLst>
            </a:pPr>
            <a:endParaRPr lang="de-CH" sz="2600" dirty="0">
              <a:latin typeface="Lucida Sans"/>
            </a:endParaRPr>
          </a:p>
        </p:txBody>
      </p:sp>
      <p:sp>
        <p:nvSpPr>
          <p:cNvPr id="10" name="Rectangle 32"/>
          <p:cNvSpPr>
            <a:spLocks noChangeArrowheads="1"/>
          </p:cNvSpPr>
          <p:nvPr/>
        </p:nvSpPr>
        <p:spPr bwMode="auto">
          <a:xfrm>
            <a:off x="23835584" y="678021"/>
            <a:ext cx="6416292" cy="14776105"/>
          </a:xfrm>
          <a:prstGeom prst="rect">
            <a:avLst/>
          </a:prstGeom>
          <a:noFill/>
          <a:ln w="9525">
            <a:noFill/>
            <a:miter lim="800000"/>
            <a:headEnd/>
            <a:tailEnd/>
          </a:ln>
        </p:spPr>
        <p:txBody>
          <a:bodyPr lIns="240395" tIns="240395" rIns="240395" bIns="240395"/>
          <a:lstStyle/>
          <a:p>
            <a:pPr algn="just" defTabSz="610392">
              <a:spcBef>
                <a:spcPct val="50000"/>
              </a:spcBef>
              <a:buClr>
                <a:srgbClr val="FAA500"/>
              </a:buClr>
              <a:buSzPct val="80000"/>
            </a:pPr>
            <a:r>
              <a:rPr lang="en-GB" sz="3600" b="1" dirty="0">
                <a:solidFill>
                  <a:srgbClr val="A50021"/>
                </a:solidFill>
                <a:latin typeface="Lucida Sans"/>
                <a:cs typeface="Lucida Sans"/>
              </a:rPr>
              <a:t>Diskussion</a:t>
            </a:r>
          </a:p>
          <a:p>
            <a:pPr algn="just" defTabSz="610392">
              <a:spcBef>
                <a:spcPct val="50000"/>
              </a:spcBef>
              <a:buClr>
                <a:srgbClr val="FAA500"/>
              </a:buClr>
              <a:buSzPct val="80000"/>
            </a:pPr>
            <a:r>
              <a:rPr lang="de-CH" sz="2600" dirty="0">
                <a:latin typeface="Lucida Sans"/>
              </a:rPr>
              <a:t>Es konnte festgestellt werden, dass das Bewusstsein für die mangelhafte Arzt-Patienten-Kommunikation be-reits vorhanden ist. Diese mangeln-de Patientenorientierung verlangt das zeitgerechte partnerschaftliche Modell, welches zusätzlich auch den bestmöglichsten Therapieerfolg un-terstützt. </a:t>
            </a:r>
          </a:p>
          <a:p>
            <a:pPr algn="just" defTabSz="610392">
              <a:spcBef>
                <a:spcPct val="50000"/>
              </a:spcBef>
              <a:buClr>
                <a:srgbClr val="FAA500"/>
              </a:buClr>
              <a:buSzPct val="80000"/>
            </a:pPr>
            <a:r>
              <a:rPr lang="de-CH" sz="2600" dirty="0">
                <a:latin typeface="Lucida Sans"/>
              </a:rPr>
              <a:t>Den Fokus auf eine gute Arzt-Pa-tienten-Kommunikation bereits im Medizinstudium zu verfolgen und dies mit dem erlernten Fachwissen zu kombinieren, ist ein grosser Vor-teil. Dies verbessert die Sicherheit im Umgang mit dem Patienten und erleichtert den angehenden Medi-zinern die Entwicklung der profes-sionellen Haltung.</a:t>
            </a:r>
          </a:p>
          <a:p>
            <a:pPr algn="just" defTabSz="610392">
              <a:spcBef>
                <a:spcPct val="50000"/>
              </a:spcBef>
              <a:buClr>
                <a:srgbClr val="FAA500"/>
              </a:buClr>
              <a:buSzPct val="80000"/>
            </a:pPr>
            <a:endParaRPr lang="de-CH" sz="2600" dirty="0">
              <a:latin typeface="Lucida Sans"/>
            </a:endParaRPr>
          </a:p>
          <a:p>
            <a:pPr algn="just" defTabSz="610392">
              <a:spcBef>
                <a:spcPct val="50000"/>
              </a:spcBef>
              <a:buClr>
                <a:srgbClr val="FAA500"/>
              </a:buClr>
              <a:buSzPct val="80000"/>
            </a:pPr>
            <a:endParaRPr lang="de-CH" sz="2600" dirty="0">
              <a:latin typeface="Lucida Sans"/>
            </a:endParaRPr>
          </a:p>
          <a:p>
            <a:pPr algn="just" defTabSz="610392">
              <a:spcBef>
                <a:spcPct val="50000"/>
              </a:spcBef>
              <a:buClr>
                <a:srgbClr val="FAA500"/>
              </a:buClr>
              <a:buSzPct val="80000"/>
            </a:pPr>
            <a:endParaRPr lang="de-CH" sz="2600" dirty="0">
              <a:highlight>
                <a:srgbClr val="FFFF00"/>
              </a:highlight>
              <a:latin typeface="Lucida Sans"/>
            </a:endParaRPr>
          </a:p>
        </p:txBody>
      </p:sp>
      <p:sp>
        <p:nvSpPr>
          <p:cNvPr id="12" name="Rectangle 50"/>
          <p:cNvSpPr>
            <a:spLocks noChangeArrowheads="1"/>
          </p:cNvSpPr>
          <p:nvPr/>
        </p:nvSpPr>
        <p:spPr bwMode="auto">
          <a:xfrm>
            <a:off x="23794698" y="14520860"/>
            <a:ext cx="6498063" cy="6408582"/>
          </a:xfrm>
          <a:prstGeom prst="rect">
            <a:avLst/>
          </a:prstGeom>
          <a:noFill/>
          <a:ln w="9525">
            <a:noFill/>
            <a:miter lim="800000"/>
            <a:headEnd/>
            <a:tailEnd/>
          </a:ln>
        </p:spPr>
        <p:txBody>
          <a:bodyPr lIns="240395" tIns="240395" rIns="240395" bIns="240395"/>
          <a:lstStyle/>
          <a:p>
            <a:pPr defTabSz="610392">
              <a:spcBef>
                <a:spcPct val="50000"/>
              </a:spcBef>
              <a:buClr>
                <a:srgbClr val="FAA500"/>
              </a:buClr>
              <a:buSzPct val="80000"/>
            </a:pPr>
            <a:r>
              <a:rPr lang="en-GB" sz="3600" b="1" dirty="0">
                <a:solidFill>
                  <a:srgbClr val="A50021"/>
                </a:solidFill>
                <a:latin typeface="Lucida Sans"/>
                <a:cs typeface="Lucida Sans"/>
              </a:rPr>
              <a:t>Referenzen</a:t>
            </a:r>
          </a:p>
          <a:p>
            <a:pPr algn="just" defTabSz="610392">
              <a:spcBef>
                <a:spcPct val="50000"/>
              </a:spcBef>
              <a:buClr>
                <a:srgbClr val="FAA500"/>
              </a:buClr>
              <a:buSzPct val="80000"/>
            </a:pPr>
            <a:r>
              <a:rPr lang="de-CH" sz="2000" dirty="0">
                <a:latin typeface="Lucida Sans"/>
                <a:cs typeface="Lucida Sans"/>
              </a:rPr>
              <a:t>(1) Langewitz W, Conen D, Nübling M, Weber H. </a:t>
            </a:r>
            <a:r>
              <a:rPr lang="de-CH" sz="2000" dirty="0">
                <a:solidFill>
                  <a:srgbClr val="C00000"/>
                </a:solidFill>
                <a:latin typeface="Lucida Sans"/>
                <a:cs typeface="Lucida Sans"/>
              </a:rPr>
              <a:t>Kommunikation ist wesentlich - Defizite der Betreuung im Krankenhaus aus der Sicht von Patienten und Patientinnen. </a:t>
            </a:r>
            <a:r>
              <a:rPr lang="de-CH" sz="2000" dirty="0">
                <a:latin typeface="Lucida Sans"/>
                <a:cs typeface="Lucida Sans"/>
              </a:rPr>
              <a:t>PPmP - Psychother · Psychosom · Med Psychol. August 2002;52(08): 348–54.</a:t>
            </a:r>
            <a:r>
              <a:rPr lang="en-GB" sz="2000" dirty="0">
                <a:latin typeface="Lucida Sans"/>
                <a:cs typeface="Lucida Sans"/>
              </a:rPr>
              <a:t> </a:t>
            </a:r>
          </a:p>
          <a:p>
            <a:pPr algn="just" defTabSz="610392">
              <a:spcBef>
                <a:spcPct val="50000"/>
              </a:spcBef>
              <a:buClr>
                <a:srgbClr val="FAA500"/>
              </a:buClr>
              <a:buSzPct val="80000"/>
            </a:pPr>
            <a:r>
              <a:rPr lang="de-CH" sz="2000" dirty="0">
                <a:latin typeface="Lucida Sans"/>
                <a:cs typeface="Lucida Sans"/>
              </a:rPr>
              <a:t>(2) Faller H. </a:t>
            </a:r>
            <a:r>
              <a:rPr lang="de-CH" sz="2000" dirty="0">
                <a:solidFill>
                  <a:srgbClr val="C00000"/>
                </a:solidFill>
                <a:latin typeface="Lucida Sans"/>
                <a:cs typeface="Lucida Sans"/>
              </a:rPr>
              <a:t>Patientenorientierte Kommunikation in der Arzt-Patient-Beziehung. </a:t>
            </a:r>
            <a:r>
              <a:rPr lang="de-CH" sz="2000" dirty="0">
                <a:latin typeface="Lucida Sans"/>
                <a:cs typeface="Lucida Sans"/>
              </a:rPr>
              <a:t>Bundesgesund-heitsblatt - Gesundheitsforschung – Gesund-heitsschutz. 1. September 2012;55(9):1106–12.</a:t>
            </a:r>
          </a:p>
          <a:p>
            <a:pPr algn="just" defTabSz="610392">
              <a:spcBef>
                <a:spcPct val="50000"/>
              </a:spcBef>
              <a:buClr>
                <a:srgbClr val="FAA500"/>
              </a:buClr>
              <a:buSzPct val="80000"/>
            </a:pPr>
            <a:r>
              <a:rPr lang="de-CH" sz="2000" dirty="0">
                <a:latin typeface="Lucida Sans"/>
                <a:cs typeface="Lucida Sans"/>
              </a:rPr>
              <a:t>(3) Langewitz W. </a:t>
            </a:r>
            <a:r>
              <a:rPr lang="de-CH" sz="2000" dirty="0">
                <a:solidFill>
                  <a:srgbClr val="C00000"/>
                </a:solidFill>
                <a:latin typeface="Lucida Sans"/>
                <a:cs typeface="Lucida Sans"/>
              </a:rPr>
              <a:t>Zur Erlernbarkeit der Arzt-Pati-enten-Kommunikation in der Medizinischen Ausbildung. </a:t>
            </a:r>
            <a:r>
              <a:rPr lang="de-CH" sz="2000" dirty="0">
                <a:latin typeface="Lucida Sans"/>
                <a:cs typeface="Lucida Sans"/>
              </a:rPr>
              <a:t>Bundesgesundheitsblatt – Gesund-heitsforschung - Gesundheitsschutz. 1. Septem-ber 2012;55(9):1176–82.</a:t>
            </a:r>
            <a:endParaRPr lang="en-GB" sz="2000" dirty="0">
              <a:latin typeface="Lucida Sans"/>
              <a:cs typeface="Lucida Sans"/>
            </a:endParaRPr>
          </a:p>
        </p:txBody>
      </p:sp>
      <p:sp>
        <p:nvSpPr>
          <p:cNvPr id="15" name="Rectangle 28"/>
          <p:cNvSpPr>
            <a:spLocks noChangeArrowheads="1"/>
          </p:cNvSpPr>
          <p:nvPr/>
        </p:nvSpPr>
        <p:spPr bwMode="auto">
          <a:xfrm>
            <a:off x="8792292" y="3271899"/>
            <a:ext cx="7030785" cy="17050076"/>
          </a:xfrm>
          <a:prstGeom prst="rect">
            <a:avLst/>
          </a:prstGeom>
          <a:noFill/>
          <a:ln w="9525">
            <a:noFill/>
            <a:miter lim="800000"/>
            <a:headEnd/>
            <a:tailEnd/>
          </a:ln>
        </p:spPr>
        <p:txBody>
          <a:bodyPr lIns="240395" tIns="240395" rIns="240395" bIns="240395"/>
          <a:lstStyle/>
          <a:p>
            <a:pPr algn="just" defTabSz="610392">
              <a:spcBef>
                <a:spcPct val="50000"/>
              </a:spcBef>
              <a:defRPr/>
            </a:pPr>
            <a:r>
              <a:rPr lang="en-GB" sz="3600" b="1" dirty="0">
                <a:solidFill>
                  <a:srgbClr val="A50021"/>
                </a:solidFill>
                <a:latin typeface="Lucida Sans"/>
                <a:cs typeface="Lucida Sans"/>
              </a:rPr>
              <a:t>Ergebnisse</a:t>
            </a:r>
            <a:endParaRPr lang="en-GB" sz="2800" b="1" dirty="0">
              <a:solidFill>
                <a:srgbClr val="A50021"/>
              </a:solidFill>
              <a:latin typeface="Lucida Sans"/>
              <a:cs typeface="Lucida Sans"/>
            </a:endParaRPr>
          </a:p>
          <a:p>
            <a:pPr algn="just" defTabSz="610392">
              <a:spcBef>
                <a:spcPct val="50000"/>
              </a:spcBef>
              <a:buClr>
                <a:srgbClr val="FAA500"/>
              </a:buClr>
              <a:buSzPct val="80000"/>
              <a:tabLst>
                <a:tab pos="6364239" algn="r"/>
              </a:tabLst>
            </a:pPr>
            <a:r>
              <a:rPr lang="de-CH" sz="2600" dirty="0">
                <a:latin typeface="Lucida Sans"/>
                <a:cs typeface="Lucida Sans"/>
              </a:rPr>
              <a:t>	</a:t>
            </a:r>
            <a:r>
              <a:rPr lang="de-CH" sz="2600" b="1" dirty="0">
                <a:latin typeface="Lucida Sans"/>
                <a:cs typeface="Lucida Sans"/>
              </a:rPr>
              <a:t>Fehlende kommunikative Kompetenz der Ärzte (1)</a:t>
            </a:r>
          </a:p>
          <a:p>
            <a:pPr algn="just" defTabSz="610392">
              <a:spcBef>
                <a:spcPct val="50000"/>
              </a:spcBef>
              <a:buClr>
                <a:srgbClr val="FAA500"/>
              </a:buClr>
              <a:buSzPct val="80000"/>
              <a:tabLst>
                <a:tab pos="6364239" algn="r"/>
              </a:tabLst>
            </a:pPr>
            <a:endParaRPr lang="de-CH" sz="2600" b="1" dirty="0">
              <a:latin typeface="Lucida Sans"/>
              <a:cs typeface="Lucida Sans"/>
            </a:endParaRPr>
          </a:p>
          <a:p>
            <a:pPr algn="just" defTabSz="610392">
              <a:spcBef>
                <a:spcPct val="50000"/>
              </a:spcBef>
              <a:buClr>
                <a:srgbClr val="FAA500"/>
              </a:buClr>
              <a:buSzPct val="80000"/>
              <a:tabLst>
                <a:tab pos="6364239" algn="r"/>
              </a:tabLst>
            </a:pPr>
            <a:endParaRPr lang="de-CH" sz="2600" b="1" dirty="0">
              <a:highlight>
                <a:srgbClr val="FFFF00"/>
              </a:highlight>
              <a:latin typeface="Lucida Sans"/>
              <a:cs typeface="Lucida Sans"/>
            </a:endParaRPr>
          </a:p>
          <a:p>
            <a:pPr algn="just" defTabSz="610392">
              <a:spcBef>
                <a:spcPct val="50000"/>
              </a:spcBef>
              <a:buClr>
                <a:srgbClr val="FAA500"/>
              </a:buClr>
              <a:buSzPct val="80000"/>
              <a:tabLst>
                <a:tab pos="6364239" algn="r"/>
              </a:tabLst>
            </a:pPr>
            <a:endParaRPr lang="en-GB" sz="2600" b="1" dirty="0">
              <a:latin typeface="Lucida Sans"/>
              <a:cs typeface="Lucida Sans"/>
            </a:endParaRPr>
          </a:p>
          <a:p>
            <a:pPr algn="just" defTabSz="610392">
              <a:spcBef>
                <a:spcPct val="50000"/>
              </a:spcBef>
              <a:buClr>
                <a:srgbClr val="FAA500"/>
              </a:buClr>
              <a:buSzPct val="80000"/>
              <a:tabLst>
                <a:tab pos="6364239" algn="r"/>
              </a:tabLst>
            </a:pPr>
            <a:endParaRPr lang="en-GB" sz="2600" b="1" dirty="0">
              <a:latin typeface="Lucida Sans"/>
              <a:cs typeface="Lucida Sans"/>
            </a:endParaRPr>
          </a:p>
          <a:p>
            <a:pPr algn="just" defTabSz="610392">
              <a:spcBef>
                <a:spcPct val="50000"/>
              </a:spcBef>
              <a:buClr>
                <a:srgbClr val="FAA500"/>
              </a:buClr>
              <a:buSzPct val="80000"/>
              <a:tabLst>
                <a:tab pos="6364239" algn="r"/>
              </a:tabLst>
            </a:pPr>
            <a:endParaRPr lang="en-GB" sz="2600" b="1" dirty="0">
              <a:latin typeface="Lucida Sans"/>
              <a:cs typeface="Lucida Sans"/>
            </a:endParaRPr>
          </a:p>
          <a:p>
            <a:pPr algn="just" defTabSz="610392">
              <a:spcBef>
                <a:spcPct val="50000"/>
              </a:spcBef>
            </a:pPr>
            <a:r>
              <a:rPr lang="de-CH" sz="2600" dirty="0">
                <a:latin typeface="Lucida Sans"/>
                <a:cs typeface="Lucida Sans"/>
              </a:rPr>
              <a:t>Mittels einer Befragung aus je einem Zentrumsspital in Basel und Aarau konnte festgestellt werden, dass ein Grossteil der Defizite, die in Bezug auf die kommunikative Fertigkeit angespro-chen werden, im Bereich der Versorgung liegt.</a:t>
            </a:r>
          </a:p>
          <a:p>
            <a:pPr algn="just" defTabSz="610392">
              <a:spcBef>
                <a:spcPct val="50000"/>
              </a:spcBef>
            </a:pPr>
            <a:r>
              <a:rPr lang="de-CH" sz="2600" dirty="0">
                <a:latin typeface="Lucida Sans"/>
                <a:cs typeface="Lucida Sans"/>
              </a:rPr>
              <a:t>Folgende Schwerpunkte konnten er-kannt werden: Die medizinische Ver-sorgung wird von den Patienten als sehr gut wahrgenommen. Sie empfinden das Fachpersonal als kompetent. Allerdings beklagen sie sich über Defizite in der Wahrnehmung ihres Individuums. Die persönliche Ansprache und die einzig-artige Sichtweise auf ihr persönliches Problem fehlt.</a:t>
            </a:r>
          </a:p>
          <a:p>
            <a:pPr algn="just" defTabSz="610392">
              <a:spcBef>
                <a:spcPct val="50000"/>
              </a:spcBef>
            </a:pPr>
            <a:r>
              <a:rPr lang="de-CH" sz="2600" b="1" dirty="0">
                <a:latin typeface="Lucida Sans"/>
                <a:cs typeface="Lucida Sans"/>
              </a:rPr>
              <a:t>Wandlungsprozess in der Arzt-Patient-Beziehung (2)</a:t>
            </a:r>
          </a:p>
          <a:p>
            <a:pPr algn="just" defTabSz="610392">
              <a:spcBef>
                <a:spcPct val="50000"/>
              </a:spcBef>
            </a:pPr>
            <a:r>
              <a:rPr lang="de-CH" sz="2600" dirty="0">
                <a:latin typeface="Lucida Sans"/>
                <a:cs typeface="Lucida Sans"/>
              </a:rPr>
              <a:t>Heutzutage sind die Ärzte aufgefordert, die Kommunikation mit dem Patienten zusammen zu gestalten und deren Be-dürfnisse zu erfüllen. </a:t>
            </a:r>
          </a:p>
          <a:p>
            <a:pPr algn="just" defTabSz="610392">
              <a:spcBef>
                <a:spcPct val="50000"/>
              </a:spcBef>
            </a:pPr>
            <a:r>
              <a:rPr lang="de-CH" sz="2600" dirty="0">
                <a:latin typeface="Lucida Sans"/>
                <a:cs typeface="Lucida Sans"/>
              </a:rPr>
              <a:t>Paradigmatische Modelle:</a:t>
            </a:r>
            <a:endParaRPr lang="de-CH" sz="2600" dirty="0">
              <a:latin typeface="Lucida Sans"/>
            </a:endParaRPr>
          </a:p>
          <a:p>
            <a:pPr marL="457200" indent="-457200" algn="just" defTabSz="699034">
              <a:spcBef>
                <a:spcPct val="50000"/>
              </a:spcBef>
              <a:buFont typeface="Arial" panose="020B0604020202020204" pitchFamily="34" charset="0"/>
              <a:buChar char="•"/>
            </a:pPr>
            <a:r>
              <a:rPr lang="de-CH" sz="2600" dirty="0">
                <a:latin typeface="Lucida Sans"/>
                <a:cs typeface="Lucida Sans"/>
              </a:rPr>
              <a:t>Paternalistisches Modell</a:t>
            </a:r>
          </a:p>
          <a:p>
            <a:pPr marL="457200" indent="-457200" algn="just" defTabSz="699034">
              <a:spcBef>
                <a:spcPct val="50000"/>
              </a:spcBef>
              <a:buFont typeface="Arial" panose="020B0604020202020204" pitchFamily="34" charset="0"/>
              <a:buChar char="•"/>
            </a:pPr>
            <a:r>
              <a:rPr lang="de-CH" sz="2600" dirty="0">
                <a:latin typeface="Lucida Sans"/>
                <a:cs typeface="Lucida Sans"/>
              </a:rPr>
              <a:t>Konsumenten-Modell</a:t>
            </a:r>
          </a:p>
          <a:p>
            <a:pPr marL="457200" indent="-457200" algn="just" defTabSz="699034">
              <a:spcBef>
                <a:spcPct val="50000"/>
              </a:spcBef>
              <a:buFont typeface="Arial" panose="020B0604020202020204" pitchFamily="34" charset="0"/>
              <a:buChar char="•"/>
            </a:pPr>
            <a:r>
              <a:rPr lang="de-CH" sz="2600" dirty="0">
                <a:solidFill>
                  <a:srgbClr val="C00000"/>
                </a:solidFill>
                <a:latin typeface="Lucida Sans"/>
                <a:cs typeface="Lucida Sans"/>
              </a:rPr>
              <a:t>Partnerschaftliches Modell</a:t>
            </a:r>
          </a:p>
          <a:p>
            <a:pPr algn="just" defTabSz="610392">
              <a:spcBef>
                <a:spcPct val="50000"/>
              </a:spcBef>
            </a:pPr>
            <a:endParaRPr lang="de-CH" sz="2600" b="1" dirty="0">
              <a:latin typeface="Lucida Sans"/>
              <a:cs typeface="Lucida Sans"/>
            </a:endParaRPr>
          </a:p>
          <a:p>
            <a:pPr algn="just" defTabSz="610392">
              <a:spcBef>
                <a:spcPct val="50000"/>
              </a:spcBef>
            </a:pPr>
            <a:endParaRPr lang="de-CH" sz="2600" dirty="0">
              <a:latin typeface="Lucida Sans"/>
              <a:cs typeface="Lucida Sans"/>
            </a:endParaRPr>
          </a:p>
          <a:p>
            <a:pPr algn="just" defTabSz="610392">
              <a:spcBef>
                <a:spcPct val="50000"/>
              </a:spcBef>
            </a:pPr>
            <a:endParaRPr lang="de-CH" sz="2600" dirty="0">
              <a:latin typeface="Lucida Sans"/>
              <a:cs typeface="Lucida Sans"/>
            </a:endParaRPr>
          </a:p>
          <a:p>
            <a:pPr algn="just" defTabSz="610392">
              <a:spcBef>
                <a:spcPct val="50000"/>
              </a:spcBef>
            </a:pPr>
            <a:endParaRPr lang="de-CH" sz="2600" dirty="0">
              <a:latin typeface="Lucida Sans"/>
              <a:cs typeface="Lucida Sans"/>
            </a:endParaRPr>
          </a:p>
        </p:txBody>
      </p:sp>
      <p:sp>
        <p:nvSpPr>
          <p:cNvPr id="17" name="Text Box 7">
            <a:extLst>
              <a:ext uri="{FF2B5EF4-FFF2-40B4-BE49-F238E27FC236}">
                <a16:creationId xmlns:a16="http://schemas.microsoft.com/office/drawing/2014/main" id="{0284839E-0E28-4C30-BB05-73F4411C0FD6}"/>
              </a:ext>
            </a:extLst>
          </p:cNvPr>
          <p:cNvSpPr txBox="1">
            <a:spLocks noChangeArrowheads="1"/>
          </p:cNvSpPr>
          <p:nvPr/>
        </p:nvSpPr>
        <p:spPr bwMode="auto">
          <a:xfrm>
            <a:off x="6135553" y="1646876"/>
            <a:ext cx="17066754" cy="853254"/>
          </a:xfrm>
          <a:prstGeom prst="rect">
            <a:avLst/>
          </a:prstGeom>
          <a:noFill/>
          <a:ln w="9525">
            <a:noFill/>
            <a:miter lim="800000"/>
            <a:headEnd/>
            <a:tailEnd/>
          </a:ln>
        </p:spPr>
        <p:txBody>
          <a:bodyPr lIns="0" tIns="0" rIns="0" bIns="0" anchor="ctr" anchorCtr="1">
            <a:spAutoFit/>
          </a:bodyPr>
          <a:lstStyle/>
          <a:p>
            <a:pPr algn="ctr" defTabSz="699034">
              <a:spcBef>
                <a:spcPct val="20000"/>
              </a:spcBef>
            </a:pPr>
            <a:r>
              <a:rPr lang="en-GB" sz="2800" dirty="0">
                <a:solidFill>
                  <a:srgbClr val="000066"/>
                </a:solidFill>
                <a:latin typeface="Lucida Sans"/>
                <a:cs typeface="Lucida Sans"/>
              </a:rPr>
              <a:t>Lima Natascha</a:t>
            </a:r>
            <a:r>
              <a:rPr lang="en-GB" sz="2800" baseline="30000" dirty="0">
                <a:solidFill>
                  <a:srgbClr val="000066"/>
                </a:solidFill>
                <a:latin typeface="Lucida Sans"/>
                <a:cs typeface="Lucida Sans"/>
              </a:rPr>
              <a:t>1</a:t>
            </a:r>
            <a:r>
              <a:rPr lang="en-GB" sz="2800" dirty="0">
                <a:solidFill>
                  <a:srgbClr val="000066"/>
                </a:solidFill>
                <a:latin typeface="Lucida Sans"/>
                <a:cs typeface="Lucida Sans"/>
              </a:rPr>
              <a:t>; Moser Andy</a:t>
            </a:r>
            <a:r>
              <a:rPr lang="en-GB" sz="2800" baseline="30000" dirty="0">
                <a:solidFill>
                  <a:srgbClr val="000066"/>
                </a:solidFill>
                <a:latin typeface="Lucida Sans"/>
                <a:cs typeface="Lucida Sans"/>
              </a:rPr>
              <a:t>1</a:t>
            </a:r>
            <a:r>
              <a:rPr lang="en-GB" sz="2800" dirty="0">
                <a:solidFill>
                  <a:srgbClr val="000066"/>
                </a:solidFill>
                <a:latin typeface="Lucida Sans"/>
                <a:cs typeface="Lucida Sans"/>
              </a:rPr>
              <a:t>; Ziegler Michaela</a:t>
            </a:r>
            <a:r>
              <a:rPr lang="en-GB" sz="2800" baseline="30000" dirty="0">
                <a:solidFill>
                  <a:srgbClr val="000066"/>
                </a:solidFill>
                <a:latin typeface="Lucida Sans"/>
                <a:cs typeface="Lucida Sans"/>
              </a:rPr>
              <a:t>1</a:t>
            </a:r>
            <a:endParaRPr lang="en-GB" sz="2800" dirty="0">
              <a:solidFill>
                <a:srgbClr val="000066"/>
              </a:solidFill>
              <a:latin typeface="Lucida Sans"/>
              <a:cs typeface="Lucida Sans"/>
            </a:endParaRPr>
          </a:p>
          <a:p>
            <a:pPr algn="ctr" defTabSz="699034">
              <a:spcBef>
                <a:spcPct val="20000"/>
              </a:spcBef>
            </a:pPr>
            <a:r>
              <a:rPr lang="en-GB" sz="2300" baseline="30000" dirty="0">
                <a:solidFill>
                  <a:srgbClr val="000066"/>
                </a:solidFill>
                <a:latin typeface="Lucida Sans"/>
                <a:cs typeface="Lucida Sans"/>
              </a:rPr>
              <a:t>1</a:t>
            </a:r>
            <a:r>
              <a:rPr lang="en-GB" sz="2300" dirty="0">
                <a:solidFill>
                  <a:srgbClr val="000066"/>
                </a:solidFill>
                <a:latin typeface="Lucida Sans"/>
                <a:cs typeface="Lucida Sans"/>
              </a:rPr>
              <a:t>Berner </a:t>
            </a:r>
            <a:r>
              <a:rPr lang="de-CH" sz="2300" dirty="0">
                <a:solidFill>
                  <a:srgbClr val="000066"/>
                </a:solidFill>
                <a:latin typeface="Lucida Sans"/>
                <a:cs typeface="Lucida Sans"/>
              </a:rPr>
              <a:t>Fachhochschule</a:t>
            </a:r>
            <a:r>
              <a:rPr lang="en-GB" sz="2300" dirty="0">
                <a:solidFill>
                  <a:srgbClr val="000066"/>
                </a:solidFill>
                <a:latin typeface="Lucida Sans"/>
                <a:cs typeface="Lucida Sans"/>
              </a:rPr>
              <a:t>, Biel</a:t>
            </a:r>
            <a:endParaRPr lang="en-GB" sz="2300" baseline="30000" dirty="0">
              <a:solidFill>
                <a:srgbClr val="000066"/>
              </a:solidFill>
              <a:latin typeface="Lucida Sans"/>
              <a:cs typeface="Lucida Sans"/>
            </a:endParaRPr>
          </a:p>
        </p:txBody>
      </p:sp>
      <p:graphicFrame>
        <p:nvGraphicFramePr>
          <p:cNvPr id="3" name="Tabelle 2">
            <a:extLst>
              <a:ext uri="{FF2B5EF4-FFF2-40B4-BE49-F238E27FC236}">
                <a16:creationId xmlns:a16="http://schemas.microsoft.com/office/drawing/2014/main" id="{81D63576-9702-4CFE-B576-4E7ED789DF2A}"/>
              </a:ext>
            </a:extLst>
          </p:cNvPr>
          <p:cNvGraphicFramePr>
            <a:graphicFrameLocks noGrp="1"/>
          </p:cNvGraphicFramePr>
          <p:nvPr>
            <p:extLst>
              <p:ext uri="{D42A27DB-BD31-4B8C-83A1-F6EECF244321}">
                <p14:modId xmlns:p14="http://schemas.microsoft.com/office/powerpoint/2010/main" val="2666143787"/>
              </p:ext>
            </p:extLst>
          </p:nvPr>
        </p:nvGraphicFramePr>
        <p:xfrm>
          <a:off x="1204687" y="18361730"/>
          <a:ext cx="6681928" cy="2103120"/>
        </p:xfrm>
        <a:graphic>
          <a:graphicData uri="http://schemas.openxmlformats.org/drawingml/2006/table">
            <a:tbl>
              <a:tblPr firstRow="1" bandRow="1">
                <a:tableStyleId>{72833802-FEF1-4C79-8D5D-14CF1EAF98D9}</a:tableStyleId>
              </a:tblPr>
              <a:tblGrid>
                <a:gridCol w="2699657">
                  <a:extLst>
                    <a:ext uri="{9D8B030D-6E8A-4147-A177-3AD203B41FA5}">
                      <a16:colId xmlns:a16="http://schemas.microsoft.com/office/drawing/2014/main" val="2912780572"/>
                    </a:ext>
                  </a:extLst>
                </a:gridCol>
                <a:gridCol w="1944914">
                  <a:extLst>
                    <a:ext uri="{9D8B030D-6E8A-4147-A177-3AD203B41FA5}">
                      <a16:colId xmlns:a16="http://schemas.microsoft.com/office/drawing/2014/main" val="925895773"/>
                    </a:ext>
                  </a:extLst>
                </a:gridCol>
                <a:gridCol w="2037357">
                  <a:extLst>
                    <a:ext uri="{9D8B030D-6E8A-4147-A177-3AD203B41FA5}">
                      <a16:colId xmlns:a16="http://schemas.microsoft.com/office/drawing/2014/main" val="10225993"/>
                    </a:ext>
                  </a:extLst>
                </a:gridCol>
              </a:tblGrid>
              <a:tr h="408890">
                <a:tc>
                  <a:txBody>
                    <a:bodyPr/>
                    <a:lstStyle/>
                    <a:p>
                      <a:r>
                        <a:rPr lang="de-CH" sz="2400" dirty="0">
                          <a:latin typeface="Lucida Sans" panose="020B0602030504020204" pitchFamily="34" charset="0"/>
                        </a:rPr>
                        <a:t>Abfrage</a:t>
                      </a:r>
                    </a:p>
                  </a:txBody>
                  <a:tcPr/>
                </a:tc>
                <a:tc>
                  <a:txBody>
                    <a:bodyPr/>
                    <a:lstStyle/>
                    <a:p>
                      <a:r>
                        <a:rPr lang="de-CH" sz="2400" dirty="0">
                          <a:latin typeface="Lucida Sans" panose="020B0602030504020204" pitchFamily="34" charset="0"/>
                        </a:rPr>
                        <a:t>Datenbank</a:t>
                      </a:r>
                    </a:p>
                  </a:txBody>
                  <a:tcPr/>
                </a:tc>
                <a:tc>
                  <a:txBody>
                    <a:bodyPr/>
                    <a:lstStyle/>
                    <a:p>
                      <a:r>
                        <a:rPr lang="de-CH" sz="2400" dirty="0">
                          <a:latin typeface="Lucida Sans" panose="020B0602030504020204" pitchFamily="34" charset="0"/>
                        </a:rPr>
                        <a:t>Resultate</a:t>
                      </a:r>
                    </a:p>
                  </a:txBody>
                  <a:tcPr/>
                </a:tc>
                <a:extLst>
                  <a:ext uri="{0D108BD9-81ED-4DB2-BD59-A6C34878D82A}">
                    <a16:rowId xmlns:a16="http://schemas.microsoft.com/office/drawing/2014/main" val="516083258"/>
                  </a:ext>
                </a:extLst>
              </a:tr>
              <a:tr h="408890">
                <a:tc>
                  <a:txBody>
                    <a:bodyPr/>
                    <a:lstStyle/>
                    <a:p>
                      <a:r>
                        <a:rPr lang="de-CH" sz="2400" dirty="0">
                          <a:latin typeface="Lucida Sans" panose="020B0602030504020204" pitchFamily="34" charset="0"/>
                        </a:rPr>
                        <a:t>Arzt Patient Kommunikation</a:t>
                      </a:r>
                    </a:p>
                  </a:txBody>
                  <a:tcPr/>
                </a:tc>
                <a:tc>
                  <a:txBody>
                    <a:bodyPr/>
                    <a:lstStyle/>
                    <a:p>
                      <a:r>
                        <a:rPr lang="de-CH" sz="2400" dirty="0">
                          <a:latin typeface="Lucida Sans" panose="020B0602030504020204" pitchFamily="34" charset="0"/>
                        </a:rPr>
                        <a:t>Google</a:t>
                      </a:r>
                    </a:p>
                    <a:p>
                      <a:r>
                        <a:rPr lang="de-CH" sz="2400" dirty="0">
                          <a:latin typeface="Lucida Sans" panose="020B0602030504020204" pitchFamily="34" charset="0"/>
                        </a:rPr>
                        <a:t>Scholar</a:t>
                      </a:r>
                    </a:p>
                  </a:txBody>
                  <a:tcPr/>
                </a:tc>
                <a:tc>
                  <a:txBody>
                    <a:bodyPr/>
                    <a:lstStyle/>
                    <a:p>
                      <a:r>
                        <a:rPr lang="de-CH" sz="2400" dirty="0">
                          <a:latin typeface="Lucida Sans" panose="020B0602030504020204" pitchFamily="34" charset="0"/>
                        </a:rPr>
                        <a:t>ca. 43’800</a:t>
                      </a:r>
                    </a:p>
                  </a:txBody>
                  <a:tcPr/>
                </a:tc>
                <a:extLst>
                  <a:ext uri="{0D108BD9-81ED-4DB2-BD59-A6C34878D82A}">
                    <a16:rowId xmlns:a16="http://schemas.microsoft.com/office/drawing/2014/main" val="3344234281"/>
                  </a:ext>
                </a:extLst>
              </a:tr>
              <a:tr h="408890">
                <a:tc>
                  <a:txBody>
                    <a:bodyPr/>
                    <a:lstStyle/>
                    <a:p>
                      <a:r>
                        <a:rPr lang="de-CH" sz="2400" dirty="0">
                          <a:latin typeface="Lucida Sans" panose="020B0602030504020204" pitchFamily="34" charset="0"/>
                        </a:rPr>
                        <a:t>Doctor Patient Communication</a:t>
                      </a:r>
                    </a:p>
                  </a:txBody>
                  <a:tcPr/>
                </a:tc>
                <a:tc>
                  <a:txBody>
                    <a:bodyPr/>
                    <a:lstStyle/>
                    <a:p>
                      <a:r>
                        <a:rPr lang="de-CH" sz="2400" dirty="0">
                          <a:latin typeface="Lucida Sans" panose="020B0602030504020204" pitchFamily="34" charset="0"/>
                        </a:rPr>
                        <a:t>PubMed</a:t>
                      </a:r>
                    </a:p>
                  </a:txBody>
                  <a:tcPr/>
                </a:tc>
                <a:tc>
                  <a:txBody>
                    <a:bodyPr/>
                    <a:lstStyle/>
                    <a:p>
                      <a:r>
                        <a:rPr lang="de-CH" sz="2400" dirty="0">
                          <a:latin typeface="Lucida Sans" panose="020B0602030504020204" pitchFamily="34" charset="0"/>
                        </a:rPr>
                        <a:t>22’199</a:t>
                      </a:r>
                    </a:p>
                  </a:txBody>
                  <a:tcPr/>
                </a:tc>
                <a:extLst>
                  <a:ext uri="{0D108BD9-81ED-4DB2-BD59-A6C34878D82A}">
                    <a16:rowId xmlns:a16="http://schemas.microsoft.com/office/drawing/2014/main" val="2763882419"/>
                  </a:ext>
                </a:extLst>
              </a:tr>
            </a:tbl>
          </a:graphicData>
        </a:graphic>
      </p:graphicFrame>
      <p:pic>
        <p:nvPicPr>
          <p:cNvPr id="2" name="Grafik 1">
            <a:extLst>
              <a:ext uri="{FF2B5EF4-FFF2-40B4-BE49-F238E27FC236}">
                <a16:creationId xmlns:a16="http://schemas.microsoft.com/office/drawing/2014/main" id="{421B7DDA-E5AF-4E98-AD84-0CC7C830B184}"/>
              </a:ext>
            </a:extLst>
          </p:cNvPr>
          <p:cNvPicPr>
            <a:picLocks noChangeAspect="1"/>
          </p:cNvPicPr>
          <p:nvPr/>
        </p:nvPicPr>
        <p:blipFill>
          <a:blip r:embed="rId2"/>
          <a:stretch>
            <a:fillRect/>
          </a:stretch>
        </p:blipFill>
        <p:spPr>
          <a:xfrm>
            <a:off x="1204686" y="4721500"/>
            <a:ext cx="6110513" cy="4045636"/>
          </a:xfrm>
          <a:prstGeom prst="rect">
            <a:avLst/>
          </a:prstGeom>
        </p:spPr>
      </p:pic>
      <p:grpSp>
        <p:nvGrpSpPr>
          <p:cNvPr id="13" name="Gruppieren 12">
            <a:extLst>
              <a:ext uri="{FF2B5EF4-FFF2-40B4-BE49-F238E27FC236}">
                <a16:creationId xmlns:a16="http://schemas.microsoft.com/office/drawing/2014/main" id="{8337730E-3631-435C-9ED0-5DD8CA260A78}"/>
              </a:ext>
            </a:extLst>
          </p:cNvPr>
          <p:cNvGrpSpPr/>
          <p:nvPr/>
        </p:nvGrpSpPr>
        <p:grpSpPr>
          <a:xfrm>
            <a:off x="9604303" y="5446014"/>
            <a:ext cx="5088376" cy="1943100"/>
            <a:chOff x="9044781" y="5474589"/>
            <a:chExt cx="5088376" cy="1943100"/>
          </a:xfrm>
        </p:grpSpPr>
        <p:pic>
          <p:nvPicPr>
            <p:cNvPr id="6" name="Grafik 5">
              <a:extLst>
                <a:ext uri="{FF2B5EF4-FFF2-40B4-BE49-F238E27FC236}">
                  <a16:creationId xmlns:a16="http://schemas.microsoft.com/office/drawing/2014/main" id="{13B166A0-7455-4D4A-A4D9-E875F3A6EB86}"/>
                </a:ext>
              </a:extLst>
            </p:cNvPr>
            <p:cNvPicPr>
              <a:picLocks noChangeAspect="1"/>
            </p:cNvPicPr>
            <p:nvPr/>
          </p:nvPicPr>
          <p:blipFill>
            <a:blip r:embed="rId3"/>
            <a:stretch>
              <a:fillRect/>
            </a:stretch>
          </p:blipFill>
          <p:spPr>
            <a:xfrm>
              <a:off x="9044781" y="5474589"/>
              <a:ext cx="2686050" cy="1943100"/>
            </a:xfrm>
            <a:prstGeom prst="rect">
              <a:avLst/>
            </a:prstGeom>
          </p:spPr>
        </p:pic>
        <p:pic>
          <p:nvPicPr>
            <p:cNvPr id="11" name="Grafik 10">
              <a:extLst>
                <a:ext uri="{FF2B5EF4-FFF2-40B4-BE49-F238E27FC236}">
                  <a16:creationId xmlns:a16="http://schemas.microsoft.com/office/drawing/2014/main" id="{DDC18F86-0D97-4834-B558-F5369A98376C}"/>
                </a:ext>
              </a:extLst>
            </p:cNvPr>
            <p:cNvPicPr>
              <a:picLocks noChangeAspect="1"/>
            </p:cNvPicPr>
            <p:nvPr/>
          </p:nvPicPr>
          <p:blipFill>
            <a:blip r:embed="rId4"/>
            <a:stretch>
              <a:fillRect/>
            </a:stretch>
          </p:blipFill>
          <p:spPr>
            <a:xfrm>
              <a:off x="12548682" y="5474589"/>
              <a:ext cx="1584475" cy="1943100"/>
            </a:xfrm>
            <a:prstGeom prst="rect">
              <a:avLst/>
            </a:prstGeom>
          </p:spPr>
        </p:pic>
      </p:grpSp>
      <p:pic>
        <p:nvPicPr>
          <p:cNvPr id="18" name="Grafik 17" descr="https://www.ti.bfh.ch/fileadmin/_processed_/csm_Livinlab3_ba095d6526.jpg">
            <a:extLst>
              <a:ext uri="{FF2B5EF4-FFF2-40B4-BE49-F238E27FC236}">
                <a16:creationId xmlns:a16="http://schemas.microsoft.com/office/drawing/2014/main" id="{C6D7434D-F062-4EF7-A4D4-86C2D341816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4128083" y="9796429"/>
            <a:ext cx="5859403" cy="3767171"/>
          </a:xfrm>
          <a:prstGeom prst="rect">
            <a:avLst/>
          </a:prstGeom>
          <a:noFill/>
          <a:ln>
            <a:noFill/>
          </a:ln>
        </p:spPr>
      </p:pic>
      <p:sp>
        <p:nvSpPr>
          <p:cNvPr id="14" name="Textfeld 13">
            <a:extLst>
              <a:ext uri="{FF2B5EF4-FFF2-40B4-BE49-F238E27FC236}">
                <a16:creationId xmlns:a16="http://schemas.microsoft.com/office/drawing/2014/main" id="{582C41AE-C7DE-49CC-931E-9C9282FA1576}"/>
              </a:ext>
            </a:extLst>
          </p:cNvPr>
          <p:cNvSpPr txBox="1"/>
          <p:nvPr/>
        </p:nvSpPr>
        <p:spPr>
          <a:xfrm>
            <a:off x="1204687" y="8748949"/>
            <a:ext cx="5941050" cy="400110"/>
          </a:xfrm>
          <a:prstGeom prst="rect">
            <a:avLst/>
          </a:prstGeom>
          <a:noFill/>
        </p:spPr>
        <p:txBody>
          <a:bodyPr wrap="none" rtlCol="0">
            <a:spAutoFit/>
          </a:bodyPr>
          <a:lstStyle/>
          <a:p>
            <a:r>
              <a:rPr lang="de-CH" sz="2000" dirty="0">
                <a:latin typeface="Lucida Sans"/>
              </a:rPr>
              <a:t>Abbildung 1: Kommunikation Patientin &amp; Arzt</a:t>
            </a:r>
          </a:p>
        </p:txBody>
      </p:sp>
      <p:sp>
        <p:nvSpPr>
          <p:cNvPr id="19" name="Textfeld 18">
            <a:extLst>
              <a:ext uri="{FF2B5EF4-FFF2-40B4-BE49-F238E27FC236}">
                <a16:creationId xmlns:a16="http://schemas.microsoft.com/office/drawing/2014/main" id="{A4DF6831-5740-489E-9173-538BDDFDC442}"/>
              </a:ext>
            </a:extLst>
          </p:cNvPr>
          <p:cNvSpPr txBox="1"/>
          <p:nvPr/>
        </p:nvSpPr>
        <p:spPr>
          <a:xfrm>
            <a:off x="8947893" y="7590727"/>
            <a:ext cx="6672019" cy="400110"/>
          </a:xfrm>
          <a:prstGeom prst="rect">
            <a:avLst/>
          </a:prstGeom>
          <a:noFill/>
        </p:spPr>
        <p:txBody>
          <a:bodyPr wrap="none" rtlCol="0">
            <a:spAutoFit/>
          </a:bodyPr>
          <a:lstStyle>
            <a:defPPr>
              <a:defRPr lang="de-DE"/>
            </a:defPPr>
            <a:lvl1pPr>
              <a:defRPr sz="2000">
                <a:latin typeface="Lucida Sans"/>
              </a:defRPr>
            </a:lvl1pPr>
          </a:lstStyle>
          <a:p>
            <a:r>
              <a:rPr lang="de-CH" dirty="0"/>
              <a:t>Abbildung 2: Befragung von zwei Zentrumsspitälern</a:t>
            </a:r>
          </a:p>
        </p:txBody>
      </p:sp>
      <p:sp>
        <p:nvSpPr>
          <p:cNvPr id="20" name="Textfeld 19">
            <a:extLst>
              <a:ext uri="{FF2B5EF4-FFF2-40B4-BE49-F238E27FC236}">
                <a16:creationId xmlns:a16="http://schemas.microsoft.com/office/drawing/2014/main" id="{98A26D61-85BA-4507-975A-2FB3869C5943}"/>
              </a:ext>
            </a:extLst>
          </p:cNvPr>
          <p:cNvSpPr txBox="1"/>
          <p:nvPr/>
        </p:nvSpPr>
        <p:spPr>
          <a:xfrm>
            <a:off x="24128084" y="13563600"/>
            <a:ext cx="5818517" cy="707886"/>
          </a:xfrm>
          <a:prstGeom prst="rect">
            <a:avLst/>
          </a:prstGeom>
          <a:noFill/>
        </p:spPr>
        <p:txBody>
          <a:bodyPr wrap="square" rtlCol="0">
            <a:spAutoFit/>
          </a:bodyPr>
          <a:lstStyle>
            <a:defPPr>
              <a:defRPr lang="de-DE"/>
            </a:defPPr>
            <a:lvl1pPr>
              <a:defRPr sz="2000">
                <a:latin typeface="Lucida Sans"/>
              </a:defRPr>
            </a:lvl1pPr>
          </a:lstStyle>
          <a:p>
            <a:r>
              <a:rPr lang="de-CH" dirty="0"/>
              <a:t>Abbildung 3: Frau Brönnimann im Gespräch mit Professor Lehmann</a:t>
            </a:r>
          </a:p>
        </p:txBody>
      </p:sp>
    </p:spTree>
    <p:extLst>
      <p:ext uri="{BB962C8B-B14F-4D97-AF65-F5344CB8AC3E}">
        <p14:creationId xmlns:p14="http://schemas.microsoft.com/office/powerpoint/2010/main" val="1677949776"/>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Benutzerdefiniert</PresentationFormat>
  <Paragraphs>68</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Lucida Sans</vt:lpstr>
      <vt:lpstr>Office-Design</vt:lpstr>
      <vt:lpstr>PowerPoint-Präsentation</vt:lpstr>
    </vt:vector>
  </TitlesOfParts>
  <Company>BFH, Berner Fachhochschule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Sang-Il Kim</dc:creator>
  <cp:lastModifiedBy>Lima Natascha</cp:lastModifiedBy>
  <cp:revision>28</cp:revision>
  <dcterms:created xsi:type="dcterms:W3CDTF">2015-12-07T06:55:16Z</dcterms:created>
  <dcterms:modified xsi:type="dcterms:W3CDTF">2017-12-08T12:36:59Z</dcterms:modified>
</cp:coreProperties>
</file>