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4"/>
  </p:notesMasterIdLst>
  <p:sldIdLst>
    <p:sldId id="260" r:id="rId2"/>
    <p:sldId id="261" r:id="rId3"/>
  </p:sldIdLst>
  <p:sldSz cx="11558588" cy="6500813"/>
  <p:notesSz cx="6858000" cy="9144000"/>
  <p:defaultTextStyle>
    <a:defPPr>
      <a:defRPr lang="en-US"/>
    </a:defPPr>
    <a:lvl1pPr marL="0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1pPr>
    <a:lvl2pPr marL="433426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2pPr>
    <a:lvl3pPr marL="866851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3pPr>
    <a:lvl4pPr marL="1300277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4pPr>
    <a:lvl5pPr marL="1733702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5pPr>
    <a:lvl6pPr marL="2167128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6pPr>
    <a:lvl7pPr marL="2600554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7pPr>
    <a:lvl8pPr marL="3033979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8pPr>
    <a:lvl9pPr marL="3467405" algn="l" defTabSz="866851" rtl="0" eaLnBrk="1" latinLnBrk="0" hangingPunct="1">
      <a:defRPr sz="1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1A8FDC"/>
    <a:srgbClr val="00AFF0"/>
    <a:srgbClr val="04A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7AD0E-F0FC-5A40-9035-AF75F5733C7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4C21-7759-464B-BD85-AB5F7C02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 Ev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9B784-1FB6-A340-87C7-8790B7A323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1554179" cy="65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 Ev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4EAFD-9903-4E4F-994C-68F0B6D3B8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1554177" cy="65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 Ev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9B784-1FB6-A340-87C7-8790B7A323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1554177" cy="65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ing Ev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C8622-B353-D247-B4CE-4F8752F85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0"/>
            <a:ext cx="11554175" cy="65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ing Ev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03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ing Ev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8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 Ev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59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 Ev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9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8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70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866760" rtl="0" eaLnBrk="1" latinLnBrk="0" hangingPunct="1">
        <a:lnSpc>
          <a:spcPct val="90000"/>
        </a:lnSpc>
        <a:spcBef>
          <a:spcPct val="0"/>
        </a:spcBef>
        <a:buNone/>
        <a:defRPr sz="4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0" indent="-216690" algn="l" defTabSz="866760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1pPr>
      <a:lvl2pPr marL="650070" indent="-216690" algn="l" defTabSz="866760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450" indent="-216690" algn="l" defTabSz="866760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6830" indent="-216690" algn="l" defTabSz="866760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50209" indent="-216690" algn="l" defTabSz="866760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3589" indent="-216690" algn="l" defTabSz="866760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6969" indent="-216690" algn="l" defTabSz="866760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50349" indent="-216690" algn="l" defTabSz="866760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3729" indent="-216690" algn="l" defTabSz="866760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380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760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00140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3520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6899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600279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3659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7039" algn="l" defTabSz="86676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F7C1F-7D54-CB49-AEC9-1B6DB22F0A02}"/>
              </a:ext>
            </a:extLst>
          </p:cNvPr>
          <p:cNvSpPr txBox="1"/>
          <p:nvPr/>
        </p:nvSpPr>
        <p:spPr>
          <a:xfrm>
            <a:off x="442331" y="4347728"/>
            <a:ext cx="9354812" cy="17322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6780"/>
              </a:lnSpc>
            </a:pPr>
            <a:r>
              <a:rPr lang="en-US" sz="3900">
                <a:solidFill>
                  <a:schemeClr val="bg1"/>
                </a:solidFill>
                <a:latin typeface="Arial"/>
                <a:ea typeface="Segoe UI" panose="020B0502040204020203" pitchFamily="34" charset="0"/>
                <a:cs typeface="Segoe UI" panose="020B0502040204020203" pitchFamily="34" charset="0"/>
              </a:rPr>
              <a:t>_________________________</a:t>
            </a:r>
            <a:br>
              <a:rPr lang="en-US" sz="3900">
                <a:latin typeface="Arial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900">
                <a:solidFill>
                  <a:schemeClr val="bg1"/>
                </a:solidFill>
                <a:latin typeface="Arial"/>
                <a:ea typeface="Segoe UI" panose="020B0502040204020203" pitchFamily="34" charset="0"/>
                <a:cs typeface="Segoe UI" panose="020B0502040204020203" pitchFamily="34" charset="0"/>
              </a:rPr>
              <a:t>is participating in Imagine Cup Junior! </a:t>
            </a:r>
            <a:endParaRPr lang="en-US" sz="3900" b="1">
              <a:solidFill>
                <a:schemeClr val="bg1"/>
              </a:solidFill>
              <a:latin typeface="Arial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8B0FF-0880-42A7-BD12-16F57E1E0A14}"/>
              </a:ext>
            </a:extLst>
          </p:cNvPr>
          <p:cNvSpPr txBox="1"/>
          <p:nvPr/>
        </p:nvSpPr>
        <p:spPr>
          <a:xfrm>
            <a:off x="442331" y="6001305"/>
            <a:ext cx="4604658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#MSFTImagine #ImagineCupJunior #microsoftedu</a:t>
            </a:r>
          </a:p>
        </p:txBody>
      </p:sp>
    </p:spTree>
    <p:extLst>
      <p:ext uri="{BB962C8B-B14F-4D97-AF65-F5344CB8AC3E}">
        <p14:creationId xmlns:p14="http://schemas.microsoft.com/office/powerpoint/2010/main" val="35674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A51EC-2825-FD40-910E-1FA20BC27D1C}"/>
              </a:ext>
            </a:extLst>
          </p:cNvPr>
          <p:cNvSpPr txBox="1"/>
          <p:nvPr/>
        </p:nvSpPr>
        <p:spPr>
          <a:xfrm>
            <a:off x="442331" y="4347728"/>
            <a:ext cx="8571040" cy="17504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6780"/>
              </a:lnSpc>
            </a:pPr>
            <a:r>
              <a:rPr lang="en-US" sz="390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_________________________</a:t>
            </a:r>
            <a:br>
              <a:rPr lang="en-US" sz="390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</a:br>
            <a:r>
              <a:rPr lang="en-US" sz="390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is participating in Imagine Cup Junior! </a:t>
            </a:r>
            <a:endParaRPr lang="en-US" sz="3900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CDD94-30DF-4E24-AE37-E4896D874FC5}"/>
              </a:ext>
            </a:extLst>
          </p:cNvPr>
          <p:cNvSpPr txBox="1"/>
          <p:nvPr/>
        </p:nvSpPr>
        <p:spPr>
          <a:xfrm>
            <a:off x="442331" y="6001305"/>
            <a:ext cx="4604658" cy="35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#MSFTImagine #ImagineCupJunior #microsoftedu</a:t>
            </a:r>
          </a:p>
        </p:txBody>
      </p:sp>
    </p:spTree>
    <p:extLst>
      <p:ext uri="{BB962C8B-B14F-4D97-AF65-F5344CB8AC3E}">
        <p14:creationId xmlns:p14="http://schemas.microsoft.com/office/powerpoint/2010/main" val="341619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1EBA41DF053A42A565843FD735DB52" ma:contentTypeVersion="25" ma:contentTypeDescription="Create a new document." ma:contentTypeScope="" ma:versionID="0e1a8ad2d25ca157b2cf976d1d90a3bb">
  <xsd:schema xmlns:xsd="http://www.w3.org/2001/XMLSchema" xmlns:xs="http://www.w3.org/2001/XMLSchema" xmlns:p="http://schemas.microsoft.com/office/2006/metadata/properties" xmlns:ns1="http://schemas.microsoft.com/sharepoint/v3" xmlns:ns2="c5c3cf17-c142-4642-88c2-c5ea90bebaae" xmlns:ns3="f25c4f94-4741-42a3-bc26-503ccc90049e" xmlns:ns4="230e9df3-be65-4c73-a93b-d1236ebd677e" targetNamespace="http://schemas.microsoft.com/office/2006/metadata/properties" ma:root="true" ma:fieldsID="6d97f605a584ba84b70e5fd8ff343b9a" ns1:_="" ns2:_="" ns3:_="" ns4:_="">
    <xsd:import namespace="http://schemas.microsoft.com/sharepoint/v3"/>
    <xsd:import namespace="c5c3cf17-c142-4642-88c2-c5ea90bebaae"/>
    <xsd:import namespace="f25c4f94-4741-42a3-bc26-503ccc90049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Transcript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3cf17-c142-4642-88c2-c5ea90beb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Transcript" ma:index="22" nillable="true" ma:displayName="MediaServiceTranscript" ma:hidden="true" ma:internalName="MediaServiceTranscript" ma:readOnly="false">
      <xsd:simpleType>
        <xsd:restriction base="dms:Note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Group" ma:index="32" nillable="true" ma:displayName="Group" ma:format="Dropdown" ma:internalName="Group">
      <xsd:simpleType>
        <xsd:restriction base="dms:Choice">
          <xsd:enumeration value="FY24"/>
          <xsd:enumeration value="FY23"/>
          <xsd:enumeration value="Archi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c4f94-4741-42a3-bc26-503ccc9004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6bab8541-4f9b-44c9-9e70-96bd37a5eeb9}" ma:internalName="TaxCatchAll" ma:showField="CatchAllData" ma:web="f25c4f94-4741-42a3-bc26-503ccc9004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5c3cf17-c142-4642-88c2-c5ea90bebaae" xsi:nil="true"/>
    <lcf76f155ced4ddcb4097134ff3c332f xmlns="c5c3cf17-c142-4642-88c2-c5ea90bebaae">
      <Terms xmlns="http://schemas.microsoft.com/office/infopath/2007/PartnerControls"/>
    </lcf76f155ced4ddcb4097134ff3c332f>
    <TaxCatchAll xmlns="230e9df3-be65-4c73-a93b-d1236ebd677e" xsi:nil="true"/>
    <MediaServiceTranscript xmlns="c5c3cf17-c142-4642-88c2-c5ea90bebaae" xsi:nil="true"/>
    <_ip_UnifiedCompliancePolicyUIAction xmlns="http://schemas.microsoft.com/sharepoint/v3" xsi:nil="true"/>
    <_ip_UnifiedCompliancePolicyProperties xmlns="http://schemas.microsoft.com/sharepoint/v3" xsi:nil="true"/>
    <Group xmlns="c5c3cf17-c142-4642-88c2-c5ea90bebaae" xsi:nil="true"/>
  </documentManagement>
</p:properties>
</file>

<file path=customXml/itemProps1.xml><?xml version="1.0" encoding="utf-8"?>
<ds:datastoreItem xmlns:ds="http://schemas.openxmlformats.org/officeDocument/2006/customXml" ds:itemID="{78FC49CD-9818-4E6E-87A0-585CA635BCB1}"/>
</file>

<file path=customXml/itemProps2.xml><?xml version="1.0" encoding="utf-8"?>
<ds:datastoreItem xmlns:ds="http://schemas.openxmlformats.org/officeDocument/2006/customXml" ds:itemID="{5D2B148A-E6DD-41DF-93F9-52783205A888}"/>
</file>

<file path=customXml/itemProps3.xml><?xml version="1.0" encoding="utf-8"?>
<ds:datastoreItem xmlns:ds="http://schemas.openxmlformats.org/officeDocument/2006/customXml" ds:itemID="{B69EFC53-96EE-407C-9463-E0D847346DA1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2022-01-24T22:40:15Z</dcterms:created>
  <dcterms:modified xsi:type="dcterms:W3CDTF">2022-01-24T23:38:17Z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0x0101000B1EBA41DF053A42A565843FD735DB52</vt:lpwstr>
  </property>
</Properties>
</file>