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rticipant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502948-1FE5-5D41-8EA1-AEC48D264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0533" y="1"/>
            <a:ext cx="970493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" y="5359720"/>
            <a:ext cx="6918960" cy="307777"/>
          </a:xfrm>
        </p:spPr>
        <p:txBody>
          <a:bodyPr anchor="b"/>
          <a:lstStyle>
            <a:lvl1pPr algn="l">
              <a:defRPr sz="2000"/>
            </a:lvl1pPr>
          </a:lstStyle>
          <a:p>
            <a:r>
              <a:rPr lang="en-US" dirty="0"/>
              <a:t>Insert student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31430" y="5359718"/>
            <a:ext cx="1786890" cy="30777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328627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inner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502948-1FE5-5D41-8EA1-AEC48D264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0533" y="1"/>
            <a:ext cx="970493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" y="5359720"/>
            <a:ext cx="6918960" cy="307777"/>
          </a:xfrm>
        </p:spPr>
        <p:txBody>
          <a:bodyPr anchor="b"/>
          <a:lstStyle>
            <a:lvl1pPr algn="l">
              <a:defRPr sz="2000"/>
            </a:lvl1pPr>
          </a:lstStyle>
          <a:p>
            <a:r>
              <a:rPr lang="en-US" dirty="0"/>
              <a:t>Insert student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31430" y="5359718"/>
            <a:ext cx="1786890" cy="30777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10835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2A8E61-46D0-E144-8AF4-B80BABD9CF25}"/>
              </a:ext>
            </a:extLst>
          </p:cNvPr>
          <p:cNvGrpSpPr/>
          <p:nvPr userDrawn="1"/>
        </p:nvGrpSpPr>
        <p:grpSpPr>
          <a:xfrm>
            <a:off x="100533" y="1"/>
            <a:ext cx="9704934" cy="6857999"/>
            <a:chOff x="100533" y="1"/>
            <a:chExt cx="9704934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502948-1FE5-5D41-8EA1-AEC48D264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0533" y="1"/>
              <a:ext cx="9704934" cy="68579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CECE57-998F-FD46-AB52-945C37983920}"/>
                </a:ext>
              </a:extLst>
            </p:cNvPr>
            <p:cNvSpPr/>
            <p:nvPr userDrawn="1"/>
          </p:nvSpPr>
          <p:spPr bwMode="auto">
            <a:xfrm>
              <a:off x="355600" y="4094480"/>
              <a:ext cx="6421120" cy="812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" y="5359720"/>
            <a:ext cx="6918960" cy="307777"/>
          </a:xfrm>
        </p:spPr>
        <p:txBody>
          <a:bodyPr anchor="b"/>
          <a:lstStyle>
            <a:lvl1pPr algn="l">
              <a:defRPr sz="2000"/>
            </a:lvl1pPr>
          </a:lstStyle>
          <a:p>
            <a:r>
              <a:rPr lang="en-US" dirty="0"/>
              <a:t>Insert student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31430" y="5359718"/>
            <a:ext cx="1786890" cy="30777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440D20-DE05-C54C-A64E-351EE0E10A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363" y="4094480"/>
            <a:ext cx="8930957" cy="677108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certificate title</a:t>
            </a:r>
          </a:p>
        </p:txBody>
      </p:sp>
    </p:spTree>
    <p:extLst>
      <p:ext uri="{BB962C8B-B14F-4D97-AF65-F5344CB8AC3E}">
        <p14:creationId xmlns:p14="http://schemas.microsoft.com/office/powerpoint/2010/main" val="5801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963" y="457200"/>
            <a:ext cx="8952548" cy="4501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4662" y="1435504"/>
            <a:ext cx="8952548" cy="1310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475488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576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37744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576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9" r:id="rId2"/>
    <p:sldLayoutId id="2147483720" r:id="rId3"/>
  </p:sldLayoutIdLst>
  <p:transition>
    <p:fade/>
  </p:transition>
  <p:txStyles>
    <p:titleStyle>
      <a:lvl1pPr algn="l" defTabSz="757853" rtl="0" eaLnBrk="1" latinLnBrk="0" hangingPunct="1">
        <a:lnSpc>
          <a:spcPct val="100000"/>
        </a:lnSpc>
        <a:spcBef>
          <a:spcPct val="0"/>
        </a:spcBef>
        <a:buNone/>
        <a:defRPr lang="en-US" sz="2925" b="0" kern="1200" cap="none" spc="-4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85738" marR="0" indent="-185738" algn="l" defTabSz="7578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7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1475" marR="0" indent="-185738" algn="l" defTabSz="7578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33995" marR="0" indent="-162520" algn="l" defTabSz="7578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3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84907" marR="0" indent="-147042" algn="l" defTabSz="7578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31950" marR="0" indent="-136723" algn="l" defTabSz="7578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84095" indent="-189464" algn="l" defTabSz="75785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63022" indent="-189464" algn="l" defTabSz="75785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41949" indent="-189464" algn="l" defTabSz="75785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20876" indent="-189464" algn="l" defTabSz="75785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8926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57853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36779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515706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94633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52485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031412" algn="l" defTabSz="75785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A7E022-9861-F441-94E7-9E10554B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F9CFA9-BE1F-2842-AB43-B3721F70A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4FCABA-5B51-D241-9A78-B46EE4F14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43E33F-967E-9742-8B8B-4F5889F6D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48A9D0-1E6B-064A-99CB-47F6FDE6F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C0DA29A-42D1-FD47-9971-6EF7A4A0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565D3D-834F-1240-9A80-0C9718C9C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91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magine Cup 2020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8661C5"/>
      </a:accent3>
      <a:accent4>
        <a:srgbClr val="50E6FF"/>
      </a:accent4>
      <a:accent5>
        <a:srgbClr val="9BF00B"/>
      </a:accent5>
      <a:accent6>
        <a:srgbClr val="FFB900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494E4F2-B8FF-F94F-87D3-72DF84B1ACFA}" vid="{0564DF48-A7F4-6845-AEA3-CE9D5E4198C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EBA41DF053A42A565843FD735DB52" ma:contentTypeVersion="25" ma:contentTypeDescription="Create a new document." ma:contentTypeScope="" ma:versionID="0e1a8ad2d25ca157b2cf976d1d90a3bb">
  <xsd:schema xmlns:xsd="http://www.w3.org/2001/XMLSchema" xmlns:xs="http://www.w3.org/2001/XMLSchema" xmlns:p="http://schemas.microsoft.com/office/2006/metadata/properties" xmlns:ns1="http://schemas.microsoft.com/sharepoint/v3" xmlns:ns2="c5c3cf17-c142-4642-88c2-c5ea90bebaae" xmlns:ns3="f25c4f94-4741-42a3-bc26-503ccc90049e" xmlns:ns4="230e9df3-be65-4c73-a93b-d1236ebd677e" targetNamespace="http://schemas.microsoft.com/office/2006/metadata/properties" ma:root="true" ma:fieldsID="6d97f605a584ba84b70e5fd8ff343b9a" ns1:_="" ns2:_="" ns3:_="" ns4:_="">
    <xsd:import namespace="http://schemas.microsoft.com/sharepoint/v3"/>
    <xsd:import namespace="c5c3cf17-c142-4642-88c2-c5ea90bebaae"/>
    <xsd:import namespace="f25c4f94-4741-42a3-bc26-503ccc90049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Transcrip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3cf17-c142-4642-88c2-c5ea90beb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2" nillable="true" ma:displayName="MediaServiceTranscript" ma:hidden="true" ma:internalName="MediaServiceTranscript" ma:readOnly="false">
      <xsd:simpleType>
        <xsd:restriction base="dms:Note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Group" ma:index="32" nillable="true" ma:displayName="Group" ma:format="Dropdown" ma:internalName="Group">
      <xsd:simpleType>
        <xsd:restriction base="dms:Choice">
          <xsd:enumeration value="FY24"/>
          <xsd:enumeration value="FY23"/>
          <xsd:enumeration value="Archi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c4f94-4741-42a3-bc26-503ccc900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6bab8541-4f9b-44c9-9e70-96bd37a5eeb9}" ma:internalName="TaxCatchAll" ma:showField="CatchAllData" ma:web="f25c4f94-4741-42a3-bc26-503ccc9004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5c3cf17-c142-4642-88c2-c5ea90bebaae" xsi:nil="true"/>
    <lcf76f155ced4ddcb4097134ff3c332f xmlns="c5c3cf17-c142-4642-88c2-c5ea90bebaae">
      <Terms xmlns="http://schemas.microsoft.com/office/infopath/2007/PartnerControls"/>
    </lcf76f155ced4ddcb4097134ff3c332f>
    <TaxCatchAll xmlns="230e9df3-be65-4c73-a93b-d1236ebd677e" xsi:nil="true"/>
    <MediaServiceTranscript xmlns="c5c3cf17-c142-4642-88c2-c5ea90bebaae" xsi:nil="true"/>
    <_ip_UnifiedCompliancePolicyUIAction xmlns="http://schemas.microsoft.com/sharepoint/v3" xsi:nil="true"/>
    <_ip_UnifiedCompliancePolicyProperties xmlns="http://schemas.microsoft.com/sharepoint/v3" xsi:nil="true"/>
    <Group xmlns="c5c3cf17-c142-4642-88c2-c5ea90bebaae" xsi:nil="true"/>
  </documentManagement>
</p:properties>
</file>

<file path=customXml/itemProps1.xml><?xml version="1.0" encoding="utf-8"?>
<ds:datastoreItem xmlns:ds="http://schemas.openxmlformats.org/officeDocument/2006/customXml" ds:itemID="{1C1CE964-5AC7-45BE-A82F-6E149307E7CE}"/>
</file>

<file path=customXml/itemProps2.xml><?xml version="1.0" encoding="utf-8"?>
<ds:datastoreItem xmlns:ds="http://schemas.openxmlformats.org/officeDocument/2006/customXml" ds:itemID="{CDF28C0B-55B4-44E6-B1BC-EDD968B7AC9C}"/>
</file>

<file path=customXml/itemProps3.xml><?xml version="1.0" encoding="utf-8"?>
<ds:datastoreItem xmlns:ds="http://schemas.openxmlformats.org/officeDocument/2006/customXml" ds:itemID="{D8AA612D-D1F5-4419-9E02-3BCB153E2420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Segoe UI</vt:lpstr>
      <vt:lpstr>Segoe UI Semibold</vt:lpstr>
      <vt:lpstr>Segoe UI Semilight</vt:lpstr>
      <vt:lpstr>Wingdings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2022-01-24T22:37:48Z</dcterms:created>
  <dcterms:modified xsi:type="dcterms:W3CDTF">2022-01-24T22:37:55Z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0x0101000B1EBA41DF053A42A565843FD735DB52</vt:lpwstr>
  </property>
</Properties>
</file>