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Relationship Id="rId6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sldIdLst>
    <p:sldId id="257" r:id="rId2"/>
  </p:sldIdLst>
  <p:sldSz cx="100584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/>
    <p:restoredTop sz="94613"/>
  </p:normalViewPr>
  <p:slideViewPr>
    <p:cSldViewPr snapToGrid="0" snapToObjects="1">
      <p:cViewPr varScale="1">
        <p:scale>
          <a:sx n="54" d="100"/>
          <a:sy n="54" d="100"/>
        </p:scale>
        <p:origin x="20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795781"/>
            <a:ext cx="8549640" cy="382016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763261"/>
            <a:ext cx="7543800" cy="2649219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6BFC-8839-B447-9542-B403C24A518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187A-DC7D-3F4E-9420-9621F8A76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6BFC-8839-B447-9542-B403C24A518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187A-DC7D-3F4E-9420-9621F8A76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84200"/>
            <a:ext cx="216884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84200"/>
            <a:ext cx="638079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6BFC-8839-B447-9542-B403C24A518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187A-DC7D-3F4E-9420-9621F8A76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6BFC-8839-B447-9542-B403C24A518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187A-DC7D-3F4E-9420-9621F8A76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5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735583"/>
            <a:ext cx="8675370" cy="456437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7343143"/>
            <a:ext cx="8675370" cy="240029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6BFC-8839-B447-9542-B403C24A518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187A-DC7D-3F4E-9420-9621F8A76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921000"/>
            <a:ext cx="42748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921000"/>
            <a:ext cx="42748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6BFC-8839-B447-9542-B403C24A518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187A-DC7D-3F4E-9420-9621F8A76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84202"/>
            <a:ext cx="867537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689861"/>
            <a:ext cx="4255174" cy="131825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4008120"/>
            <a:ext cx="425517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689861"/>
            <a:ext cx="4276130" cy="131825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4008120"/>
            <a:ext cx="427613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6BFC-8839-B447-9542-B403C24A518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187A-DC7D-3F4E-9420-9621F8A76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6BFC-8839-B447-9542-B403C24A518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187A-DC7D-3F4E-9420-9621F8A76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6BFC-8839-B447-9542-B403C24A518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187A-DC7D-3F4E-9420-9621F8A76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5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31520"/>
            <a:ext cx="3244096" cy="25603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579882"/>
            <a:ext cx="5092065" cy="7797800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291840"/>
            <a:ext cx="3244096" cy="60985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6BFC-8839-B447-9542-B403C24A518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187A-DC7D-3F4E-9420-9621F8A76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31520"/>
            <a:ext cx="3244096" cy="25603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579882"/>
            <a:ext cx="5092065" cy="7797800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291840"/>
            <a:ext cx="3244096" cy="60985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6BFC-8839-B447-9542-B403C24A518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187A-DC7D-3F4E-9420-9621F8A76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84202"/>
            <a:ext cx="867537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921000"/>
            <a:ext cx="867537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0170162"/>
            <a:ext cx="226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6BFC-8839-B447-9542-B403C24A518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0170162"/>
            <a:ext cx="339471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0170162"/>
            <a:ext cx="226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9187A-DC7D-3F4E-9420-9621F8A76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8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E3CD-8324-4E44-B754-E31EAE4C40F4}"/>
              </a:ext>
            </a:extLst>
          </p:cNvPr>
          <p:cNvSpPr/>
          <p:nvPr/>
        </p:nvSpPr>
        <p:spPr>
          <a:xfrm>
            <a:off x="0" y="0"/>
            <a:ext cx="10058400" cy="10972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66259-253A-E547-AC51-B68BC466B3D7}"/>
              </a:ext>
            </a:extLst>
          </p:cNvPr>
          <p:cNvSpPr txBox="1"/>
          <p:nvPr/>
        </p:nvSpPr>
        <p:spPr>
          <a:xfrm>
            <a:off x="0" y="126693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NAME OF SCHOOL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91F58-AB07-5E4A-8636-5881D01A5438}"/>
              </a:ext>
            </a:extLst>
          </p:cNvPr>
          <p:cNvSpPr txBox="1"/>
          <p:nvPr/>
        </p:nvSpPr>
        <p:spPr>
          <a:xfrm>
            <a:off x="5102679" y="2605586"/>
            <a:ext cx="338614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John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Jane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John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Jane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John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Jane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John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Jane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John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Jane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John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Jane Smith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6DCB4-7A0F-F244-9EF5-A4EB2861AF55}"/>
              </a:ext>
            </a:extLst>
          </p:cNvPr>
          <p:cNvSpPr txBox="1"/>
          <p:nvPr/>
        </p:nvSpPr>
        <p:spPr>
          <a:xfrm>
            <a:off x="1716539" y="2605586"/>
            <a:ext cx="338614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John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Jane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John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Jane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John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Jane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John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Jane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John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Jane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John Smith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Jane Smith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5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1EBA41DF053A42A565843FD735DB52" ma:contentTypeVersion="25" ma:contentTypeDescription="Create a new document." ma:contentTypeScope="" ma:versionID="0e1a8ad2d25ca157b2cf976d1d90a3bb">
  <xsd:schema xmlns:xsd="http://www.w3.org/2001/XMLSchema" xmlns:xs="http://www.w3.org/2001/XMLSchema" xmlns:p="http://schemas.microsoft.com/office/2006/metadata/properties" xmlns:ns1="http://schemas.microsoft.com/sharepoint/v3" xmlns:ns2="c5c3cf17-c142-4642-88c2-c5ea90bebaae" xmlns:ns3="f25c4f94-4741-42a3-bc26-503ccc90049e" xmlns:ns4="230e9df3-be65-4c73-a93b-d1236ebd677e" targetNamespace="http://schemas.microsoft.com/office/2006/metadata/properties" ma:root="true" ma:fieldsID="6d97f605a584ba84b70e5fd8ff343b9a" ns1:_="" ns2:_="" ns3:_="" ns4:_="">
    <xsd:import namespace="http://schemas.microsoft.com/sharepoint/v3"/>
    <xsd:import namespace="c5c3cf17-c142-4642-88c2-c5ea90bebaae"/>
    <xsd:import namespace="f25c4f94-4741-42a3-bc26-503ccc90049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Transcript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3cf17-c142-4642-88c2-c5ea90beb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Transcript" ma:index="22" nillable="true" ma:displayName="MediaServiceTranscript" ma:hidden="true" ma:internalName="MediaServiceTranscript" ma:readOnly="false">
      <xsd:simpleType>
        <xsd:restriction base="dms:Note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Group" ma:index="32" nillable="true" ma:displayName="Group" ma:format="Dropdown" ma:internalName="Group">
      <xsd:simpleType>
        <xsd:restriction base="dms:Choice">
          <xsd:enumeration value="FY24"/>
          <xsd:enumeration value="FY23"/>
          <xsd:enumeration value="Archiv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5c4f94-4741-42a3-bc26-503ccc90049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6bab8541-4f9b-44c9-9e70-96bd37a5eeb9}" ma:internalName="TaxCatchAll" ma:showField="CatchAllData" ma:web="f25c4f94-4741-42a3-bc26-503ccc9004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5c3cf17-c142-4642-88c2-c5ea90bebaae" xsi:nil="true"/>
    <lcf76f155ced4ddcb4097134ff3c332f xmlns="c5c3cf17-c142-4642-88c2-c5ea90bebaae">
      <Terms xmlns="http://schemas.microsoft.com/office/infopath/2007/PartnerControls"/>
    </lcf76f155ced4ddcb4097134ff3c332f>
    <TaxCatchAll xmlns="230e9df3-be65-4c73-a93b-d1236ebd677e" xsi:nil="true"/>
    <MediaServiceTranscript xmlns="c5c3cf17-c142-4642-88c2-c5ea90bebaae" xsi:nil="true"/>
    <_ip_UnifiedCompliancePolicyUIAction xmlns="http://schemas.microsoft.com/sharepoint/v3" xsi:nil="true"/>
    <_ip_UnifiedCompliancePolicyProperties xmlns="http://schemas.microsoft.com/sharepoint/v3" xsi:nil="true"/>
    <Group xmlns="c5c3cf17-c142-4642-88c2-c5ea90bebaae" xsi:nil="true"/>
  </documentManagement>
</p:properties>
</file>

<file path=customXml/itemProps1.xml><?xml version="1.0" encoding="utf-8"?>
<ds:datastoreItem xmlns:ds="http://schemas.openxmlformats.org/officeDocument/2006/customXml" ds:itemID="{7561F9FB-4C5B-4302-88D0-45E549A94C3C}"/>
</file>

<file path=customXml/itemProps2.xml><?xml version="1.0" encoding="utf-8"?>
<ds:datastoreItem xmlns:ds="http://schemas.openxmlformats.org/officeDocument/2006/customXml" ds:itemID="{D28EA4DA-06F9-4F85-A836-30C39EF4A7E4}"/>
</file>

<file path=customXml/itemProps3.xml><?xml version="1.0" encoding="utf-8"?>
<ds:datastoreItem xmlns:ds="http://schemas.openxmlformats.org/officeDocument/2006/customXml" ds:itemID="{285D8190-120F-447F-81C1-F3F06A8BD9DA}"/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2022-01-24T17:58:51Z</dcterms:created>
  <dcterms:modified xsi:type="dcterms:W3CDTF">2022-01-24T17:58:57Z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0x0101000B1EBA41DF053A42A565843FD735DB52</vt:lpwstr>
  </property>
</Properties>
</file>