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D2E046-3BF7-4A1A-BB01-F502C48944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889988-CB9E-45F0-AD71-2E228EA076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7/11/2020 7:08:22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branch emp by gender" id="2" name="slide2">
            <a:extLst>
              <a:ext uri="{FF2B5EF4-FFF2-40B4-BE49-F238E27FC236}">
                <a16:creationId xmlns:a16="http://schemas.microsoft.com/office/drawing/2014/main" id="{0B318A67-711E-451A-A7B7-1BCD96355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58" y="0"/>
            <a:ext cx="4946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2020-07-11T05:08:29Z</dcterms:created>
  <dcterms:modified xsi:type="dcterms:W3CDTF">2020-07-11T05:08:29Z</dcterms:modified>
</cp:coreProperties>
</file>