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E5A11FD-C858-4BC1-AA2F-478746898C2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DWProjectFinal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8DE5CB9-83C1-45E5-AF4E-B66AB0F97D0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7/11/2020 1:01:58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vice rank Vs Years in service. (2)" id="2" name="slide2">
            <a:extLst>
              <a:ext uri="{FF2B5EF4-FFF2-40B4-BE49-F238E27FC236}">
                <a16:creationId xmlns:a16="http://schemas.microsoft.com/office/drawing/2014/main" id="{3F9AF0A3-E003-4DF1-A360-7A64548BB9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69" y="0"/>
            <a:ext cx="7702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2020-07-11T11:01:59Z</dcterms:created>
  <dcterms:modified xsi:type="dcterms:W3CDTF">2020-07-11T11:01:59Z</dcterms:modified>
</cp:coreProperties>
</file>