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B91D04-4EE6-4F97-A590-B7DB629AA4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84A1D8-B871-488B-8F81-13C9B1B4D7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7/11/2020 12:47:01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ime service men register for services (2)" id="2" name="slide2">
            <a:extLst>
              <a:ext uri="{FF2B5EF4-FFF2-40B4-BE49-F238E27FC236}">
                <a16:creationId xmlns:a16="http://schemas.microsoft.com/office/drawing/2014/main" id="{668D945F-ADE1-4F9B-AB9D-6E59647EB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2020-07-11T10:47:09Z</dcterms:created>
  <dcterms:modified xsi:type="dcterms:W3CDTF">2020-07-11T10:47:09Z</dcterms:modified>
</cp:coreProperties>
</file>