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2D3F75-147F-4247-9184-32C08E6968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DWProjectFinal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EAA2DC-3B7F-49C2-A71F-6EF9C98ABF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7/10/2020 7:46:14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rank years in service" id="10" name="slide10">
            <a:extLst>
              <a:ext uri="{FF2B5EF4-FFF2-40B4-BE49-F238E27FC236}">
                <a16:creationId xmlns:a16="http://schemas.microsoft.com/office/drawing/2014/main" id="{1C8A693F-9A52-48D3-B8AE-240626F29F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01" y="0"/>
            <a:ext cx="370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prefrences" id="11" name="slide11">
            <a:extLst>
              <a:ext uri="{FF2B5EF4-FFF2-40B4-BE49-F238E27FC236}">
                <a16:creationId xmlns:a16="http://schemas.microsoft.com/office/drawing/2014/main" id="{90FEFE50-12FE-418E-8EFD-FE01D8CAE5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042987"/>
            <a:ext cx="6924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men by branch" id="12" name="slide12">
            <a:extLst>
              <a:ext uri="{FF2B5EF4-FFF2-40B4-BE49-F238E27FC236}">
                <a16:creationId xmlns:a16="http://schemas.microsoft.com/office/drawing/2014/main" id="{FB9939B1-CAB9-49BE-9A23-55C3ACB4C2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890712"/>
            <a:ext cx="8439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service men by rank" id="13" name="slide13">
            <a:extLst>
              <a:ext uri="{FF2B5EF4-FFF2-40B4-BE49-F238E27FC236}">
                <a16:creationId xmlns:a16="http://schemas.microsoft.com/office/drawing/2014/main" id="{B92B964F-DF76-40E4-AE9A-92A50640A6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64" y="0"/>
            <a:ext cx="7421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ment by status 2" id="14" name="slide14">
            <a:extLst>
              <a:ext uri="{FF2B5EF4-FFF2-40B4-BE49-F238E27FC236}">
                <a16:creationId xmlns:a16="http://schemas.microsoft.com/office/drawing/2014/main" id="{EBCAEB3F-941B-4B4E-AB0C-58EF8023B5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1123950"/>
            <a:ext cx="8429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status" id="15" name="slide15">
            <a:extLst>
              <a:ext uri="{FF2B5EF4-FFF2-40B4-BE49-F238E27FC236}">
                <a16:creationId xmlns:a16="http://schemas.microsoft.com/office/drawing/2014/main" id="{2575B8A3-CD8E-4922-9B77-669EBE6C6B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67" y="0"/>
            <a:ext cx="7069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gender" id="16" name="slide16">
            <a:extLst>
              <a:ext uri="{FF2B5EF4-FFF2-40B4-BE49-F238E27FC236}">
                <a16:creationId xmlns:a16="http://schemas.microsoft.com/office/drawing/2014/main" id="{D30170A6-3E62-43B0-BD16-097B028E579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790700"/>
            <a:ext cx="8448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years in service" id="17" name="slide17">
            <a:extLst>
              <a:ext uri="{FF2B5EF4-FFF2-40B4-BE49-F238E27FC236}">
                <a16:creationId xmlns:a16="http://schemas.microsoft.com/office/drawing/2014/main" id="{6FD0AE20-3804-46E9-9C3A-673F5874A18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2000250"/>
            <a:ext cx="69151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8" name="slide18">
            <a:extLst>
              <a:ext uri="{FF2B5EF4-FFF2-40B4-BE49-F238E27FC236}">
                <a16:creationId xmlns:a16="http://schemas.microsoft.com/office/drawing/2014/main" id="{AF7C3E2D-753B-4FBD-B0B9-3796E6AE48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rank Vs Years in service. " id="2" name="slide2">
            <a:extLst>
              <a:ext uri="{FF2B5EF4-FFF2-40B4-BE49-F238E27FC236}">
                <a16:creationId xmlns:a16="http://schemas.microsoft.com/office/drawing/2014/main" id="{EA0E6DFA-E29C-4BFE-83AA-E7D95DE64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25" y="0"/>
            <a:ext cx="796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ime service men register for services" id="3" name="slide3">
            <a:extLst>
              <a:ext uri="{FF2B5EF4-FFF2-40B4-BE49-F238E27FC236}">
                <a16:creationId xmlns:a16="http://schemas.microsoft.com/office/drawing/2014/main" id="{1827A9AA-95B0-4E26-A57E-6C62C14DE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148" y="0"/>
            <a:ext cx="7911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branch emp by gender" id="4" name="slide4">
            <a:extLst>
              <a:ext uri="{FF2B5EF4-FFF2-40B4-BE49-F238E27FC236}">
                <a16:creationId xmlns:a16="http://schemas.microsoft.com/office/drawing/2014/main" id="{29F0880B-8BA7-4B10-B783-8307A3C4E8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57" y="0"/>
            <a:ext cx="4852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ship between status and service time. " id="5" name="slide5">
            <a:extLst>
              <a:ext uri="{FF2B5EF4-FFF2-40B4-BE49-F238E27FC236}">
                <a16:creationId xmlns:a16="http://schemas.microsoft.com/office/drawing/2014/main" id="{6CD71166-BDF9-491D-BC50-DF8F7DDE54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8" y="0"/>
            <a:ext cx="2682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 rank vs time in service." id="6" name="slide6">
            <a:extLst>
              <a:ext uri="{FF2B5EF4-FFF2-40B4-BE49-F238E27FC236}">
                <a16:creationId xmlns:a16="http://schemas.microsoft.com/office/drawing/2014/main" id="{B8B595B4-D934-4949-AAF6-183E98A20F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9" y="0"/>
            <a:ext cx="3239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location and service years. " id="7" name="slide7">
            <a:extLst>
              <a:ext uri="{FF2B5EF4-FFF2-40B4-BE49-F238E27FC236}">
                <a16:creationId xmlns:a16="http://schemas.microsoft.com/office/drawing/2014/main" id="{A4EA439F-3029-4B7A-AFE3-FC5C08F213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68" y="0"/>
            <a:ext cx="986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munication by service years" id="8" name="slide8">
            <a:extLst>
              <a:ext uri="{FF2B5EF4-FFF2-40B4-BE49-F238E27FC236}">
                <a16:creationId xmlns:a16="http://schemas.microsoft.com/office/drawing/2014/main" id="{5D8D2ADA-EE2C-4B4B-8589-A10E1EBB4E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952500"/>
            <a:ext cx="6915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by service years" id="9" name="slide9">
            <a:extLst>
              <a:ext uri="{FF2B5EF4-FFF2-40B4-BE49-F238E27FC236}">
                <a16:creationId xmlns:a16="http://schemas.microsoft.com/office/drawing/2014/main" id="{3C133722-8483-427D-A808-F372B9FF2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976312"/>
            <a:ext cx="69151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2020-07-10T05:47:21Z</dcterms:created>
  <dcterms:modified xsi:type="dcterms:W3CDTF">2020-07-10T05:47:21Z</dcterms:modified>
</cp:coreProperties>
</file>