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EA5956-3963-46FF-A67B-09A6ECE33A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Employmenttolocation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86054E-A7B9-4C2A-8BE1-00EB4B1A64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7/10/2020 7:22:17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rank years in service" id="10" name="slide10">
            <a:extLst>
              <a:ext uri="{FF2B5EF4-FFF2-40B4-BE49-F238E27FC236}">
                <a16:creationId xmlns:a16="http://schemas.microsoft.com/office/drawing/2014/main" id="{EF727397-CFF5-41E8-ADC2-2D6DB83077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01" y="0"/>
            <a:ext cx="370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prefrences" id="11" name="slide11">
            <a:extLst>
              <a:ext uri="{FF2B5EF4-FFF2-40B4-BE49-F238E27FC236}">
                <a16:creationId xmlns:a16="http://schemas.microsoft.com/office/drawing/2014/main" id="{D10836F7-63BC-4C1E-AC50-B9CAB5D021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042987"/>
            <a:ext cx="6924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men by branch" id="12" name="slide12">
            <a:extLst>
              <a:ext uri="{FF2B5EF4-FFF2-40B4-BE49-F238E27FC236}">
                <a16:creationId xmlns:a16="http://schemas.microsoft.com/office/drawing/2014/main" id="{0B6E721E-8C93-4378-A674-5F7A2ACC2F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890712"/>
            <a:ext cx="8439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service men by rank" id="13" name="slide13">
            <a:extLst>
              <a:ext uri="{FF2B5EF4-FFF2-40B4-BE49-F238E27FC236}">
                <a16:creationId xmlns:a16="http://schemas.microsoft.com/office/drawing/2014/main" id="{FF0D0D86-E2E8-4F43-AFB4-A02FBC4544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64" y="0"/>
            <a:ext cx="7421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ment by status 2" id="14" name="slide14">
            <a:extLst>
              <a:ext uri="{FF2B5EF4-FFF2-40B4-BE49-F238E27FC236}">
                <a16:creationId xmlns:a16="http://schemas.microsoft.com/office/drawing/2014/main" id="{5527C812-9436-41A3-88C8-47D9373DB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123950"/>
            <a:ext cx="8429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tatus" id="15" name="slide15">
            <a:extLst>
              <a:ext uri="{FF2B5EF4-FFF2-40B4-BE49-F238E27FC236}">
                <a16:creationId xmlns:a16="http://schemas.microsoft.com/office/drawing/2014/main" id="{5EEB152A-DF76-44A1-B6B0-37607A5F64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67" y="0"/>
            <a:ext cx="7069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gender" id="16" name="slide16">
            <a:extLst>
              <a:ext uri="{FF2B5EF4-FFF2-40B4-BE49-F238E27FC236}">
                <a16:creationId xmlns:a16="http://schemas.microsoft.com/office/drawing/2014/main" id="{7337EF03-6017-488F-BABD-5DA501A86D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790700"/>
            <a:ext cx="844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years in service" id="17" name="slide17">
            <a:extLst>
              <a:ext uri="{FF2B5EF4-FFF2-40B4-BE49-F238E27FC236}">
                <a16:creationId xmlns:a16="http://schemas.microsoft.com/office/drawing/2014/main" id="{364C99AE-27F7-4E0D-B6FD-B73A4BB6691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000250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8" name="slide18">
            <a:extLst>
              <a:ext uri="{FF2B5EF4-FFF2-40B4-BE49-F238E27FC236}">
                <a16:creationId xmlns:a16="http://schemas.microsoft.com/office/drawing/2014/main" id="{1EA80D3B-422E-46D9-B0E0-B5F1A74C13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Years in service. " id="2" name="slide2">
            <a:extLst>
              <a:ext uri="{FF2B5EF4-FFF2-40B4-BE49-F238E27FC236}">
                <a16:creationId xmlns:a16="http://schemas.microsoft.com/office/drawing/2014/main" id="{F9F037AB-EA41-47E9-89AF-588450F5F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25" y="0"/>
            <a:ext cx="796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ime service men register for services" id="3" name="slide3">
            <a:extLst>
              <a:ext uri="{FF2B5EF4-FFF2-40B4-BE49-F238E27FC236}">
                <a16:creationId xmlns:a16="http://schemas.microsoft.com/office/drawing/2014/main" id="{46D7461F-F0B0-4EF0-9206-CDE37F008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48" y="0"/>
            <a:ext cx="791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branch emp by gender" id="4" name="slide4">
            <a:extLst>
              <a:ext uri="{FF2B5EF4-FFF2-40B4-BE49-F238E27FC236}">
                <a16:creationId xmlns:a16="http://schemas.microsoft.com/office/drawing/2014/main" id="{78F74C9C-11C4-41F2-9B3E-353AF9747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57" y="0"/>
            <a:ext cx="485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 between status and service time. " id="5" name="slide5">
            <a:extLst>
              <a:ext uri="{FF2B5EF4-FFF2-40B4-BE49-F238E27FC236}">
                <a16:creationId xmlns:a16="http://schemas.microsoft.com/office/drawing/2014/main" id="{B28934AA-E186-4BFE-AEB3-3FDFDB9A89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8" y="0"/>
            <a:ext cx="268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time in service." id="6" name="slide6">
            <a:extLst>
              <a:ext uri="{FF2B5EF4-FFF2-40B4-BE49-F238E27FC236}">
                <a16:creationId xmlns:a16="http://schemas.microsoft.com/office/drawing/2014/main" id="{AE067741-E59B-40F0-B950-9F1597692D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35" y="0"/>
            <a:ext cx="197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location and service years. " id="7" name="slide7">
            <a:extLst>
              <a:ext uri="{FF2B5EF4-FFF2-40B4-BE49-F238E27FC236}">
                <a16:creationId xmlns:a16="http://schemas.microsoft.com/office/drawing/2014/main" id="{824B5A6B-287C-4306-AE57-4CCCECB7C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68" y="0"/>
            <a:ext cx="986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by service years" id="8" name="slide8">
            <a:extLst>
              <a:ext uri="{FF2B5EF4-FFF2-40B4-BE49-F238E27FC236}">
                <a16:creationId xmlns:a16="http://schemas.microsoft.com/office/drawing/2014/main" id="{01EB4503-4691-4CAC-88D7-17AB7A065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952500"/>
            <a:ext cx="6915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ervice years" id="9" name="slide9">
            <a:extLst>
              <a:ext uri="{FF2B5EF4-FFF2-40B4-BE49-F238E27FC236}">
                <a16:creationId xmlns:a16="http://schemas.microsoft.com/office/drawing/2014/main" id="{40AF808F-AEE1-46D0-84A5-66C1E8C41D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976312"/>
            <a:ext cx="691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2020-07-10T05:24:12Z</dcterms:created>
  <dcterms:modified xsi:type="dcterms:W3CDTF">2020-07-10T05:24:12Z</dcterms:modified>
</cp:coreProperties>
</file>