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030A14-4D12-4C9E-9722-02A77516A5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4B7334-A643-4F58-9197-98BF4AF0AA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7/10/2020 9:02:42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stration trends" id="2" name="slide2">
            <a:extLst>
              <a:ext uri="{FF2B5EF4-FFF2-40B4-BE49-F238E27FC236}">
                <a16:creationId xmlns:a16="http://schemas.microsoft.com/office/drawing/2014/main" id="{F0979812-99E3-421F-82A2-813EDB5945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92" y="0"/>
            <a:ext cx="7255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2020-07-10T07:02:44Z</dcterms:created>
  <dcterms:modified xsi:type="dcterms:W3CDTF">2020-07-10T07:02:44Z</dcterms:modified>
</cp:coreProperties>
</file>