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810E32-EBAA-4A77-82EC-E29112FEF2A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DWProjectFinal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FE2668-E10C-4C07-90C8-080F8E0D94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7/10/2020 11:39:15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rank years in service" id="10" name="slide10">
            <a:extLst>
              <a:ext uri="{FF2B5EF4-FFF2-40B4-BE49-F238E27FC236}">
                <a16:creationId xmlns:a16="http://schemas.microsoft.com/office/drawing/2014/main" id="{35BC2073-F1C1-4318-B28E-CB255FD24E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01" y="0"/>
            <a:ext cx="370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prefrences" id="11" name="slide11">
            <a:extLst>
              <a:ext uri="{FF2B5EF4-FFF2-40B4-BE49-F238E27FC236}">
                <a16:creationId xmlns:a16="http://schemas.microsoft.com/office/drawing/2014/main" id="{045AC315-93E6-490A-8B22-A07361F825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1042987"/>
            <a:ext cx="6924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men by branch" id="12" name="slide12">
            <a:extLst>
              <a:ext uri="{FF2B5EF4-FFF2-40B4-BE49-F238E27FC236}">
                <a16:creationId xmlns:a16="http://schemas.microsoft.com/office/drawing/2014/main" id="{821F5B84-13E2-44A3-86D5-35E7B48714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890712"/>
            <a:ext cx="8439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service men by rank" id="13" name="slide13">
            <a:extLst>
              <a:ext uri="{FF2B5EF4-FFF2-40B4-BE49-F238E27FC236}">
                <a16:creationId xmlns:a16="http://schemas.microsoft.com/office/drawing/2014/main" id="{28CC91DD-BF32-49BB-B915-64490193CD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64" y="0"/>
            <a:ext cx="7421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ment by status 2" id="14" name="slide14">
            <a:extLst>
              <a:ext uri="{FF2B5EF4-FFF2-40B4-BE49-F238E27FC236}">
                <a16:creationId xmlns:a16="http://schemas.microsoft.com/office/drawing/2014/main" id="{67E833AD-85CA-4467-B36D-76065DBB77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1123950"/>
            <a:ext cx="8429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status" id="15" name="slide15">
            <a:extLst>
              <a:ext uri="{FF2B5EF4-FFF2-40B4-BE49-F238E27FC236}">
                <a16:creationId xmlns:a16="http://schemas.microsoft.com/office/drawing/2014/main" id="{FF2F6ECC-32CF-4F3E-90C1-DBFD29397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67" y="0"/>
            <a:ext cx="7069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gender" id="16" name="slide16">
            <a:extLst>
              <a:ext uri="{FF2B5EF4-FFF2-40B4-BE49-F238E27FC236}">
                <a16:creationId xmlns:a16="http://schemas.microsoft.com/office/drawing/2014/main" id="{59D4DAE8-C5D6-4417-B46A-6CBD1F9AC42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790700"/>
            <a:ext cx="8448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years in service" id="17" name="slide17">
            <a:extLst>
              <a:ext uri="{FF2B5EF4-FFF2-40B4-BE49-F238E27FC236}">
                <a16:creationId xmlns:a16="http://schemas.microsoft.com/office/drawing/2014/main" id="{3CB770D8-9C6E-4A37-91C1-0CA662DD56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809750"/>
            <a:ext cx="69151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res" id="18" name="slide18">
            <a:extLst>
              <a:ext uri="{FF2B5EF4-FFF2-40B4-BE49-F238E27FC236}">
                <a16:creationId xmlns:a16="http://schemas.microsoft.com/office/drawing/2014/main" id="{21207BCA-B1CD-4E47-93AC-E2DE298F54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67" y="0"/>
            <a:ext cx="6600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re satisfaction" id="19" name="slide19">
            <a:extLst>
              <a:ext uri="{FF2B5EF4-FFF2-40B4-BE49-F238E27FC236}">
                <a16:creationId xmlns:a16="http://schemas.microsoft.com/office/drawing/2014/main" id="{36F2C154-E7EF-4A3E-9BE5-6EE9FCF874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885950"/>
            <a:ext cx="8448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rank Vs Years in service. " id="2" name="slide2">
            <a:extLst>
              <a:ext uri="{FF2B5EF4-FFF2-40B4-BE49-F238E27FC236}">
                <a16:creationId xmlns:a16="http://schemas.microsoft.com/office/drawing/2014/main" id="{07A75A52-B821-49EA-86B9-972F377FF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25" y="0"/>
            <a:ext cx="7963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stration trends" id="20" name="slide20">
            <a:extLst>
              <a:ext uri="{FF2B5EF4-FFF2-40B4-BE49-F238E27FC236}">
                <a16:creationId xmlns:a16="http://schemas.microsoft.com/office/drawing/2014/main" id="{99FEB1E9-9E23-4617-9F22-FDAD37BCA49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92" y="0"/>
            <a:ext cx="7255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1" name="slide21">
            <a:extLst>
              <a:ext uri="{FF2B5EF4-FFF2-40B4-BE49-F238E27FC236}">
                <a16:creationId xmlns:a16="http://schemas.microsoft.com/office/drawing/2014/main" id="{A81D9BEC-4419-43DF-B401-56A4879C31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Details" id="22" name="slide22">
            <a:extLst>
              <a:ext uri="{FF2B5EF4-FFF2-40B4-BE49-F238E27FC236}">
                <a16:creationId xmlns:a16="http://schemas.microsoft.com/office/drawing/2014/main" id="{552F154B-F3B8-453B-B4CF-7DEC8A9DE4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stration Details" id="23" name="slide23">
            <a:extLst>
              <a:ext uri="{FF2B5EF4-FFF2-40B4-BE49-F238E27FC236}">
                <a16:creationId xmlns:a16="http://schemas.microsoft.com/office/drawing/2014/main" id="{99AA39C3-DF97-46FB-98A0-05AEEF01F9F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 for services by branch" id="24" name="slide24">
            <a:extLst>
              <a:ext uri="{FF2B5EF4-FFF2-40B4-BE49-F238E27FC236}">
                <a16:creationId xmlns:a16="http://schemas.microsoft.com/office/drawing/2014/main" id="{C9F748D7-760A-4C40-8F3D-3A17F58D03D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2000250"/>
            <a:ext cx="6915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re information" id="25" name="slide25">
            <a:extLst>
              <a:ext uri="{FF2B5EF4-FFF2-40B4-BE49-F238E27FC236}">
                <a16:creationId xmlns:a16="http://schemas.microsoft.com/office/drawing/2014/main" id="{50168C0C-D665-4C5B-95BE-57CEDFEDC84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res by service branch" id="26" name="slide26">
            <a:extLst>
              <a:ext uri="{FF2B5EF4-FFF2-40B4-BE49-F238E27FC236}">
                <a16:creationId xmlns:a16="http://schemas.microsoft.com/office/drawing/2014/main" id="{6EF7F617-6151-4C94-A599-182015C4661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647700"/>
            <a:ext cx="8448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Dashboard" id="27" name="slide27">
            <a:extLst>
              <a:ext uri="{FF2B5EF4-FFF2-40B4-BE49-F238E27FC236}">
                <a16:creationId xmlns:a16="http://schemas.microsoft.com/office/drawing/2014/main" id="{03FC6236-B9AD-4921-BC14-E273E7DF217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by branches" id="28" name="slide28">
            <a:extLst>
              <a:ext uri="{FF2B5EF4-FFF2-40B4-BE49-F238E27FC236}">
                <a16:creationId xmlns:a16="http://schemas.microsoft.com/office/drawing/2014/main" id="{2ED7EDE8-95E8-4A6C-876A-3059B174894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995487"/>
            <a:ext cx="68961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ime service men register for services" id="3" name="slide3">
            <a:extLst>
              <a:ext uri="{FF2B5EF4-FFF2-40B4-BE49-F238E27FC236}">
                <a16:creationId xmlns:a16="http://schemas.microsoft.com/office/drawing/2014/main" id="{776FC114-9182-4553-87A3-79678C7B65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67" y="0"/>
            <a:ext cx="8211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branch emp by gender" id="4" name="slide4">
            <a:extLst>
              <a:ext uri="{FF2B5EF4-FFF2-40B4-BE49-F238E27FC236}">
                <a16:creationId xmlns:a16="http://schemas.microsoft.com/office/drawing/2014/main" id="{441B2C3D-6B0A-462C-9827-3E0FFBDD6D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71" y="0"/>
            <a:ext cx="2226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ship between status and service time. " id="5" name="slide5">
            <a:extLst>
              <a:ext uri="{FF2B5EF4-FFF2-40B4-BE49-F238E27FC236}">
                <a16:creationId xmlns:a16="http://schemas.microsoft.com/office/drawing/2014/main" id="{DDF681C6-ACF5-4834-85D6-7492047810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8" y="0"/>
            <a:ext cx="2682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rank vs time in service." id="6" name="slide6">
            <a:extLst>
              <a:ext uri="{FF2B5EF4-FFF2-40B4-BE49-F238E27FC236}">
                <a16:creationId xmlns:a16="http://schemas.microsoft.com/office/drawing/2014/main" id="{1150AB16-3298-4233-80D0-4184CEE7B8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79" y="0"/>
            <a:ext cx="3239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location and service years. " id="7" name="slide7">
            <a:extLst>
              <a:ext uri="{FF2B5EF4-FFF2-40B4-BE49-F238E27FC236}">
                <a16:creationId xmlns:a16="http://schemas.microsoft.com/office/drawing/2014/main" id="{30BBBA9F-25CB-4CB1-A83F-E542E87674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68" y="0"/>
            <a:ext cx="986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by service years" id="8" name="slide8">
            <a:extLst>
              <a:ext uri="{FF2B5EF4-FFF2-40B4-BE49-F238E27FC236}">
                <a16:creationId xmlns:a16="http://schemas.microsoft.com/office/drawing/2014/main" id="{637F8BE0-5D79-4737-976B-1CE55390E4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085850"/>
            <a:ext cx="6915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service years" id="9" name="slide9">
            <a:extLst>
              <a:ext uri="{FF2B5EF4-FFF2-40B4-BE49-F238E27FC236}">
                <a16:creationId xmlns:a16="http://schemas.microsoft.com/office/drawing/2014/main" id="{F5D9B6F8-E6B8-4C66-A91B-79227CD45C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976312"/>
            <a:ext cx="6915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2020-07-10T21:41:42Z</dcterms:created>
  <dcterms:modified xsi:type="dcterms:W3CDTF">2020-07-10T21:41:42Z</dcterms:modified>
</cp:coreProperties>
</file>