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320FED-EBE7-4B38-B36B-DB20731A727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DWProjectFinal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905287-22E2-47CE-BDF3-F4F55A82A1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7/11/2020 1:44:28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stration Details" id="2" name="slide2">
            <a:extLst>
              <a:ext uri="{FF2B5EF4-FFF2-40B4-BE49-F238E27FC236}">
                <a16:creationId xmlns:a16="http://schemas.microsoft.com/office/drawing/2014/main" id="{EAAE59B6-10F6-41E4-A2B1-0E3F56523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2020-07-10T23:44:30Z</dcterms:created>
  <dcterms:modified xsi:type="dcterms:W3CDTF">2020-07-10T23:44:30Z</dcterms:modified>
</cp:coreProperties>
</file>