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44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42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4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04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0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296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2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7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94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396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38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CEB2-5A59-4EB9-A35D-E7F561220B1B}" type="datetimeFigureOut">
              <a:rPr lang="nb-NO" smtClean="0"/>
              <a:t>25.08.2023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E31F-9111-468E-B407-F2E8F8857B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 smtClean="0"/>
              <a:t>Using Machine Learning Methods to Indentify Human Activity</a:t>
            </a:r>
            <a:endParaRPr lang="nb-NO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7892"/>
            <a:ext cx="9144000" cy="1655762"/>
          </a:xfrm>
        </p:spPr>
        <p:txBody>
          <a:bodyPr/>
          <a:lstStyle/>
          <a:p>
            <a:r>
              <a:rPr lang="nb-NO" dirty="0" smtClean="0"/>
              <a:t>An accerelometer and gyroscope in a smart phone were used to aquire the used data.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184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box plot shows the gyroscope magnitude mean.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7541" r="7301"/>
          <a:stretch/>
        </p:blipFill>
        <p:spPr>
          <a:xfrm>
            <a:off x="4277360" y="2277452"/>
            <a:ext cx="4246880" cy="43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plot for all the activities. 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6135" r="3300"/>
          <a:stretch/>
        </p:blipFill>
        <p:spPr>
          <a:xfrm>
            <a:off x="3403600" y="2306320"/>
            <a:ext cx="5384800" cy="41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for the key components.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t="9781" r="6648" b="6267"/>
          <a:stretch/>
        </p:blipFill>
        <p:spPr>
          <a:xfrm>
            <a:off x="3037840" y="2265680"/>
            <a:ext cx="4622800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 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modeling of the problem 4 supervised machine learning algorithms were used.</a:t>
            </a:r>
          </a:p>
          <a:p>
            <a:r>
              <a:rPr lang="en-US" dirty="0" smtClean="0"/>
              <a:t>These are, 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XgboostClassifier</a:t>
            </a:r>
            <a:r>
              <a:rPr lang="en-US" dirty="0" smtClean="0"/>
              <a:t>.  </a:t>
            </a:r>
          </a:p>
          <a:p>
            <a:pPr marL="514350" indent="-514350">
              <a:buAutoNum type="arabicPeriod"/>
            </a:pPr>
            <a:r>
              <a:rPr lang="en-US" dirty="0" smtClean="0"/>
              <a:t>Random Forest Classifier.</a:t>
            </a:r>
          </a:p>
          <a:p>
            <a:pPr marL="514350" indent="-514350">
              <a:buAutoNum type="arabicPeriod"/>
            </a:pPr>
            <a:r>
              <a:rPr lang="en-US" dirty="0" smtClean="0"/>
              <a:t>Support Vector Machines. </a:t>
            </a:r>
          </a:p>
          <a:p>
            <a:pPr marL="514350" indent="-514350">
              <a:buAutoNum type="arabicPeriod"/>
            </a:pPr>
            <a:r>
              <a:rPr lang="en-US" dirty="0" smtClean="0"/>
              <a:t>Decision Tree Classifier. </a:t>
            </a:r>
          </a:p>
        </p:txBody>
      </p:sp>
    </p:spTree>
    <p:extLst>
      <p:ext uri="{BB962C8B-B14F-4D97-AF65-F5344CB8AC3E}">
        <p14:creationId xmlns:p14="http://schemas.microsoft.com/office/powerpoint/2010/main" val="13177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results</a:t>
            </a:r>
            <a:endParaRPr lang="nb-NO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89" t="52608" r="38311" b="28479"/>
          <a:stretch/>
        </p:blipFill>
        <p:spPr>
          <a:xfrm>
            <a:off x="128710" y="1869440"/>
            <a:ext cx="1206329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Background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advent of </a:t>
            </a:r>
            <a:r>
              <a:rPr lang="en-US" dirty="0" err="1" smtClean="0"/>
              <a:t>nano</a:t>
            </a:r>
            <a:r>
              <a:rPr lang="en-US" dirty="0" smtClean="0"/>
              <a:t> technologies, many sensors can now be embedded into phones and other </a:t>
            </a:r>
            <a:r>
              <a:rPr lang="en-US" dirty="0" err="1" smtClean="0"/>
              <a:t>wearables</a:t>
            </a:r>
            <a:r>
              <a:rPr lang="en-US" dirty="0" smtClean="0"/>
              <a:t>, (</a:t>
            </a:r>
            <a:r>
              <a:rPr lang="en-US" dirty="0" err="1" smtClean="0"/>
              <a:t>Damini</a:t>
            </a:r>
            <a:r>
              <a:rPr lang="en-US" dirty="0" smtClean="0"/>
              <a:t> et al, 2022).</a:t>
            </a:r>
          </a:p>
          <a:p>
            <a:r>
              <a:rPr lang="en-US" dirty="0" smtClean="0"/>
              <a:t>Among which are accelerometers, gyroscopes and heart rate monitors.</a:t>
            </a:r>
          </a:p>
          <a:p>
            <a:r>
              <a:rPr lang="en-US" dirty="0" smtClean="0"/>
              <a:t>In this study an accelerometer was used with a gyroscope to measure acceleration and angular velocity respectively.</a:t>
            </a:r>
          </a:p>
          <a:p>
            <a:r>
              <a:rPr lang="en-US" dirty="0" smtClean="0"/>
              <a:t>These measurements are in the </a:t>
            </a:r>
            <a:r>
              <a:rPr lang="en-US" dirty="0" err="1" smtClean="0"/>
              <a:t>x,y</a:t>
            </a:r>
            <a:r>
              <a:rPr lang="en-US" dirty="0"/>
              <a:t> </a:t>
            </a:r>
            <a:r>
              <a:rPr lang="en-US" dirty="0" smtClean="0"/>
              <a:t>and z directions. </a:t>
            </a:r>
          </a:p>
          <a:p>
            <a:r>
              <a:rPr lang="nb-NO" dirty="0" smtClean="0"/>
              <a:t>The data used in this study was collected using a samsung galaxy 2 smart phone strapped in the waist, (Anguita et al, 2012) at the the University of Genova in a controlled enviroment.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107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Human Activity Recognition Methods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Some of the available methods that are used to identify human activity include among others usage of sensors used to measure motion.</a:t>
            </a:r>
          </a:p>
          <a:p>
            <a:r>
              <a:rPr lang="nb-NO" dirty="0" smtClean="0"/>
              <a:t>And other methods used include among others usage of still images and video. </a:t>
            </a:r>
          </a:p>
          <a:p>
            <a:r>
              <a:rPr lang="nb-NO" dirty="0" smtClean="0"/>
              <a:t>In this study as mentioned earlier movement was measured using sensors to measure motion in the x,y and z directions.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633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9" y="348033"/>
            <a:ext cx="10515600" cy="1325563"/>
          </a:xfrm>
        </p:spPr>
        <p:txBody>
          <a:bodyPr/>
          <a:lstStyle/>
          <a:p>
            <a:r>
              <a:rPr lang="nb-NO" b="1" dirty="0" smtClean="0"/>
              <a:t>The aims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 an exploratory data analysis of the dataset and also identify the included activities.</a:t>
            </a:r>
          </a:p>
          <a:p>
            <a:r>
              <a:rPr lang="nb-NO" dirty="0" smtClean="0"/>
              <a:t>Use different machine learning algorithms in the modeling process of indentifying the given activities. </a:t>
            </a:r>
          </a:p>
          <a:p>
            <a:r>
              <a:rPr lang="nb-NO" dirty="0" smtClean="0"/>
              <a:t>Aquire the prediction scores of the different classifiers, with the their respective cross validation values. </a:t>
            </a:r>
          </a:p>
          <a:p>
            <a:r>
              <a:rPr lang="nb-NO" dirty="0" smtClean="0"/>
              <a:t>Compare the results among classifiers. </a:t>
            </a:r>
          </a:p>
        </p:txBody>
      </p:sp>
    </p:spTree>
    <p:extLst>
      <p:ext uri="{BB962C8B-B14F-4D97-AF65-F5344CB8AC3E}">
        <p14:creationId xmlns:p14="http://schemas.microsoft.com/office/powerpoint/2010/main" val="34109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dataset was split into 70% taking the training set and 30% taking the testing set respectively. </a:t>
            </a:r>
          </a:p>
          <a:p>
            <a:r>
              <a:rPr lang="nb-NO" dirty="0" smtClean="0"/>
              <a:t>30 Individuals were used in the exercise. </a:t>
            </a:r>
          </a:p>
          <a:p>
            <a:r>
              <a:rPr lang="nb-NO" dirty="0" smtClean="0"/>
              <a:t>The number of features in the dataset are 561.</a:t>
            </a:r>
          </a:p>
          <a:p>
            <a:r>
              <a:rPr lang="nb-NO" dirty="0" smtClean="0"/>
              <a:t>Pandas and other python libraries were used in the task.</a:t>
            </a:r>
          </a:p>
          <a:p>
            <a:pPr marL="0" indent="0">
              <a:buNone/>
            </a:pPr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36" t="25555" r="60737" b="48804"/>
          <a:stretch/>
        </p:blipFill>
        <p:spPr>
          <a:xfrm>
            <a:off x="3436806" y="4220307"/>
            <a:ext cx="4906108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points by each of the individuals in the training set. We can infer that the dataset is balanced. </a:t>
            </a:r>
          </a:p>
          <a:p>
            <a:pPr marL="0" indent="0">
              <a:buNone/>
            </a:pP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7466" r="7924" b="3764"/>
          <a:stretch/>
        </p:blipFill>
        <p:spPr>
          <a:xfrm>
            <a:off x="1919839" y="2683380"/>
            <a:ext cx="7446227" cy="39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351338"/>
          </a:xfrm>
        </p:spPr>
        <p:txBody>
          <a:bodyPr/>
          <a:lstStyle/>
          <a:p>
            <a:r>
              <a:rPr lang="nb-NO" dirty="0" smtClean="0"/>
              <a:t>The same is true with the testing set. </a:t>
            </a:r>
          </a:p>
          <a:p>
            <a:pPr marL="0" indent="0">
              <a:buNone/>
            </a:pPr>
            <a:r>
              <a:rPr lang="nb-NO" dirty="0" smtClean="0"/>
              <a:t>  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7909" r="8528" b="4474"/>
          <a:stretch/>
        </p:blipFill>
        <p:spPr>
          <a:xfrm>
            <a:off x="838200" y="1687808"/>
            <a:ext cx="9365479" cy="49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698"/>
            <a:ext cx="10515600" cy="4351338"/>
          </a:xfrm>
        </p:spPr>
        <p:txBody>
          <a:bodyPr/>
          <a:lstStyle/>
          <a:p>
            <a:r>
              <a:rPr lang="en-US" dirty="0" smtClean="0"/>
              <a:t>Body Acceleration plot for each of the activities. 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7377" r="7855"/>
          <a:stretch/>
        </p:blipFill>
        <p:spPr>
          <a:xfrm>
            <a:off x="2777383" y="1820562"/>
            <a:ext cx="4742916" cy="49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Exploratory Data Analysis. (EDA)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1065"/>
            <a:ext cx="10515600" cy="4351338"/>
          </a:xfrm>
        </p:spPr>
        <p:txBody>
          <a:bodyPr/>
          <a:lstStyle/>
          <a:p>
            <a:r>
              <a:rPr lang="en-US" dirty="0" smtClean="0"/>
              <a:t>Body acceleration magnitude plot for energy. </a:t>
            </a:r>
          </a:p>
          <a:p>
            <a:pPr marL="0" indent="0">
              <a:buNone/>
            </a:pPr>
            <a:endParaRPr lang="en-US" dirty="0" smtClean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7643" r="7722" b="2804"/>
          <a:stretch/>
        </p:blipFill>
        <p:spPr>
          <a:xfrm>
            <a:off x="3528118" y="1884209"/>
            <a:ext cx="4966401" cy="49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Machine Learning Methods to Indentify Human Activity</vt:lpstr>
      <vt:lpstr>Background</vt:lpstr>
      <vt:lpstr>Human Activity Recognition Methods</vt:lpstr>
      <vt:lpstr>The aims</vt:lpstr>
      <vt:lpstr>Exploratory Data Analysis. (EDA)</vt:lpstr>
      <vt:lpstr>Exploratory Data Analysis. (EDA)</vt:lpstr>
      <vt:lpstr>Exploratory Data Analysis. (EDA)</vt:lpstr>
      <vt:lpstr>Exploratory Data Analysis. (EDA)</vt:lpstr>
      <vt:lpstr>Exploratory Data Analysis. (EDA)</vt:lpstr>
      <vt:lpstr>Exploratory Data Analysis. (EDA)</vt:lpstr>
      <vt:lpstr>Exploratory Data Analysis. (EDA)</vt:lpstr>
      <vt:lpstr>Exploratory Data Analysis. (EDA)</vt:lpstr>
      <vt:lpstr>Modeling </vt:lpstr>
      <vt:lpstr>The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Methods to Indentify Human Activity</dc:title>
  <dc:creator>mose</dc:creator>
  <cp:lastModifiedBy>mose</cp:lastModifiedBy>
  <cp:revision>20</cp:revision>
  <dcterms:created xsi:type="dcterms:W3CDTF">2023-08-25T07:13:43Z</dcterms:created>
  <dcterms:modified xsi:type="dcterms:W3CDTF">2023-08-25T10:50:04Z</dcterms:modified>
</cp:coreProperties>
</file>