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7f69fb8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7f69fb8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7f69fb8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7f69fb8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f69fb8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f69fb8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80649b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80649b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0649bbb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80649bbb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80649bbb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80649bbb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84ab8c2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84ab8c2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84ab8c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84ab8c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5650" y="239525"/>
            <a:ext cx="7239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2"/>
                </a:solidFill>
              </a:rPr>
              <a:t>dataset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63" y="712700"/>
            <a:ext cx="5912875" cy="25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98875" y="3468925"/>
            <a:ext cx="84477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qualisys, motion capture, 100 fps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individuare i momenti salienti nella ballerina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segmentare i movimenti della ballerina / timeseries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salienza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ballerina si muove da una posizione all’altra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cambio di periodicità nel movimento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cambio di densità dei punti del corpo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cambio della dinamicità della testa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cambio della dinamicità degli arti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full body kinetic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head kinetic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point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mano destra kinetic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mano </a:t>
            </a:r>
            <a:r>
              <a:rPr lang="it"/>
              <a:t>sinistra</a:t>
            </a:r>
            <a:r>
              <a:rPr lang="it"/>
              <a:t> kinetic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piede destro kinetic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piede sinistro kinetic energy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7"/>
          <p:cNvCxnSpPr>
            <a:stCxn id="80" idx="6"/>
            <a:endCxn id="81" idx="2"/>
          </p:cNvCxnSpPr>
          <p:nvPr/>
        </p:nvCxnSpPr>
        <p:spPr>
          <a:xfrm>
            <a:off x="1792000" y="3516150"/>
            <a:ext cx="7146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7"/>
          <p:cNvCxnSpPr>
            <a:stCxn id="83" idx="6"/>
            <a:endCxn id="84" idx="2"/>
          </p:cNvCxnSpPr>
          <p:nvPr/>
        </p:nvCxnSpPr>
        <p:spPr>
          <a:xfrm>
            <a:off x="1792000" y="1682550"/>
            <a:ext cx="7215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7"/>
          <p:cNvCxnSpPr>
            <a:stCxn id="86" idx="3"/>
            <a:endCxn id="87" idx="2"/>
          </p:cNvCxnSpPr>
          <p:nvPr/>
        </p:nvCxnSpPr>
        <p:spPr>
          <a:xfrm>
            <a:off x="4013519" y="1682550"/>
            <a:ext cx="437700" cy="853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7"/>
          <p:cNvCxnSpPr>
            <a:stCxn id="89" idx="3"/>
            <a:endCxn id="87" idx="2"/>
          </p:cNvCxnSpPr>
          <p:nvPr/>
        </p:nvCxnSpPr>
        <p:spPr>
          <a:xfrm flipH="1" rot="10800000">
            <a:off x="4006400" y="2536050"/>
            <a:ext cx="444900" cy="98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" name="Google Shape;90;p17"/>
          <p:cNvGrpSpPr/>
          <p:nvPr/>
        </p:nvGrpSpPr>
        <p:grpSpPr>
          <a:xfrm>
            <a:off x="2513587" y="1522950"/>
            <a:ext cx="1499932" cy="319200"/>
            <a:chOff x="3650050" y="1476150"/>
            <a:chExt cx="1356300" cy="319200"/>
          </a:xfrm>
        </p:grpSpPr>
        <p:sp>
          <p:nvSpPr>
            <p:cNvPr id="86" name="Google Shape;86;p17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285460" y="1522950"/>
            <a:ext cx="1506540" cy="319200"/>
            <a:chOff x="1596750" y="2412150"/>
            <a:chExt cx="1362275" cy="319200"/>
          </a:xfrm>
        </p:grpSpPr>
        <p:sp>
          <p:nvSpPr>
            <p:cNvPr id="92" name="Google Shape;92;p17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2506468" y="3356550"/>
            <a:ext cx="1499932" cy="319200"/>
            <a:chOff x="3650050" y="3348150"/>
            <a:chExt cx="1356300" cy="319200"/>
          </a:xfrm>
        </p:grpSpPr>
        <p:sp>
          <p:nvSpPr>
            <p:cNvPr id="89" name="Google Shape;89;p17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          </a:t>
              </a:r>
              <a:r>
                <a:rPr b="1"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   Elan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6272827" y="2057325"/>
            <a:ext cx="1499932" cy="319200"/>
            <a:chOff x="5592550" y="1933350"/>
            <a:chExt cx="1356300" cy="319200"/>
          </a:xfrm>
        </p:grpSpPr>
        <p:sp>
          <p:nvSpPr>
            <p:cNvPr id="95" name="Google Shape;95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ClaSP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4451349" y="2376525"/>
            <a:ext cx="1499932" cy="319200"/>
            <a:chOff x="5592550" y="2890950"/>
            <a:chExt cx="1356300" cy="319200"/>
          </a:xfrm>
        </p:grpSpPr>
        <p:sp>
          <p:nvSpPr>
            <p:cNvPr id="98" name="Google Shape;98;p17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           VSCODE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678" y="1387350"/>
            <a:ext cx="1283731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501" y="3259912"/>
            <a:ext cx="566735" cy="5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924" y="1569862"/>
            <a:ext cx="1134631" cy="22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285460" y="3356550"/>
            <a:ext cx="1506540" cy="319200"/>
            <a:chOff x="1596750" y="2412150"/>
            <a:chExt cx="1362275" cy="319200"/>
          </a:xfrm>
        </p:grpSpPr>
        <p:sp>
          <p:nvSpPr>
            <p:cNvPr id="103" name="Google Shape;103;p17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videos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425" y="2748525"/>
            <a:ext cx="635180" cy="1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9826" y="2333322"/>
            <a:ext cx="437596" cy="39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7"/>
          <p:cNvGrpSpPr/>
          <p:nvPr/>
        </p:nvGrpSpPr>
        <p:grpSpPr>
          <a:xfrm>
            <a:off x="6272827" y="2376525"/>
            <a:ext cx="1499932" cy="319200"/>
            <a:chOff x="5592550" y="1933350"/>
            <a:chExt cx="1356300" cy="319200"/>
          </a:xfrm>
        </p:grpSpPr>
        <p:sp>
          <p:nvSpPr>
            <p:cNvPr id="107" name="Google Shape;107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FLUSS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6272827" y="2695713"/>
            <a:ext cx="1499932" cy="319200"/>
            <a:chOff x="5592550" y="1933350"/>
            <a:chExt cx="1356300" cy="319200"/>
          </a:xfrm>
        </p:grpSpPr>
        <p:sp>
          <p:nvSpPr>
            <p:cNvPr id="110" name="Google Shape;110;p17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binseg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" name="Google Shape;112;p17"/>
          <p:cNvCxnSpPr>
            <a:stCxn id="98" idx="3"/>
            <a:endCxn id="96" idx="2"/>
          </p:cNvCxnSpPr>
          <p:nvPr/>
        </p:nvCxnSpPr>
        <p:spPr>
          <a:xfrm flipH="1" rot="10800000">
            <a:off x="5951281" y="2202225"/>
            <a:ext cx="321600" cy="3339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7"/>
          <p:cNvCxnSpPr>
            <a:stCxn id="98" idx="3"/>
            <a:endCxn id="108" idx="2"/>
          </p:cNvCxnSpPr>
          <p:nvPr/>
        </p:nvCxnSpPr>
        <p:spPr>
          <a:xfrm flipH="1" rot="10800000">
            <a:off x="5951281" y="2521425"/>
            <a:ext cx="321600" cy="147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>
            <a:stCxn id="98" idx="3"/>
            <a:endCxn id="111" idx="2"/>
          </p:cNvCxnSpPr>
          <p:nvPr/>
        </p:nvCxnSpPr>
        <p:spPr>
          <a:xfrm>
            <a:off x="5951281" y="2536125"/>
            <a:ext cx="321600" cy="3045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 flipH="1" rot="10800000">
            <a:off x="7208664" y="2202212"/>
            <a:ext cx="7668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/>
          <p:nvPr/>
        </p:nvCxnSpPr>
        <p:spPr>
          <a:xfrm flipH="1" rot="10800000">
            <a:off x="7208664" y="2535062"/>
            <a:ext cx="7668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7"/>
          <p:cNvCxnSpPr/>
          <p:nvPr/>
        </p:nvCxnSpPr>
        <p:spPr>
          <a:xfrm flipH="1" rot="10800000">
            <a:off x="7208664" y="2867912"/>
            <a:ext cx="7668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1753285" y="1433975"/>
            <a:ext cx="9765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3d points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831498" y="3259925"/>
            <a:ext cx="6354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mp4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191055" y="1683150"/>
            <a:ext cx="1096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features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191055" y="3161575"/>
            <a:ext cx="9765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groundtruth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975370" y="2028825"/>
            <a:ext cx="766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results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975370" y="2365950"/>
            <a:ext cx="766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results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975370" y="2703075"/>
            <a:ext cx="766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results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clasp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75" y="1462250"/>
            <a:ext cx="4809800" cy="2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04075"/>
            <a:ext cx="3846174" cy="18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clasp-hyperparameters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quelli piu che influiscono sul risultato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window_size</a:t>
            </a:r>
            <a:r>
              <a:rPr lang="it"/>
              <a:t>: 'suss', 'fft', and 'acf'.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distance</a:t>
            </a:r>
            <a:r>
              <a:rPr lang="it"/>
              <a:t>: "znormed_euclidean_distance", "euclidean_distance"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excl_radius: </a:t>
            </a:r>
            <a:r>
              <a:rPr lang="it"/>
              <a:t>default 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best case scenario density of cora5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88" y="1125603"/>
            <a:ext cx="6830425" cy="369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54425" y="4613100"/>
            <a:ext cx="5400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ma con altre feature scende a 0.2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before pruning vs after pruning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00" y="2816675"/>
            <a:ext cx="4404699" cy="229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500" y="523948"/>
            <a:ext cx="4404699" cy="229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