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0974D8-2F68-4C21-A763-1EDAC9129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/>
              <a:t>Agilis szoftverfejlesztés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F17DAE-43EA-4A3E-B968-2A04D4A46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6560" y="4655126"/>
            <a:ext cx="3901439" cy="602673"/>
          </a:xfrm>
        </p:spPr>
        <p:txBody>
          <a:bodyPr/>
          <a:lstStyle/>
          <a:p>
            <a:r>
              <a:rPr lang="hu-HU" dirty="0"/>
              <a:t>Mösenlechner </a:t>
            </a:r>
            <a:r>
              <a:rPr lang="hu-HU" dirty="0" err="1"/>
              <a:t>josef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540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8A0603-B7FB-44B6-AD02-E62D362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Elvei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E99BFA-1394-42EC-86AF-312D3BBB7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511426"/>
          </a:xfrm>
        </p:spPr>
        <p:txBody>
          <a:bodyPr/>
          <a:lstStyle/>
          <a:p>
            <a:r>
              <a:rPr lang="hu-HU" dirty="0"/>
              <a:t>-Folyamatos kommunikáció (ügyfél és fejlesztők közt)</a:t>
            </a:r>
          </a:p>
          <a:p>
            <a:r>
              <a:rPr lang="hu-HU" dirty="0"/>
              <a:t>-Gyakori értekezletek</a:t>
            </a:r>
          </a:p>
          <a:p>
            <a:r>
              <a:rPr lang="hu-HU" dirty="0"/>
              <a:t>-Alkalmazkodás a változásokhoz</a:t>
            </a:r>
          </a:p>
          <a:p>
            <a:r>
              <a:rPr lang="hu-HU" dirty="0"/>
              <a:t>-Rugalmasság</a:t>
            </a:r>
          </a:p>
        </p:txBody>
      </p:sp>
    </p:spTree>
    <p:extLst>
      <p:ext uri="{BB962C8B-B14F-4D97-AF65-F5344CB8AC3E}">
        <p14:creationId xmlns:p14="http://schemas.microsoft.com/office/powerpoint/2010/main" val="3077562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63DC6C-3EA8-4717-AA59-AE10CDE0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Módszertan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8A342B-082B-4D08-8C82-29B97D52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2 legelterjedtebb</a:t>
            </a:r>
          </a:p>
          <a:p>
            <a:r>
              <a:rPr lang="hu-HU" dirty="0"/>
              <a:t>-</a:t>
            </a:r>
            <a:r>
              <a:rPr lang="hu-HU" dirty="0" err="1"/>
              <a:t>Scrum</a:t>
            </a:r>
            <a:r>
              <a:rPr lang="hu-HU" dirty="0"/>
              <a:t>: Szabályozza a fejlesztői folyamatot, menedzsmentet.</a:t>
            </a:r>
          </a:p>
          <a:p>
            <a:r>
              <a:rPr lang="hu-HU" dirty="0"/>
              <a:t>rövid intervallumokban (sprintekben dolgozik a csapat)</a:t>
            </a:r>
          </a:p>
          <a:p>
            <a:endParaRPr lang="hu-HU" dirty="0"/>
          </a:p>
          <a:p>
            <a:r>
              <a:rPr lang="hu-HU" dirty="0"/>
              <a:t>-Kanban: lehetővé teszi </a:t>
            </a:r>
          </a:p>
          <a:p>
            <a:r>
              <a:rPr lang="hu-HU" dirty="0"/>
              <a:t>a folyamatok átláthatóságát táblákkal.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B704452-5DF5-4092-8B2C-7A251EDC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13" y="4020344"/>
            <a:ext cx="4599698" cy="24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F2D21E-32AF-4FCF-87AF-FADFA5B0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előnyei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812F6E-9939-4BC3-B5F4-A19A5D6C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-Rugalmasság</a:t>
            </a:r>
          </a:p>
          <a:p>
            <a:endParaRPr lang="hu-HU" dirty="0"/>
          </a:p>
          <a:p>
            <a:r>
              <a:rPr lang="hu-HU" dirty="0"/>
              <a:t>-Folyamatos ügyfélkommunikáció</a:t>
            </a:r>
          </a:p>
          <a:p>
            <a:endParaRPr lang="hu-HU" dirty="0"/>
          </a:p>
          <a:p>
            <a:r>
              <a:rPr lang="hu-HU" dirty="0"/>
              <a:t>-Rövid iterációk hála gyorsabb szoftverszállítás</a:t>
            </a:r>
          </a:p>
        </p:txBody>
      </p:sp>
    </p:spTree>
    <p:extLst>
      <p:ext uri="{BB962C8B-B14F-4D97-AF65-F5344CB8AC3E}">
        <p14:creationId xmlns:p14="http://schemas.microsoft.com/office/powerpoint/2010/main" val="245602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C7BD06-85F1-4CBF-8D12-FF08FECE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8210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Összehasonlítás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9EC5CD-AB70-47FD-8539-8D874245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810" y="1386835"/>
            <a:ext cx="9905999" cy="3541714"/>
          </a:xfrm>
        </p:spPr>
        <p:txBody>
          <a:bodyPr/>
          <a:lstStyle/>
          <a:p>
            <a:r>
              <a:rPr lang="hu-HU" dirty="0"/>
              <a:t>Ellen példája a Vízesés modell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FE657FD-C0BF-406D-A7FC-8C0590BDA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36" y="1850065"/>
            <a:ext cx="8022950" cy="4091705"/>
          </a:xfrm>
          <a:prstGeom prst="rect">
            <a:avLst/>
          </a:prstGeom>
        </p:spPr>
      </p:pic>
      <p:sp>
        <p:nvSpPr>
          <p:cNvPr id="5" name="Tartalom helye 2">
            <a:extLst>
              <a:ext uri="{FF2B5EF4-FFF2-40B4-BE49-F238E27FC236}">
                <a16:creationId xmlns:a16="http://schemas.microsoft.com/office/drawing/2014/main" id="{89B9F5B2-8370-4DE3-BFF5-80C4FA5C8319}"/>
              </a:ext>
            </a:extLst>
          </p:cNvPr>
          <p:cNvSpPr txBox="1">
            <a:spLocks/>
          </p:cNvSpPr>
          <p:nvPr/>
        </p:nvSpPr>
        <p:spPr>
          <a:xfrm>
            <a:off x="1293810" y="5346515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r>
              <a:rPr lang="hu-HU" dirty="0"/>
              <a:t>Forrás: </a:t>
            </a:r>
            <a:r>
              <a:rPr lang="hu-H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https://www.allwin.hu/post/a-vallalati-digitalizacio-dilemmai-agilis-waterfall-vagy-hibrid-szoftverfejlesztes</a:t>
            </a:r>
          </a:p>
        </p:txBody>
      </p:sp>
    </p:spTree>
    <p:extLst>
      <p:ext uri="{BB962C8B-B14F-4D97-AF65-F5344CB8AC3E}">
        <p14:creationId xmlns:p14="http://schemas.microsoft.com/office/powerpoint/2010/main" val="268313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33</TotalTime>
  <Words>85</Words>
  <Application>Microsoft Office PowerPoint</Application>
  <PresentationFormat>Szélesvásznú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Áramkör</vt:lpstr>
      <vt:lpstr>Agilis szoftverfejlesztés</vt:lpstr>
      <vt:lpstr>Elvei</vt:lpstr>
      <vt:lpstr>Módszertan</vt:lpstr>
      <vt:lpstr>előnyei</vt:lpstr>
      <vt:lpstr>Összehasonlítás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Agilis szoftverfejlesztés</dc:title>
  <dc:creator>Mösenlechner Josef Zoltán</dc:creator>
  <cp:lastModifiedBy>Mösenlechner Josef Zoltán</cp:lastModifiedBy>
  <cp:revision>5</cp:revision>
  <dcterms:created xsi:type="dcterms:W3CDTF">2023-11-27T11:37:46Z</dcterms:created>
  <dcterms:modified xsi:type="dcterms:W3CDTF">2023-11-27T12:12:55Z</dcterms:modified>
</cp:coreProperties>
</file>