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3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80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53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72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2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multicolor background">
            <a:extLst>
              <a:ext uri="{FF2B5EF4-FFF2-40B4-BE49-F238E27FC236}">
                <a16:creationId xmlns:a16="http://schemas.microsoft.com/office/drawing/2014/main" id="{71794A0F-27FF-CE2C-3375-26DA4C170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2BB6E20-6F3B-4154-498C-B6473C809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14" y="4328368"/>
            <a:ext cx="11644723" cy="1508760"/>
          </a:xfrm>
        </p:spPr>
        <p:txBody>
          <a:bodyPr anchor="t">
            <a:normAutofit/>
          </a:bodyPr>
          <a:lstStyle/>
          <a:p>
            <a:r>
              <a:rPr lang="en-US" dirty="0"/>
              <a:t>Analytics Methodology </a:t>
            </a:r>
          </a:p>
          <a:p>
            <a:r>
              <a:rPr lang="en-US" dirty="0"/>
              <a:t>for Parsing and Processing Valorant Matches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9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D9DB-7DB4-287D-0C1D-23CF2BF1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developmentAl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C15B-AF08-054C-A08D-E8DED47D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Game developmental changes can be catalogued as the developers update the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By qualitatively analyzing the update history of the game and player-base opinions (professional and casual), analysts can get a general sense of what sort of changed are most likely to be next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games with longer lifetimes, more broad long-term predictions can be made on how the game will evolve in coming periods, allowing teams to be better prepared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5918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D38F-ABE5-7F50-B676-199FD123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Simulation &amp;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C5FD-3353-B702-7789-8E2CAD68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Analysts can simulate possible future match situations with the provided framework, allowing them to test sensitivity to position, resources, opposition setup,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 many simulations, analysts can estimate conditional probabilities given events and aggregate simulation data to summarize to players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Simulations can be stored just like game information for ease of analysis and 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Analysts can develop machine learning algorithms (regression, classification, clustering, generation) on their match and simulation data to increase match preparedness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0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A921-FAC6-2511-F405-105CD4EC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BAF2-543C-5AD8-8038-28D6B17C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goal of this informational framework is to increase level of play and preparedness of esports teams, and increase accessibility and interest of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Esports industry generated $800 million in sponsorships in 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By making esports more understandable and appealing with metrics and analytics, the industry can provide more value on both sides of 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is low cost for informational framework, beyond analysts’ time and labor not much else is needed to create valuable insights from esports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facilitates a higher level of play in esports and contributes to more entertaining broadcasts via informative 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0B9-9CE0-F934-D8FB-98AAFD67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93F2-30D9-0100-A826-CA9DB848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Contextual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tactical analysis (quantitative)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Game developmental analysis (qualitative)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Simulations &amp;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08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1835-4E24-3A9B-B224-70F28DDB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C6B4-28A2-ED1D-A9D2-88081D7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Computer vision extracts meaningful player data from their screen (recording or livestream)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Contextual metrics describe various game-specific measures of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Automatically store and process player position data (if available), recognize common patterns and tendencies of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Incorporate game developer update descriptions and community opinions for figuring out general developmental trends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Simulate match events and use match and simulation data as input for machine learning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0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238-1796-36CA-CC37-2EB4EB3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67A0-F6F0-13B7-D449-53FE841A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Detect presence of objects on screen with template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Assign meaning to those objects based on where they are on screen and what it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Convert this to game information and store</a:t>
            </a:r>
          </a:p>
        </p:txBody>
      </p:sp>
    </p:spTree>
    <p:extLst>
      <p:ext uri="{BB962C8B-B14F-4D97-AF65-F5344CB8AC3E}">
        <p14:creationId xmlns:p14="http://schemas.microsoft.com/office/powerpoint/2010/main" val="18731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594D-9DD2-1DFB-94F7-D5D07EFC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062-0DE0-E20B-D1F3-DAB1CD81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D15AB-86F5-2AFE-D0B2-B356F880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316526"/>
            <a:ext cx="4034391" cy="4166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41F10-736D-9D57-E400-21E3005E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124" y="2316526"/>
            <a:ext cx="6477904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0D930-9472-D8B3-268E-C74F0FF2F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88" y="3188507"/>
            <a:ext cx="4296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594D-9DD2-1DFB-94F7-D5D07EFC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062-0DE0-E20B-D1F3-DAB1CD81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5D46A-558E-9780-3B3A-ADC736BC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6" y="4384548"/>
            <a:ext cx="11012437" cy="1190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A688D-A3A9-04AD-5DCA-A3781E63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83" y="2587752"/>
            <a:ext cx="364858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F6FA-0A5B-6F98-F487-274E4566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Contextual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0DB9-366A-8C92-EF8E-E4240C5E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Determine measures of player and team performance with the game information captured from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Depending on the match situation, the meanings of these measures will be different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game knowledge with captured game information conditionally allows for more meaningful and understandable metrics</a:t>
            </a:r>
          </a:p>
        </p:txBody>
      </p:sp>
    </p:spTree>
    <p:extLst>
      <p:ext uri="{BB962C8B-B14F-4D97-AF65-F5344CB8AC3E}">
        <p14:creationId xmlns:p14="http://schemas.microsoft.com/office/powerpoint/2010/main" val="919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8BD5-D767-2D07-DFE4-8AE6EE2C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Contextual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FEDF-2467-D218-E0BC-599CFA9A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A9F38-C2F6-D514-0E89-F8326D22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71" y="5196974"/>
            <a:ext cx="10783805" cy="134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05E99-0F75-2123-46F4-A97D1A43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04" y="2303175"/>
            <a:ext cx="1014554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02E9-EC58-F69A-D502-6A07F44F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Automated tactical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756D-5873-4904-2132-073E8D6B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the game information and metrics stored and designed, patterns of play that cannot be easily recognized by humans can be automatically identified and highlighted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Analysts can reduce time spent watching opposition matches for preparation through automated tactical pattern recognition, reducing analyst bias and potential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Analysts can specify certain game situations or conditions and visualize how opposition plays in those circumstances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High-level reports and visualizations can be offered to further reduce burden on teams preparing for matches</a:t>
            </a:r>
          </a:p>
        </p:txBody>
      </p:sp>
    </p:spTree>
    <p:extLst>
      <p:ext uri="{BB962C8B-B14F-4D97-AF65-F5344CB8AC3E}">
        <p14:creationId xmlns:p14="http://schemas.microsoft.com/office/powerpoint/2010/main" val="122030573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B79D7A"/>
      </a:accent1>
      <a:accent2>
        <a:srgbClr val="BA887F"/>
      </a:accent2>
      <a:accent3>
        <a:srgbClr val="C4929F"/>
      </a:accent3>
      <a:accent4>
        <a:srgbClr val="BA7FA7"/>
      </a:accent4>
      <a:accent5>
        <a:srgbClr val="C093C5"/>
      </a:accent5>
      <a:accent6>
        <a:srgbClr val="9C7FBA"/>
      </a:accent6>
      <a:hlink>
        <a:srgbClr val="6483A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542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Demi Cond</vt:lpstr>
      <vt:lpstr>Franklin Gothic Medium</vt:lpstr>
      <vt:lpstr>Wingdings</vt:lpstr>
      <vt:lpstr>JuxtaposeVTI</vt:lpstr>
      <vt:lpstr>PowerPoint Presentation</vt:lpstr>
      <vt:lpstr>outline</vt:lpstr>
      <vt:lpstr>introduction</vt:lpstr>
      <vt:lpstr>Computer vision</vt:lpstr>
      <vt:lpstr>Computer vision</vt:lpstr>
      <vt:lpstr>Computer vision</vt:lpstr>
      <vt:lpstr>Contextual metrics</vt:lpstr>
      <vt:lpstr>Contextual metrics</vt:lpstr>
      <vt:lpstr>Automated tactical analysis</vt:lpstr>
      <vt:lpstr>developmentAl analysis</vt:lpstr>
      <vt:lpstr>Simulation &amp; Machine learning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Alexander, Moses</dc:creator>
  <cp:lastModifiedBy>Alexander, Moses Blessing</cp:lastModifiedBy>
  <cp:revision>62</cp:revision>
  <dcterms:created xsi:type="dcterms:W3CDTF">2022-09-10T03:38:30Z</dcterms:created>
  <dcterms:modified xsi:type="dcterms:W3CDTF">2025-06-21T11:35:47Z</dcterms:modified>
</cp:coreProperties>
</file>