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1C79-9E00-91A2-05DF-7195D6E14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F597D-EE83-6401-535E-44FA013F3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0C55B-E8B8-4FCE-61D2-4B066154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5978-673F-EC4C-B32B-CF5ACAC863A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1679A-1204-3E17-CFE9-AB55CF20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A41FE-B422-526B-D4BE-C26A8B7D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B05F-EA9D-D64E-8808-AC742262B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3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7457-7B53-3F3A-A741-2D5A385D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D6C7C-760F-6E59-1269-A9108C9F5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44A6-3E25-5D10-5673-B7615D6C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5978-673F-EC4C-B32B-CF5ACAC863A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9189-9EB8-87DE-F976-AA96A2AE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5E7CE-E96C-5EE6-17DD-0A5D1E2E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B05F-EA9D-D64E-8808-AC742262B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4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A1D75-4446-E39D-F9CB-437F8DED6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3248E-AA28-ED0C-6274-B84CF850A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2F369-174A-4090-07AF-9A0CB873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5978-673F-EC4C-B32B-CF5ACAC863A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64CE-87E5-FE44-01D9-F5B9A4FE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CCE06-D925-D1B9-4CBC-273E2E1E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B05F-EA9D-D64E-8808-AC742262B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5882-B501-8157-6C07-DFDA2C42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5DD82-ADFE-02C1-9F60-BE8369E1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40C6-B3E2-45A2-6EB9-413B674D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5978-673F-EC4C-B32B-CF5ACAC863A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EBBD1-A8B8-A9D7-062E-6B32DE57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0C77-48B0-775E-D76E-3B95FD38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B05F-EA9D-D64E-8808-AC742262B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4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E08D-731C-8207-79D9-EC31105C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CBF2-AF02-E390-7667-340A8E7A1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490BA-9858-1A55-70ED-1425B612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5978-673F-EC4C-B32B-CF5ACAC863A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CA434-E140-1E95-FB73-8FCC27AF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4A92-AC8B-6E3F-51FE-04FE5927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B05F-EA9D-D64E-8808-AC742262B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2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BB31-5A21-525A-4FE4-10CF0665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0DAC-4B23-F025-5450-E23486685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092F0-D874-B6A1-A504-08433BB27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D67F4-2DA4-2284-9577-1A47724A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5978-673F-EC4C-B32B-CF5ACAC863A4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B6F0A-0809-F9E3-4964-FF15EB9E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7714A-2FEF-422E-F34A-FC5A8300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B05F-EA9D-D64E-8808-AC742262B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0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856B-E5A1-11EA-A11E-1FF951BE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B6A4E-869C-C6B7-A57E-B12308F44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99807-7AA6-954B-8FEB-702AB800E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14F9F-199A-6FD9-9E3B-F0BD15F55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A6945-7A13-4B3D-36D7-A49BD12DC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9DF89-7AEF-8BE8-B349-1BFAB7AB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5978-673F-EC4C-B32B-CF5ACAC863A4}" type="datetimeFigureOut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7CE5E-D40E-D61C-A4D5-65E5BD9D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10B67-81BF-925D-8995-9E304E56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B05F-EA9D-D64E-8808-AC742262B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8D3C-7314-F678-6665-25CA9727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A9B5C-C6DE-9AAC-80E1-0709D844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5978-673F-EC4C-B32B-CF5ACAC863A4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E9E72-8EED-1558-27A1-A65FB035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34C6E-7074-AF2B-B506-614088C3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B05F-EA9D-D64E-8808-AC742262B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0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ACC55-E5E7-1463-D003-F8D14C37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5978-673F-EC4C-B32B-CF5ACAC863A4}" type="datetimeFigureOut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89642-B2C7-2AA5-D57A-03A3A757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23CCD-B3ED-4D8E-35DA-816EBF22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B05F-EA9D-D64E-8808-AC742262B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8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2121-6055-B6B4-F0B3-B666CDA5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3A34A-88BB-84D1-D402-86F07B05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98D7A-4226-1C5B-56BE-E2A6DC588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3800C-8390-F40C-7E70-4A7F09A8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5978-673F-EC4C-B32B-CF5ACAC863A4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33749-8E67-5707-D4E0-B0C1A313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B1F04-71B0-E4AD-12EB-BD1C350F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B05F-EA9D-D64E-8808-AC742262B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9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D862-BE12-59D6-09C7-E9E5CBD7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7D2E0-8824-BB00-652D-8F3580A8F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35AE7-FA96-7CD9-36D3-6307CD6DB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AAA39-9E34-DBDB-5E8A-60E6B27D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5978-673F-EC4C-B32B-CF5ACAC863A4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AA28A-32C5-49C2-A7E3-8A83A469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C976D-3953-1E25-87EC-438E18C6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B05F-EA9D-D64E-8808-AC742262B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1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B2328-0BBB-A07F-8E39-59FE438D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2EB6D-5F1E-FE71-3CBC-0A346B46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B83E2-1B6B-5206-3538-10902F3CC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B5978-673F-EC4C-B32B-CF5ACAC863A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81EE-81CB-1EDB-8834-68DD4E80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0191B-97E0-4A7F-1296-E709F17CB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B05F-EA9D-D64E-8808-AC742262B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496E-8A15-BC82-1F0D-A9FE55DE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437" y="248382"/>
            <a:ext cx="2715125" cy="403309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Data Flow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272CB-D602-D279-2DDD-66473CD58E80}"/>
              </a:ext>
            </a:extLst>
          </p:cNvPr>
          <p:cNvSpPr txBox="1"/>
          <p:nvPr/>
        </p:nvSpPr>
        <p:spPr>
          <a:xfrm>
            <a:off x="1772654" y="954378"/>
            <a:ext cx="3368842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2" charset="0"/>
              </a:rPr>
              <a:t>Importing BeerAdvocate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" pitchFamily="2" charset="0"/>
              </a:rPr>
              <a:t>Import urllib.request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" pitchFamily="2" charset="0"/>
              </a:rPr>
              <a:t>Access the dataset online using the url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F0F853-3454-AD31-4DAD-CF5CA1F6F7C5}"/>
              </a:ext>
            </a:extLst>
          </p:cNvPr>
          <p:cNvCxnSpPr/>
          <p:nvPr/>
        </p:nvCxnSpPr>
        <p:spPr>
          <a:xfrm>
            <a:off x="3445043" y="1693042"/>
            <a:ext cx="0" cy="44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D2ACD4-D96A-74E3-2275-A390F508C6DE}"/>
              </a:ext>
            </a:extLst>
          </p:cNvPr>
          <p:cNvSpPr txBox="1"/>
          <p:nvPr/>
        </p:nvSpPr>
        <p:spPr>
          <a:xfrm>
            <a:off x="1772654" y="2197383"/>
            <a:ext cx="336884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2" charset="0"/>
              </a:rPr>
              <a:t>Uncompressed the compressed file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C386-4BE6-C795-24F3-129189C925F5}"/>
              </a:ext>
            </a:extLst>
          </p:cNvPr>
          <p:cNvSpPr txBox="1"/>
          <p:nvPr/>
        </p:nvSpPr>
        <p:spPr>
          <a:xfrm>
            <a:off x="1760622" y="3009501"/>
            <a:ext cx="336884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2" charset="0"/>
              </a:rPr>
              <a:t>Convert JSON into JSON-lines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" pitchFamily="2" charset="0"/>
              </a:rPr>
              <a:t>do some filtering &amp; cleaning on the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6F7883-872B-153A-B15A-640B040C9A53}"/>
              </a:ext>
            </a:extLst>
          </p:cNvPr>
          <p:cNvCxnSpPr/>
          <p:nvPr/>
        </p:nvCxnSpPr>
        <p:spPr>
          <a:xfrm>
            <a:off x="3469108" y="2505160"/>
            <a:ext cx="0" cy="44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DD1891-0ED6-3182-10F6-6D0A3DDDC424}"/>
              </a:ext>
            </a:extLst>
          </p:cNvPr>
          <p:cNvCxnSpPr/>
          <p:nvPr/>
        </p:nvCxnSpPr>
        <p:spPr>
          <a:xfrm>
            <a:off x="3469108" y="3521867"/>
            <a:ext cx="0" cy="44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89815B-4805-1BEF-F5B2-487851F2D877}"/>
              </a:ext>
            </a:extLst>
          </p:cNvPr>
          <p:cNvSpPr txBox="1"/>
          <p:nvPr/>
        </p:nvSpPr>
        <p:spPr>
          <a:xfrm>
            <a:off x="1772654" y="4037062"/>
            <a:ext cx="336884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2" charset="0"/>
              </a:rPr>
              <a:t>Set up local Spark Cluster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DF0763-63D1-3FFC-A79C-9F4983B51DEA}"/>
              </a:ext>
            </a:extLst>
          </p:cNvPr>
          <p:cNvCxnSpPr/>
          <p:nvPr/>
        </p:nvCxnSpPr>
        <p:spPr>
          <a:xfrm>
            <a:off x="3469108" y="4344839"/>
            <a:ext cx="0" cy="44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3DE22E-0705-D5F3-9705-3F5921995449}"/>
              </a:ext>
            </a:extLst>
          </p:cNvPr>
          <p:cNvSpPr txBox="1"/>
          <p:nvPr/>
        </p:nvSpPr>
        <p:spPr>
          <a:xfrm>
            <a:off x="1760622" y="4849180"/>
            <a:ext cx="336884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2" charset="0"/>
              </a:rPr>
              <a:t>Load BeerAdvocate dataset into an RDD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254354-20DE-F8FB-A3C5-DEFE34F7261A}"/>
              </a:ext>
            </a:extLst>
          </p:cNvPr>
          <p:cNvSpPr txBox="1"/>
          <p:nvPr/>
        </p:nvSpPr>
        <p:spPr>
          <a:xfrm>
            <a:off x="6677526" y="954378"/>
            <a:ext cx="3368842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2" charset="0"/>
              </a:rPr>
              <a:t>Download a set of stopwords and remove non-letters contained in a user text reviews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C94B2D-2690-B84C-6B1C-C9522265BA59}"/>
              </a:ext>
            </a:extLst>
          </p:cNvPr>
          <p:cNvCxnSpPr/>
          <p:nvPr/>
        </p:nvCxnSpPr>
        <p:spPr>
          <a:xfrm>
            <a:off x="8454191" y="1693042"/>
            <a:ext cx="0" cy="44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25E30B-7D80-CF72-0918-1C1E7FEFC91E}"/>
              </a:ext>
            </a:extLst>
          </p:cNvPr>
          <p:cNvSpPr txBox="1"/>
          <p:nvPr/>
        </p:nvSpPr>
        <p:spPr>
          <a:xfrm>
            <a:off x="6677526" y="2197382"/>
            <a:ext cx="336884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2" charset="0"/>
              </a:rPr>
              <a:t>Perform TF-IDF algorithm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B3E403-3180-0C1B-74C2-3E1762C910FA}"/>
              </a:ext>
            </a:extLst>
          </p:cNvPr>
          <p:cNvCxnSpPr/>
          <p:nvPr/>
        </p:nvCxnSpPr>
        <p:spPr>
          <a:xfrm>
            <a:off x="8470235" y="2505160"/>
            <a:ext cx="0" cy="44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73EC6D-F11C-2857-3A8C-DCEE68154703}"/>
              </a:ext>
            </a:extLst>
          </p:cNvPr>
          <p:cNvSpPr txBox="1"/>
          <p:nvPr/>
        </p:nvSpPr>
        <p:spPr>
          <a:xfrm>
            <a:off x="6677526" y="3031094"/>
            <a:ext cx="336884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2" charset="0"/>
              </a:rPr>
              <a:t>Check if data cleaning is needed before performing Cosine-similarity algorithm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94BA5E-AFB7-89CB-5E07-5C313C17EA07}"/>
              </a:ext>
            </a:extLst>
          </p:cNvPr>
          <p:cNvCxnSpPr/>
          <p:nvPr/>
        </p:nvCxnSpPr>
        <p:spPr>
          <a:xfrm>
            <a:off x="8490294" y="3554314"/>
            <a:ext cx="0" cy="44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4F1AD4-4148-239E-2B31-6EFEC73C5AD4}"/>
              </a:ext>
            </a:extLst>
          </p:cNvPr>
          <p:cNvSpPr txBox="1"/>
          <p:nvPr/>
        </p:nvSpPr>
        <p:spPr>
          <a:xfrm>
            <a:off x="6677526" y="4077534"/>
            <a:ext cx="3368841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2" charset="0"/>
              </a:rPr>
              <a:t>Extract all needed attributes for Cosine-similarity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" pitchFamily="2" charset="0"/>
              </a:rPr>
              <a:t>Beer characteristics (e.g., appearance, aroma, palate, and taste)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" pitchFamily="2" charset="0"/>
              </a:rPr>
              <a:t>Perform Cosine-similarity algorithm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FCF4DB-79CF-9D90-1068-DC7DDB0F04BF}"/>
              </a:ext>
            </a:extLst>
          </p:cNvPr>
          <p:cNvSpPr txBox="1"/>
          <p:nvPr/>
        </p:nvSpPr>
        <p:spPr>
          <a:xfrm>
            <a:off x="6677526" y="5770305"/>
            <a:ext cx="336884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2" charset="0"/>
              </a:rPr>
              <a:t>Connect TF-IDF and Cosine-similarity by its review ID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D39A53-6BD5-72EB-DC7E-6D0B96B59ACC}"/>
              </a:ext>
            </a:extLst>
          </p:cNvPr>
          <p:cNvCxnSpPr/>
          <p:nvPr/>
        </p:nvCxnSpPr>
        <p:spPr>
          <a:xfrm>
            <a:off x="8478266" y="5247085"/>
            <a:ext cx="0" cy="44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3B6A77-A4F1-DB9A-7076-FE663C784814}"/>
              </a:ext>
            </a:extLst>
          </p:cNvPr>
          <p:cNvCxnSpPr/>
          <p:nvPr/>
        </p:nvCxnSpPr>
        <p:spPr>
          <a:xfrm>
            <a:off x="3469108" y="5156957"/>
            <a:ext cx="0" cy="44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2060F4-8B70-5DCA-0E7A-1AC5CF741E39}"/>
              </a:ext>
            </a:extLst>
          </p:cNvPr>
          <p:cNvSpPr txBox="1"/>
          <p:nvPr/>
        </p:nvSpPr>
        <p:spPr>
          <a:xfrm>
            <a:off x="1772654" y="5661298"/>
            <a:ext cx="336884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2" charset="0"/>
              </a:rPr>
              <a:t>Verify the attributes of the dataset to ensure accuracy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50DC256-6A6B-5F57-2ECA-976C6E59DEAE}"/>
              </a:ext>
            </a:extLst>
          </p:cNvPr>
          <p:cNvCxnSpPr>
            <a:stCxn id="29" idx="3"/>
            <a:endCxn id="19" idx="1"/>
          </p:cNvCxnSpPr>
          <p:nvPr/>
        </p:nvCxnSpPr>
        <p:spPr>
          <a:xfrm flipV="1">
            <a:off x="5141496" y="1323710"/>
            <a:ext cx="1536030" cy="45991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49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113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Data 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Diagram</dc:title>
  <dc:creator>Moses Bernard Velano</dc:creator>
  <cp:lastModifiedBy>Moses Bernard Velano</cp:lastModifiedBy>
  <cp:revision>1</cp:revision>
  <dcterms:created xsi:type="dcterms:W3CDTF">2023-05-03T12:22:08Z</dcterms:created>
  <dcterms:modified xsi:type="dcterms:W3CDTF">2023-05-03T13:11:30Z</dcterms:modified>
</cp:coreProperties>
</file>