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39D1BC2-72A9-4975-AF82-F588D8C97A9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468D2AE-1AA0-4881-98CB-7A0C3342FD7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7/27/23 8:46:10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in USA" id="2" name="slide2">
            <a:extLst>
              <a:ext uri="{FF2B5EF4-FFF2-40B4-BE49-F238E27FC236}">
                <a16:creationId xmlns:a16="http://schemas.microsoft.com/office/drawing/2014/main" id="{7ED45CF5-69A1-4D00-A1EE-1E09D5C15E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271462"/>
            <a:ext cx="918210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2023-07-28T00:46:11Z</dcterms:created>
  <dcterms:modified xsi:type="dcterms:W3CDTF">2023-07-28T00:46:11Z</dcterms:modified>
</cp:coreProperties>
</file>