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Administrative Unit Performance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Facility, Travel, Security &amp; Safety, Inventory, Fleet, Warehouse &amp; Distribution, and Stakeholder Management</a:t>
            </a:r>
          </a:p>
          <a:p>
            <a:r>
              <a:t>Monthly KPIs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Facility Management KPIs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/>
            </a:pPr>
            <a:r>
              <a:t>• Utilities Cost Efficiency – Monthly spend vs budget</a:t>
            </a:r>
          </a:p>
          <a:p>
            <a:pPr>
              <a:defRPr sz="1400"/>
            </a:pPr>
            <a:r>
              <a:t>• Facility Uptime – % of days fully operational</a:t>
            </a:r>
          </a:p>
          <a:p>
            <a:pPr>
              <a:defRPr sz="1400"/>
            </a:pPr>
            <a:r>
              <a:t>• Preventive Maintenance Compliance – % completed</a:t>
            </a:r>
          </a:p>
          <a:p>
            <a:pPr>
              <a:defRPr sz="1400"/>
            </a:pPr>
            <a:r>
              <a:t>• Issue Resolution Time – Average time to resolve issues</a:t>
            </a:r>
          </a:p>
          <a:p>
            <a:pPr>
              <a:defRPr sz="1400"/>
            </a:pPr>
            <a:r>
              <a:t>• Safety Compliance – % inspections passed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Travel Management KPIs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/>
            </a:pPr>
            <a:r>
              <a:t>• Travel Request Turnaround – Avg. processing time</a:t>
            </a:r>
          </a:p>
          <a:p>
            <a:pPr>
              <a:defRPr sz="1400"/>
            </a:pPr>
            <a:r>
              <a:t>• Travel Cost per Trip – Actual vs budget</a:t>
            </a:r>
          </a:p>
          <a:p>
            <a:pPr>
              <a:defRPr sz="1400"/>
            </a:pPr>
            <a:r>
              <a:t>• On-Time Travel Execution – % trips executed as planned</a:t>
            </a:r>
          </a:p>
          <a:p>
            <a:pPr>
              <a:defRPr sz="1400"/>
            </a:pPr>
            <a:r>
              <a:t>• Vendor SLA Compliance – % vendors meeting SLA</a:t>
            </a:r>
          </a:p>
          <a:p>
            <a:pPr>
              <a:defRPr sz="1400"/>
            </a:pPr>
            <a:r>
              <a:t>• Staff Satisfaction – Feedback rating (1–5 scale)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&amp; Safety KPIs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/>
            </a:pPr>
            <a:r>
              <a:t>• Incident Rate – # of incidents reported</a:t>
            </a:r>
          </a:p>
          <a:p>
            <a:pPr>
              <a:defRPr sz="1400"/>
            </a:pPr>
            <a:r>
              <a:t>• Response Time – Avg. incident response time</a:t>
            </a:r>
          </a:p>
          <a:p>
            <a:pPr>
              <a:defRPr sz="1400"/>
            </a:pPr>
            <a:r>
              <a:t>• Compliance Rate – % staff trained</a:t>
            </a:r>
          </a:p>
          <a:p>
            <a:pPr>
              <a:defRPr sz="1400"/>
            </a:pPr>
            <a:r>
              <a:t>• Emergency Drill Readiness – % drills conducted</a:t>
            </a:r>
          </a:p>
          <a:p>
            <a:pPr>
              <a:defRPr sz="1400"/>
            </a:pPr>
            <a:r>
              <a:t>• Equipment Functionality – % equipment functional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Inventory &amp; Store KPIs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/>
            </a:pPr>
            <a:r>
              <a:t>• Stock Accuracy – % match physical vs records</a:t>
            </a:r>
          </a:p>
          <a:p>
            <a:pPr>
              <a:defRPr sz="1400"/>
            </a:pPr>
            <a:r>
              <a:t>• Stockout Frequency – # of stockouts</a:t>
            </a:r>
          </a:p>
          <a:p>
            <a:pPr>
              <a:defRPr sz="1400"/>
            </a:pPr>
            <a:r>
              <a:t>• Inventory Turnover Ratio – Speed of usage vs stock</a:t>
            </a:r>
          </a:p>
          <a:p>
            <a:pPr>
              <a:defRPr sz="1400"/>
            </a:pPr>
            <a:r>
              <a:t>• Waste/Shrinkage – % of lost or damaged stock</a:t>
            </a:r>
          </a:p>
          <a:p>
            <a:pPr>
              <a:defRPr sz="1400"/>
            </a:pPr>
            <a:r>
              <a:t>• Reorder Compliance – % items reordered on time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Fleet Management KPIs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/>
            </a:pPr>
            <a:r>
              <a:t>• Vehicle Uptime – % vehicles available</a:t>
            </a:r>
          </a:p>
          <a:p>
            <a:pPr>
              <a:defRPr sz="1400"/>
            </a:pPr>
            <a:r>
              <a:t>• Maintenance Compliance – % serviced on schedule</a:t>
            </a:r>
          </a:p>
          <a:p>
            <a:pPr>
              <a:defRPr sz="1400"/>
            </a:pPr>
            <a:r>
              <a:t>• Fuel Efficiency – Avg. fuel/km per vehicle</a:t>
            </a:r>
          </a:p>
          <a:p>
            <a:pPr>
              <a:defRPr sz="1400"/>
            </a:pPr>
            <a:r>
              <a:t>• Accident Rate – # accidents reported</a:t>
            </a:r>
          </a:p>
          <a:p>
            <a:pPr>
              <a:defRPr sz="1400"/>
            </a:pPr>
            <a:r>
              <a:t>• Utilization Rate – % vehicle usage vs idle time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Warehouse &amp; Distribution KPIs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/>
            </a:pPr>
            <a:r>
              <a:t>• On-Time Deliveries – % on-time</a:t>
            </a:r>
          </a:p>
          <a:p>
            <a:pPr>
              <a:defRPr sz="1400"/>
            </a:pPr>
            <a:r>
              <a:t>• Order Accuracy – % error-free deliveries</a:t>
            </a:r>
          </a:p>
          <a:p>
            <a:pPr>
              <a:defRPr sz="1400"/>
            </a:pPr>
            <a:r>
              <a:t>• Distribution Cost per Unit – Avg. logistics cost</a:t>
            </a:r>
          </a:p>
          <a:p>
            <a:pPr>
              <a:defRPr sz="1400"/>
            </a:pPr>
            <a:r>
              <a:t>• Turnaround Time – Avg. request to dispatch time</a:t>
            </a:r>
          </a:p>
          <a:p>
            <a:pPr>
              <a:defRPr sz="1400"/>
            </a:pPr>
            <a:r>
              <a:t>• Damage/Return Rate – % damaged or returned items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Stakeholder Engagement KPIs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/>
            </a:pPr>
            <a:r>
              <a:t>• Engagement Timeliness – % reports/permits on time</a:t>
            </a:r>
          </a:p>
          <a:p>
            <a:pPr>
              <a:defRPr sz="1400"/>
            </a:pPr>
            <a:r>
              <a:t>• Issue Resolution Rate – % resolved within SLA</a:t>
            </a:r>
          </a:p>
          <a:p>
            <a:pPr>
              <a:defRPr sz="1400"/>
            </a:pPr>
            <a:r>
              <a:t>• Compliance Score – % compliance with obligations</a:t>
            </a:r>
          </a:p>
          <a:p>
            <a:pPr>
              <a:defRPr sz="1400"/>
            </a:pPr>
            <a:r>
              <a:t>• Satisfaction Index – Partner/vendor ratings</a:t>
            </a:r>
          </a:p>
          <a:p>
            <a:pPr>
              <a:defRPr sz="1400"/>
            </a:pPr>
            <a:r>
              <a:t>• MoU/Contract Adherence – % agreements without breach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Cross-Cutting Efficiency KPIs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/>
            </a:pPr>
            <a:r>
              <a:t>• Cost Savings – Monthly savings achieved</a:t>
            </a:r>
          </a:p>
          <a:p>
            <a:pPr>
              <a:defRPr sz="1400"/>
            </a:pPr>
            <a:r>
              <a:t>• Staff Satisfaction Index – Admin service feedback</a:t>
            </a:r>
          </a:p>
          <a:p>
            <a:pPr>
              <a:defRPr sz="1400"/>
            </a:pPr>
            <a:r>
              <a:t>• Turnaround Time – Avg. resolution time for requests</a:t>
            </a:r>
          </a:p>
          <a:p>
            <a:pPr>
              <a:defRPr sz="1400"/>
            </a:pPr>
            <a:r>
              <a:t>• Compliance Rate – % adherence to SOPs/regulations</a:t>
            </a:r>
          </a:p>
          <a:p>
            <a:pPr>
              <a:defRPr sz="1400"/>
            </a:pPr>
            <a:r>
              <a:t>• Risk Dashboard – Open vs closed risks/issues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403</Words>
  <Application>Microsoft Office PowerPoint</Application>
  <PresentationFormat>On-screen Show (4:3)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Administrative Unit Performance Dashboard</vt:lpstr>
      <vt:lpstr>Facility Management KPIs</vt:lpstr>
      <vt:lpstr>Travel Management KPIs</vt:lpstr>
      <vt:lpstr>Security &amp; Safety KPIs</vt:lpstr>
      <vt:lpstr>Inventory &amp; Store KPIs</vt:lpstr>
      <vt:lpstr>Fleet Management KPIs</vt:lpstr>
      <vt:lpstr>Warehouse &amp; Distribution KPIs</vt:lpstr>
      <vt:lpstr>Stakeholder Engagement KPIs</vt:lpstr>
      <vt:lpstr>Cross-Cutting Efficiency KPIs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Peter Aigbe</dc:creator>
  <cp:keywords/>
  <dc:description>generated using python-pptx</dc:description>
  <cp:lastModifiedBy>Ihonre Aigbe</cp:lastModifiedBy>
  <cp:revision>1</cp:revision>
  <dcterms:created xsi:type="dcterms:W3CDTF">2013-01-27T09:14:16Z</dcterms:created>
  <dcterms:modified xsi:type="dcterms:W3CDTF">2025-08-20T17:33:04Z</dcterms:modified>
  <cp:category/>
</cp:coreProperties>
</file>