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0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D. MOSES DANIEL CHIRSTOPHER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24134080500121038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 2 - BCA - ’B’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: TBML COLLEGE/ANNAMALAI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5538" y="2428868"/>
            <a:ext cx="878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Creative coder                                   about  project  sillks  content</a:t>
            </a:r>
          </a:p>
          <a:p>
            <a:endParaRPr lang="en-US" sz="2400" dirty="0" smtClean="0"/>
          </a:p>
          <a:p>
            <a:r>
              <a:rPr lang="en-US" sz="2400" dirty="0" smtClean="0"/>
              <a:t>About Me </a:t>
            </a:r>
          </a:p>
          <a:p>
            <a:endParaRPr lang="en-US" sz="2400" dirty="0" smtClean="0"/>
          </a:p>
          <a:p>
            <a:r>
              <a:rPr lang="en-US" sz="2400" dirty="0" smtClean="0"/>
              <a:t>I am a creative developed active passicified under the include.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Projects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90746" y="1857364"/>
            <a:ext cx="9501254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Creative coder                                   about  project  sillks  content</a:t>
            </a:r>
          </a:p>
          <a:p>
            <a:endParaRPr lang="en-US" dirty="0" smtClean="0"/>
          </a:p>
          <a:p>
            <a:r>
              <a:rPr lang="en-US" dirty="0" smtClean="0"/>
              <a:t>About Me </a:t>
            </a:r>
          </a:p>
          <a:p>
            <a:endParaRPr lang="en-US" dirty="0" smtClean="0"/>
          </a:p>
          <a:p>
            <a:r>
              <a:rPr lang="en-US" dirty="0" smtClean="0"/>
              <a:t>I am a creative developed active passicified under the include.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8216" y="2000240"/>
            <a:ext cx="3217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Highlight of your project</a:t>
            </a:r>
          </a:p>
          <a:p>
            <a:r>
              <a:rPr lang="en-US" sz="2400" dirty="0" smtClean="0"/>
              <a:t>Final summary</a:t>
            </a:r>
          </a:p>
          <a:p>
            <a:r>
              <a:rPr lang="en-US" sz="2400" dirty="0" smtClean="0"/>
              <a:t>Benefits to society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81488" y="4429132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https://github.com/mosesdaniel7232-sys/Moses-12345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smtClean="0"/>
              <a:t>PROJECT  STATEMENT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9588" y="2071678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today’s digital era, traditional resumes lone are not enough to showcase skills and project effectively.  Many students and professionals lack a structured online presence to highlight their work. A digital portfolio provides an interactive and accessible platform to present achievements, skills, and experiences.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8150" y="2857496"/>
            <a:ext cx="6353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Brief summary of your project.</a:t>
            </a:r>
          </a:p>
          <a:p>
            <a:r>
              <a:rPr lang="en-US" dirty="0" smtClean="0"/>
              <a:t>-What your portfolio contains (about me ,project,  skills,  contact).</a:t>
            </a:r>
          </a:p>
          <a:p>
            <a:pPr>
              <a:buFontTx/>
              <a:buChar char="-"/>
            </a:pPr>
            <a:r>
              <a:rPr lang="en-US" dirty="0" smtClean="0"/>
              <a:t> Main idea: Showcase personal achievement. Skills, and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38150" y="1857364"/>
            <a:ext cx="6253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-students (academic projects, resumes).</a:t>
            </a:r>
          </a:p>
          <a:p>
            <a:r>
              <a:rPr lang="en-US" sz="2000" dirty="0" smtClean="0"/>
              <a:t>-Job seekers (to share with recruiters).</a:t>
            </a:r>
          </a:p>
          <a:p>
            <a:r>
              <a:rPr lang="en-US" sz="2000" dirty="0" smtClean="0"/>
              <a:t>-Freelancers (to show clients).</a:t>
            </a:r>
          </a:p>
          <a:p>
            <a:r>
              <a:rPr lang="en-US" sz="2000" dirty="0" smtClean="0"/>
              <a:t>-Professionals (to highlight experience and achievements).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167042" y="2714620"/>
            <a:ext cx="70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-HTML             Structure (pages, sections)</a:t>
            </a:r>
          </a:p>
          <a:p>
            <a:pPr>
              <a:buFontTx/>
              <a:buChar char="-"/>
            </a:pPr>
            <a:r>
              <a:rPr lang="en-US" sz="2000" dirty="0" smtClean="0"/>
              <a:t>CSS                 Styling (colors, layouts, responsiveness).</a:t>
            </a:r>
          </a:p>
          <a:p>
            <a:pPr>
              <a:buFontTx/>
              <a:buChar char="-"/>
            </a:pPr>
            <a:r>
              <a:rPr lang="en-US" sz="2000" dirty="0" smtClean="0"/>
              <a:t>JAVASCRIPT                 Interactivity (navigation menu, animations, from validation).</a:t>
            </a:r>
          </a:p>
          <a:p>
            <a:pPr>
              <a:buFontTx/>
              <a:buChar char="-"/>
            </a:pPr>
            <a:r>
              <a:rPr lang="en-US" sz="2000" dirty="0" smtClean="0"/>
              <a:t>Mention code editor (VS C ode) or CODEPEN and hosting platform (Github Pages). 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24298" y="29289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84" y="321468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67240" y="350043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81026" y="2571744"/>
            <a:ext cx="4871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Sections included:</a:t>
            </a:r>
          </a:p>
          <a:p>
            <a:pPr>
              <a:buFontTx/>
              <a:buChar char="-"/>
            </a:pPr>
            <a:r>
              <a:rPr lang="en-US" sz="2000" dirty="0" smtClean="0"/>
              <a:t>Home / About Me </a:t>
            </a:r>
          </a:p>
          <a:p>
            <a:pPr>
              <a:buFontTx/>
              <a:buChar char="-"/>
            </a:pPr>
            <a:r>
              <a:rPr lang="en-US" sz="2000" dirty="0" smtClean="0"/>
              <a:t>Projects</a:t>
            </a:r>
          </a:p>
          <a:p>
            <a:pPr>
              <a:buFontTx/>
              <a:buChar char="-"/>
            </a:pPr>
            <a:r>
              <a:rPr lang="en-US" sz="2000" dirty="0" smtClean="0"/>
              <a:t>Skills</a:t>
            </a:r>
          </a:p>
          <a:p>
            <a:pPr>
              <a:buFontTx/>
              <a:buChar char="-"/>
            </a:pPr>
            <a:r>
              <a:rPr lang="en-US" sz="2000" dirty="0" smtClean="0"/>
              <a:t>Contact</a:t>
            </a:r>
          </a:p>
          <a:p>
            <a:pPr>
              <a:buFontTx/>
              <a:buChar char="-"/>
            </a:pPr>
            <a:r>
              <a:rPr lang="en-US" sz="2000" dirty="0" smtClean="0"/>
              <a:t>Responsive layout ( mobile + desktop  view).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3902" y="2571744"/>
            <a:ext cx="47993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-Navigation bar with smooth scrolling.</a:t>
            </a:r>
          </a:p>
          <a:p>
            <a:r>
              <a:rPr lang="en-US" dirty="0" smtClean="0"/>
              <a:t>-Project showcase with images/details.</a:t>
            </a:r>
          </a:p>
          <a:p>
            <a:r>
              <a:rPr lang="en-US" dirty="0" smtClean="0"/>
              <a:t>-Interactive elements (hover effects, animations).</a:t>
            </a:r>
          </a:p>
          <a:p>
            <a:r>
              <a:rPr lang="en-US" dirty="0" smtClean="0"/>
              <a:t>-Contact form (with validation).</a:t>
            </a:r>
          </a:p>
          <a:p>
            <a:r>
              <a:rPr lang="en-US" dirty="0" smtClean="0"/>
              <a:t>-Responsive design for all 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368</Words>
  <Application>Microsoft Office PowerPoint</Application>
  <PresentationFormat>Custom</PresentationFormat>
  <Paragraphs>84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PROJECT 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31</cp:revision>
  <dcterms:created xsi:type="dcterms:W3CDTF">2024-03-29T15:07:22Z</dcterms:created>
  <dcterms:modified xsi:type="dcterms:W3CDTF">2025-08-30T06:16:14Z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