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1" r:id="rId2"/>
    <p:sldId id="274" r:id="rId3"/>
    <p:sldId id="273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Burkman" initials="jb" lastIdx="2" clrIdx="0">
    <p:extLst>
      <p:ext uri="{19B8F6BF-5375-455C-9EA6-DF929625EA0E}">
        <p15:presenceInfo xmlns:p15="http://schemas.microsoft.com/office/powerpoint/2012/main" userId="Jim Burk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7700"/>
            <a:ext cx="10058400" cy="3566160"/>
          </a:xfrm>
        </p:spPr>
        <p:txBody>
          <a:bodyPr>
            <a:normAutofit/>
          </a:bodyPr>
          <a:lstStyle/>
          <a:p>
            <a:r>
              <a:rPr lang="en-US" sz="3600" dirty="0"/>
              <a:t>Mod 08 BASH Files and Directories Homework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this homework will be key for the project</a:t>
            </a:r>
          </a:p>
          <a:p>
            <a:r>
              <a:rPr lang="en-US" dirty="0"/>
              <a:t>The goal is to read the file </a:t>
            </a:r>
            <a:r>
              <a:rPr lang="en-US" dirty="0" err="1"/>
              <a:t>fast_short.pcap</a:t>
            </a:r>
            <a:r>
              <a:rPr lang="en-US" dirty="0"/>
              <a:t> line by line and write the date, time, priority, classification, description, source IP and destination IP back as a comma delimited file named alert_data.csv.</a:t>
            </a:r>
          </a:p>
          <a:p>
            <a:r>
              <a:rPr lang="en-US" dirty="0"/>
              <a:t>As usual, read the entire assignment before starting.</a:t>
            </a:r>
          </a:p>
          <a:p>
            <a:r>
              <a:rPr lang="en-US" dirty="0"/>
              <a:t>Note that your completed script might take a couple of minutes to run.  That is expected.</a:t>
            </a:r>
          </a:p>
          <a:p>
            <a:r>
              <a:rPr lang="en-US" dirty="0"/>
              <a:t>SFTP the file </a:t>
            </a:r>
            <a:r>
              <a:rPr lang="en-US" dirty="0" err="1"/>
              <a:t>fast_short.pcap</a:t>
            </a:r>
            <a:r>
              <a:rPr lang="en-US" dirty="0"/>
              <a:t> </a:t>
            </a:r>
            <a:r>
              <a:rPr lang="en-US"/>
              <a:t>from our sftp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3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this by reading the file line by line. </a:t>
            </a:r>
          </a:p>
          <a:p>
            <a:r>
              <a:rPr lang="en-US" dirty="0"/>
              <a:t>Use string slicing and cut with a delimiter to pick out the correct values to write back.  I found it handy to do the </a:t>
            </a:r>
            <a:r>
              <a:rPr lang="en-US" dirty="0" err="1"/>
              <a:t>ip</a:t>
            </a:r>
            <a:r>
              <a:rPr lang="en-US" dirty="0"/>
              <a:t> addresses last, and changing the file input line “}” to “|” before cutting.  Trying to cut on “}” results in an error.  Cut also only works with a single character.</a:t>
            </a:r>
          </a:p>
          <a:p>
            <a:r>
              <a:rPr lang="en-US" dirty="0"/>
              <a:t>I highly encourage you to echo your variables as you go along to ensure that you are getting what you need.  You only need to print once so use a break to just test one line until you have everything parsed (then delete the break and any spare echo).  </a:t>
            </a:r>
          </a:p>
          <a:p>
            <a:r>
              <a:rPr lang="en-US" dirty="0"/>
              <a:t>Destructively write the header, then append write the data.  Echo user warnings per the demo.</a:t>
            </a:r>
          </a:p>
        </p:txBody>
      </p:sp>
    </p:spTree>
    <p:extLst>
      <p:ext uri="{BB962C8B-B14F-4D97-AF65-F5344CB8AC3E}">
        <p14:creationId xmlns:p14="http://schemas.microsoft.com/office/powerpoint/2010/main" val="26393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while processing: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when done (after screen clear):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37" t="-8844" r="9557" b="73907"/>
          <a:stretch/>
        </p:blipFill>
        <p:spPr>
          <a:xfrm>
            <a:off x="1097280" y="2288343"/>
            <a:ext cx="3469560" cy="502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44549"/>
            <a:ext cx="425826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3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2365</TotalTime>
  <Words>267</Words>
  <Application>Microsoft Macintosh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Mod 08 BASH Files and Directories Homework</vt:lpstr>
      <vt:lpstr>The Goal</vt:lpstr>
      <vt:lpstr>Basic Requirement</vt:lpstr>
      <vt:lpstr>Screen Output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Marin Martinez, Moises Cayetano</cp:lastModifiedBy>
  <cp:revision>176</cp:revision>
  <dcterms:created xsi:type="dcterms:W3CDTF">2018-01-31T19:08:51Z</dcterms:created>
  <dcterms:modified xsi:type="dcterms:W3CDTF">2023-05-15T11:53:35Z</dcterms:modified>
</cp:coreProperties>
</file>