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
  </p:notesMasterIdLst>
  <p:sldIdLst>
    <p:sldId id="271" r:id="rId2"/>
    <p:sldId id="272" r:id="rId3"/>
    <p:sldId id="27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AE48D-5B5A-4F4D-8AC0-86F6DF4E1110}"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393B3-18E6-4E4C-8D68-8EB1E509B318}" type="slidenum">
              <a:rPr lang="en-US" smtClean="0"/>
              <a:t>‹#›</a:t>
            </a:fld>
            <a:endParaRPr lang="en-US"/>
          </a:p>
        </p:txBody>
      </p:sp>
    </p:spTree>
    <p:extLst>
      <p:ext uri="{BB962C8B-B14F-4D97-AF65-F5344CB8AC3E}">
        <p14:creationId xmlns:p14="http://schemas.microsoft.com/office/powerpoint/2010/main" val="16623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42775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33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3628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40331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42546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1417BB-C52A-455A-87E9-711E577927A6}"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51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17BB-C52A-455A-87E9-711E577927A6}"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93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17BB-C52A-455A-87E9-711E577927A6}"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3141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17BB-C52A-455A-87E9-711E577927A6}"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39433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1417BB-C52A-455A-87E9-711E577927A6}" type="datetimeFigureOut">
              <a:rPr lang="en-US" smtClean="0"/>
              <a:t>2/22/2023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1602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1417BB-C52A-455A-87E9-711E577927A6}" type="datetimeFigureOut">
              <a:rPr lang="en-US" smtClean="0"/>
              <a:t>2/22/2023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7FF3C-8AB3-4915-8BD4-66D9660EBB31}" type="slidenum">
              <a:rPr lang="en-US" smtClean="0"/>
              <a:t>‹#›</a:t>
            </a:fld>
            <a:endParaRPr lang="en-US"/>
          </a:p>
        </p:txBody>
      </p:sp>
    </p:spTree>
    <p:extLst>
      <p:ext uri="{BB962C8B-B14F-4D97-AF65-F5344CB8AC3E}">
        <p14:creationId xmlns:p14="http://schemas.microsoft.com/office/powerpoint/2010/main" val="175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1417BB-C52A-455A-87E9-711E577927A6}"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8444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1417BB-C52A-455A-87E9-711E577927A6}" type="datetimeFigureOut">
              <a:rPr lang="en-US" smtClean="0"/>
              <a:t>2/22/2023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7FF3C-8AB3-4915-8BD4-66D9660EBB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Mod 05 BASH Flow Control Homework</a:t>
            </a:r>
          </a:p>
        </p:txBody>
      </p:sp>
      <p:sp>
        <p:nvSpPr>
          <p:cNvPr id="8195" name="Subtitle 2"/>
          <p:cNvSpPr>
            <a:spLocks noGrp="1"/>
          </p:cNvSpPr>
          <p:nvPr>
            <p:ph type="subTitle" idx="1"/>
          </p:nvPr>
        </p:nvSpPr>
        <p:spPr/>
        <p:txBody>
          <a:bodyPr/>
          <a:lstStyle/>
          <a:p>
            <a:r>
              <a:rPr lang="en-US" dirty="0"/>
              <a:t>Scripting Essentials</a:t>
            </a:r>
          </a:p>
          <a:p>
            <a:r>
              <a:rPr lang="en-US" dirty="0"/>
              <a:t>Dr. Burkman</a:t>
            </a:r>
          </a:p>
        </p:txBody>
      </p:sp>
    </p:spTree>
    <p:extLst>
      <p:ext uri="{BB962C8B-B14F-4D97-AF65-F5344CB8AC3E}">
        <p14:creationId xmlns:p14="http://schemas.microsoft.com/office/powerpoint/2010/main" val="288058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05 Homework</a:t>
            </a:r>
          </a:p>
        </p:txBody>
      </p:sp>
      <p:sp>
        <p:nvSpPr>
          <p:cNvPr id="3" name="Content Placeholder 2"/>
          <p:cNvSpPr>
            <a:spLocks noGrp="1"/>
          </p:cNvSpPr>
          <p:nvPr>
            <p:ph idx="1"/>
          </p:nvPr>
        </p:nvSpPr>
        <p:spPr/>
        <p:txBody>
          <a:bodyPr>
            <a:normAutofit/>
          </a:bodyPr>
          <a:lstStyle/>
          <a:p>
            <a:r>
              <a:rPr lang="en-US" dirty="0"/>
              <a:t>Name your script Mod05Homework.sh.</a:t>
            </a:r>
          </a:p>
          <a:p>
            <a:r>
              <a:rPr lang="en-US" dirty="0"/>
              <a:t>You are making a script to purchase a soda.  Your user can enter 5 for a nickel, 10 for a dime, and 25 for a quarter (Explain these choices to them).  Ensure that they can only enter these amounts using if/</a:t>
            </a:r>
            <a:r>
              <a:rPr lang="en-US" dirty="0" err="1"/>
              <a:t>elif</a:t>
            </a:r>
            <a:r>
              <a:rPr lang="en-US" dirty="0"/>
              <a:t>/</a:t>
            </a:r>
            <a:r>
              <a:rPr lang="en-US" dirty="0" err="1"/>
              <a:t>elif</a:t>
            </a:r>
            <a:r>
              <a:rPr lang="en-US" dirty="0"/>
              <a:t>/else</a:t>
            </a:r>
          </a:p>
          <a:p>
            <a:r>
              <a:rPr lang="en-US" dirty="0"/>
              <a:t>The base price of a soda is $1.00, but we'll set a random price prior to each soda purchase.  We will vary the price by 0, 5, 10 or 15 cents in either direction from $1.00.</a:t>
            </a:r>
          </a:p>
          <a:p>
            <a:r>
              <a:rPr lang="en-US" dirty="0"/>
              <a:t>Remember your shebang, name and “Mod 05 Homework” at the top of your script.</a:t>
            </a:r>
          </a:p>
        </p:txBody>
      </p:sp>
    </p:spTree>
    <p:extLst>
      <p:ext uri="{BB962C8B-B14F-4D97-AF65-F5344CB8AC3E}">
        <p14:creationId xmlns:p14="http://schemas.microsoft.com/office/powerpoint/2010/main" val="6286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05 Homework</a:t>
            </a:r>
          </a:p>
        </p:txBody>
      </p:sp>
      <p:sp>
        <p:nvSpPr>
          <p:cNvPr id="3" name="Content Placeholder 2"/>
          <p:cNvSpPr>
            <a:spLocks noGrp="1"/>
          </p:cNvSpPr>
          <p:nvPr>
            <p:ph idx="1"/>
          </p:nvPr>
        </p:nvSpPr>
        <p:spPr/>
        <p:txBody>
          <a:bodyPr/>
          <a:lstStyle/>
          <a:p>
            <a:r>
              <a:rPr lang="en-US" dirty="0"/>
              <a:t>Remember, you can only use the tools and methods that I've explicitly covered in class (that includes tutorials and homework assignments).  This isn't a test to see if you can "do it somehow", but rather you are demonstrating to me that you can master these basics.  Everything needed for our assignments and projects will have been covered in class.</a:t>
            </a:r>
          </a:p>
          <a:p>
            <a:r>
              <a:rPr lang="en-US" dirty="0"/>
              <a:t>Use my solution for the Mod  01 Homework as the base for this assignment.  Our focus is on porting </a:t>
            </a:r>
            <a:r>
              <a:rPr lang="en-US"/>
              <a:t>from Python to BASH now.</a:t>
            </a:r>
            <a:endParaRPr lang="en-US" dirty="0"/>
          </a:p>
          <a:p>
            <a:r>
              <a:rPr lang="en-US" dirty="0"/>
              <a:t>You must do your own work!  Use your own descriptive variable names.  Never use my stupid dummy variable names in your script.  Ensure that your script runs and looks exactly like my script.</a:t>
            </a:r>
          </a:p>
          <a:p>
            <a:r>
              <a:rPr lang="en-US" dirty="0"/>
              <a:t>See the video for sample output.</a:t>
            </a:r>
          </a:p>
        </p:txBody>
      </p:sp>
    </p:spTree>
    <p:extLst>
      <p:ext uri="{BB962C8B-B14F-4D97-AF65-F5344CB8AC3E}">
        <p14:creationId xmlns:p14="http://schemas.microsoft.com/office/powerpoint/2010/main" val="9039922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274</Words>
  <Application>Microsoft Office PowerPoint</Application>
  <PresentationFormat>Widescreen</PresentationFormat>
  <Paragraphs>14</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Calibri Light</vt:lpstr>
      <vt:lpstr>Retrospect</vt:lpstr>
      <vt:lpstr>Mod 05 BASH Flow Control Homework</vt:lpstr>
      <vt:lpstr>Mod 05 Homework</vt:lpstr>
      <vt:lpstr>Mod 05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2021-01-20T20:12:32Z</dcterms:created>
  <dcterms:modified xsi:type="dcterms:W3CDTF">2023-02-22T21:17:19Z</dcterms:modified>
</cp:coreProperties>
</file>