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97EF-9E0E-4309-AA8F-9F572245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2F9C-AE57-4230-832C-63B04A5B4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C18A-6EF4-46D0-BF98-E9AA5B1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6F2A-C8E7-4221-BC64-79F2BAA4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B753-1CDF-4545-8316-20A2499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0238-D2B3-4081-B25F-B6A1DF49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D18D-6059-41DF-BF8A-A988DBF2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C704-24A5-4811-A0FC-1D28B033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8217-9CE0-4BD1-840F-692C047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2C22-DBAF-40F9-97AF-C3E0D0E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FA4F-0BC3-4773-9094-B19A18D21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BAABD-782D-40D2-B9F5-8BD0DCD56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BDD6-121F-43FD-955C-A7C044E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FDB0-A3BE-4399-A9CD-E9235934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F404-666D-4C61-966B-763A1EFB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B1F-2F2C-4550-A887-2A04B112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B73C-EAE3-4C36-B717-7D997E35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0064-E7E8-484E-85BC-88EB063A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7043-C02E-494E-AA4A-88746C71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C6AC-A983-4557-BD2B-EAF3B4C1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1FA-2B46-4E40-8AEC-29F74894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C711-C5D0-4DAD-BD74-1AAB269F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F443-58EA-491F-9CDE-E4C05D70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4D33-2473-4433-8412-093421D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45CA-48B1-4D21-9899-4DCFB81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D55D-BCA1-41E3-8404-77F65390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A29D-8F4C-42E3-B417-A123A9E4A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E8298-D572-4655-A1F6-3A5CEFAE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7846-20F2-45FE-A851-25CCE479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EBDE-EB41-44DF-8515-ADE26756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3858-A77D-4C08-8D76-B07E582A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079D-4919-47CA-BE1F-B709247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F618A-AD68-4005-9F78-B6B58DDE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1E48-BC60-47AF-9F9F-9364E67F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4DB20-25DC-49CD-800A-EBAC5ABF4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602C8-889D-4105-A981-00A934AA2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22ADE-A1C5-4C1D-A371-9B06D63F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B5FAE-CEF5-413B-B816-6FA50CFE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21618-0BA1-467A-AB43-62CEA026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DCD9-9492-401E-A84A-EB482A97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B62C-D315-4972-BEE5-1DA1027B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F0E-7DEF-4279-9289-C8109D63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884C-16F7-4A1A-A18E-2E215B2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AEAFB-37B3-43A8-928F-B0AE4B38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E9C8-A376-46A1-9B70-ACE3204E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FB7C-F5D6-4F05-8718-AF07F64A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A9B9-CF92-4569-B4A3-05779E85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C62D-24D3-4382-BDC0-17CB90BF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0B0D0-0F0D-4EEF-A2ED-71B32F4F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A98F-F560-4F49-8FDB-62BBDA17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5739-F0CC-40DC-B342-97D2B915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8A4E-7EC9-4BBD-9074-151A74E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C5A-8DE5-42D3-981F-AEBAE8A2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82907-3153-472D-84F5-469B67629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4C20-4BFE-4875-98C5-F75E0A7F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D422-D506-4B66-8B83-4460A815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AC54-525C-487A-A3C7-FC25D545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5A7B-67B7-4BF3-ACF3-C2E0F61E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04103-9DAD-42AE-B1A9-458CED9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50097-FF4D-40F9-A6C8-EE08691E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CEF5-0C13-4D1B-89A3-3C045E733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0AF9-C524-4430-831C-9434C005A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A83E-0F85-44CC-A173-55B2F09B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56F-D8C4-4952-A121-36406A561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D3A5-E8D4-4645-A602-2217D0A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 Learning objectives – Module 3 and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Beginning LP modeling</a:t>
            </a:r>
          </a:p>
          <a:p>
            <a:r>
              <a:rPr lang="en-US" dirty="0"/>
              <a:t>Finding graphical solutions</a:t>
            </a:r>
          </a:p>
          <a:p>
            <a:pPr lvl="1"/>
            <a:r>
              <a:rPr lang="en-US" dirty="0"/>
              <a:t>How to graph constraints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Ratio</a:t>
            </a:r>
          </a:p>
          <a:p>
            <a:pPr lvl="1"/>
            <a:r>
              <a:rPr lang="en-US" dirty="0"/>
              <a:t>Find feasible region</a:t>
            </a:r>
          </a:p>
          <a:p>
            <a:pPr lvl="1"/>
            <a:r>
              <a:rPr lang="en-US" dirty="0"/>
              <a:t>How to find extreme points algebraically</a:t>
            </a:r>
          </a:p>
          <a:p>
            <a:pPr lvl="2"/>
            <a:r>
              <a:rPr lang="en-US" dirty="0"/>
              <a:t>Can’t just guess</a:t>
            </a:r>
          </a:p>
          <a:p>
            <a:pPr lvl="2"/>
            <a:r>
              <a:rPr lang="en-US" dirty="0"/>
              <a:t>Use of algebra/substitution</a:t>
            </a:r>
          </a:p>
          <a:p>
            <a:pPr lvl="1"/>
            <a:r>
              <a:rPr lang="en-US" dirty="0"/>
              <a:t>How to evaluate </a:t>
            </a:r>
          </a:p>
          <a:p>
            <a:pPr lvl="2"/>
            <a:r>
              <a:rPr lang="en-US" dirty="0"/>
              <a:t>Use of objective function</a:t>
            </a:r>
          </a:p>
          <a:p>
            <a:pPr lvl="1"/>
            <a:r>
              <a:rPr lang="en-US" dirty="0"/>
              <a:t>How to identify binding and non-binding constraints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CP2 Material – 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6 – Solver</a:t>
            </a:r>
          </a:p>
          <a:p>
            <a:pPr lvl="1"/>
            <a:r>
              <a:rPr lang="en-US" dirty="0"/>
              <a:t>Solver using Row/Column Form template</a:t>
            </a:r>
          </a:p>
          <a:p>
            <a:pPr lvl="1"/>
            <a:r>
              <a:rPr lang="en-US" dirty="0"/>
              <a:t>EXCEL </a:t>
            </a:r>
          </a:p>
          <a:p>
            <a:pPr lvl="2"/>
            <a:r>
              <a:rPr lang="en-US" dirty="0" err="1"/>
              <a:t>Sumproduct</a:t>
            </a:r>
            <a:endParaRPr lang="en-US" dirty="0"/>
          </a:p>
          <a:p>
            <a:pPr lvl="2"/>
            <a:r>
              <a:rPr lang="en-US" dirty="0"/>
              <a:t>Relative vs. Absolute Cell references</a:t>
            </a:r>
          </a:p>
          <a:p>
            <a:r>
              <a:rPr lang="en-US" dirty="0"/>
              <a:t>Module 8 – LP Modeling “growth”</a:t>
            </a:r>
          </a:p>
          <a:p>
            <a:pPr lvl="1"/>
            <a:r>
              <a:rPr lang="en-US" dirty="0"/>
              <a:t>Combinations</a:t>
            </a:r>
          </a:p>
          <a:p>
            <a:pPr lvl="1"/>
            <a:r>
              <a:rPr lang="en-US" dirty="0"/>
              <a:t>Ratios</a:t>
            </a:r>
          </a:p>
          <a:p>
            <a:pPr lvl="1"/>
            <a:r>
              <a:rPr lang="en-US" dirty="0"/>
              <a:t>Weighted averages</a:t>
            </a:r>
          </a:p>
          <a:p>
            <a:pPr lvl="1"/>
            <a:r>
              <a:rPr lang="en-US" dirty="0"/>
              <a:t>Integers – Module 9 Interlude</a:t>
            </a:r>
          </a:p>
          <a:p>
            <a:r>
              <a:rPr lang="en-US" dirty="0"/>
              <a:t>Module 10 – LP Modeling “growth” – Blending models</a:t>
            </a:r>
          </a:p>
          <a:p>
            <a:pPr lvl="1"/>
            <a:r>
              <a:rPr lang="en-US" dirty="0"/>
              <a:t>Solver – Matrix style template</a:t>
            </a:r>
          </a:p>
        </p:txBody>
      </p:sp>
    </p:spTree>
    <p:extLst>
      <p:ext uri="{BB962C8B-B14F-4D97-AF65-F5344CB8AC3E}">
        <p14:creationId xmlns:p14="http://schemas.microsoft.com/office/powerpoint/2010/main" val="29260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CP3 Material – 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11 – Supply Chain Models</a:t>
            </a:r>
          </a:p>
          <a:p>
            <a:pPr lvl="1"/>
            <a:r>
              <a:rPr lang="en-US" u="sng" dirty="0"/>
              <a:t>Transportation</a:t>
            </a:r>
          </a:p>
          <a:p>
            <a:pPr lvl="1"/>
            <a:r>
              <a:rPr lang="en-US" dirty="0"/>
              <a:t>Transshipment</a:t>
            </a:r>
          </a:p>
          <a:p>
            <a:pPr lvl="1"/>
            <a:r>
              <a:rPr lang="en-US" u="sng" dirty="0"/>
              <a:t>Assignment  </a:t>
            </a:r>
          </a:p>
          <a:p>
            <a:pPr lvl="2"/>
            <a:r>
              <a:rPr lang="en-US" dirty="0"/>
              <a:t>Special case of Transportation  (Assign X to Y optimally). </a:t>
            </a:r>
          </a:p>
          <a:p>
            <a:pPr lvl="2"/>
            <a:r>
              <a:rPr lang="en-US" dirty="0"/>
              <a:t>Dip feet into Module 12 – Binary Variables</a:t>
            </a:r>
          </a:p>
          <a:p>
            <a:pPr lvl="1"/>
            <a:r>
              <a:rPr lang="en-US" dirty="0"/>
              <a:t>Getting things from where they are to where they are needed.  </a:t>
            </a:r>
          </a:p>
          <a:p>
            <a:r>
              <a:rPr lang="en-US" dirty="0"/>
              <a:t>Build on top of concepts mastered in CP2 Material</a:t>
            </a:r>
          </a:p>
        </p:txBody>
      </p:sp>
    </p:spTree>
    <p:extLst>
      <p:ext uri="{BB962C8B-B14F-4D97-AF65-F5344CB8AC3E}">
        <p14:creationId xmlns:p14="http://schemas.microsoft.com/office/powerpoint/2010/main" val="37795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CP4 Material – 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12 – Binary Variables </a:t>
            </a:r>
          </a:p>
          <a:p>
            <a:pPr lvl="1"/>
            <a:r>
              <a:rPr lang="en-US" dirty="0"/>
              <a:t>Quick run through of various application areas (builds on top of Assignment type models)</a:t>
            </a:r>
          </a:p>
          <a:p>
            <a:pPr lvl="1"/>
            <a:r>
              <a:rPr lang="en-US" dirty="0"/>
              <a:t>(not covered) Module 12.5 – Linking variables</a:t>
            </a:r>
          </a:p>
          <a:p>
            <a:r>
              <a:rPr lang="en-US" dirty="0"/>
              <a:t>Module 13 – Network Models</a:t>
            </a:r>
          </a:p>
          <a:p>
            <a:pPr lvl="1"/>
            <a:r>
              <a:rPr lang="en-US" dirty="0"/>
              <a:t>Shortest Route</a:t>
            </a:r>
          </a:p>
          <a:p>
            <a:pPr lvl="1"/>
            <a:r>
              <a:rPr lang="en-US" dirty="0"/>
              <a:t>Maximum Flow</a:t>
            </a:r>
          </a:p>
          <a:p>
            <a:pPr lvl="1"/>
            <a:r>
              <a:rPr lang="en-US" dirty="0"/>
              <a:t>Generalized cases of supply chain models</a:t>
            </a:r>
          </a:p>
          <a:p>
            <a:pPr lvl="1"/>
            <a:r>
              <a:rPr lang="en-US" dirty="0"/>
              <a:t>Still getting things from where they are to where they are needed.  </a:t>
            </a:r>
          </a:p>
          <a:p>
            <a:r>
              <a:rPr lang="en-US" dirty="0"/>
              <a:t>Build on top of concepts mastered in CP3 Material</a:t>
            </a:r>
          </a:p>
        </p:txBody>
      </p:sp>
    </p:spTree>
    <p:extLst>
      <p:ext uri="{BB962C8B-B14F-4D97-AF65-F5344CB8AC3E}">
        <p14:creationId xmlns:p14="http://schemas.microsoft.com/office/powerpoint/2010/main" val="210121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CP1 Learning objectives – Module 3 and 5</vt:lpstr>
      <vt:lpstr>CP2 Material – Learning Objectives</vt:lpstr>
      <vt:lpstr>CP3 Material – Learning Objectives</vt:lpstr>
      <vt:lpstr>CP4 Material – 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 Learning objectives – Module 3 and 5</dc:title>
  <dc:creator>Wilson, Rick</dc:creator>
  <cp:lastModifiedBy>Wilson, Rick</cp:lastModifiedBy>
  <cp:revision>1</cp:revision>
  <dcterms:created xsi:type="dcterms:W3CDTF">2020-06-03T17:34:00Z</dcterms:created>
  <dcterms:modified xsi:type="dcterms:W3CDTF">2020-06-03T17:34:29Z</dcterms:modified>
</cp:coreProperties>
</file>