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sldIdLst>
    <p:sldId id="271" r:id="rId2"/>
    <p:sldId id="29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73" r:id="rId13"/>
    <p:sldId id="274" r:id="rId14"/>
    <p:sldId id="276" r:id="rId15"/>
    <p:sldId id="275" r:id="rId16"/>
    <p:sldId id="277" r:id="rId17"/>
    <p:sldId id="278" r:id="rId18"/>
    <p:sldId id="295" r:id="rId19"/>
    <p:sldId id="296" r:id="rId20"/>
    <p:sldId id="294" r:id="rId21"/>
    <p:sldId id="280" r:id="rId22"/>
    <p:sldId id="298" r:id="rId23"/>
    <p:sldId id="29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AE48D-5B5A-4F4D-8AC0-86F6DF4E111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393B3-18E6-4E4C-8D68-8EB1E509B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E90E9-6E09-455F-8C3D-25A78B742B1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3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5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1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1417BB-C52A-455A-87E9-711E577927A6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A7FF3C-8AB3-4915-8BD4-66D9660EBB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sisfun.com/operation-order-pemda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Mod 01 Python Flow Control</a:t>
            </a:r>
            <a:endParaRPr lang="en-US" sz="5400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Scripting Essentials</a:t>
            </a:r>
          </a:p>
          <a:p>
            <a:r>
              <a:rPr lang="en-US" dirty="0" smtClean="0"/>
              <a:t>Dr. Burkman</a:t>
            </a:r>
          </a:p>
        </p:txBody>
      </p:sp>
    </p:spTree>
    <p:extLst>
      <p:ext uri="{BB962C8B-B14F-4D97-AF65-F5344CB8AC3E}">
        <p14:creationId xmlns:p14="http://schemas.microsoft.com/office/powerpoint/2010/main" val="2880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documents on all the functions at once: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elp(</a:t>
            </a:r>
            <a:r>
              <a:rPr lang="en-US" dirty="0" err="1" smtClean="0"/>
              <a:t>module_name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list all available functions in the module:</a:t>
            </a:r>
          </a:p>
          <a:p>
            <a:pPr lvl="1"/>
            <a:r>
              <a:rPr lang="en-US" dirty="0" err="1" smtClean="0"/>
              <a:t>dir</a:t>
            </a:r>
            <a:r>
              <a:rPr lang="en-US" dirty="0" smtClean="0"/>
              <a:t>(</a:t>
            </a:r>
            <a:r>
              <a:rPr lang="en-US" dirty="0" err="1" smtClean="0"/>
              <a:t>module_name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70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3183" y="1737360"/>
            <a:ext cx="10058400" cy="4023360"/>
          </a:xfrm>
        </p:spPr>
        <p:txBody>
          <a:bodyPr/>
          <a:lstStyle/>
          <a:p>
            <a:r>
              <a:rPr lang="en-US" dirty="0" smtClean="0"/>
              <a:t>Give this a try in </a:t>
            </a:r>
            <a:r>
              <a:rPr lang="en-US" smtClean="0"/>
              <a:t>a </a:t>
            </a:r>
            <a:r>
              <a:rPr lang="en-US" smtClean="0"/>
              <a:t>script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63540" y="217577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This program says hello and asks for my name</a:t>
            </a:r>
          </a:p>
          <a:p>
            <a:endParaRPr lang="en-US" dirty="0"/>
          </a:p>
          <a:p>
            <a:r>
              <a:rPr lang="en-US" dirty="0"/>
              <a:t>print('Hello world!')</a:t>
            </a:r>
          </a:p>
          <a:p>
            <a:r>
              <a:rPr lang="en-US" dirty="0"/>
              <a:t>print('What is your name?')  #ask for their name</a:t>
            </a:r>
          </a:p>
          <a:p>
            <a:r>
              <a:rPr lang="en-US" dirty="0" err="1"/>
              <a:t>myName</a:t>
            </a:r>
            <a:r>
              <a:rPr lang="en-US" dirty="0"/>
              <a:t> = input()</a:t>
            </a:r>
          </a:p>
          <a:p>
            <a:r>
              <a:rPr lang="en-US" dirty="0"/>
              <a:t>print('It is good to meet you, ' + </a:t>
            </a:r>
            <a:r>
              <a:rPr lang="en-US" dirty="0" err="1"/>
              <a:t>myName</a:t>
            </a:r>
            <a:r>
              <a:rPr lang="en-US" dirty="0"/>
              <a:t>)</a:t>
            </a:r>
          </a:p>
          <a:p>
            <a:r>
              <a:rPr lang="en-US" dirty="0"/>
              <a:t>print('The length of your name is:')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myName</a:t>
            </a:r>
            <a:r>
              <a:rPr lang="en-US" dirty="0"/>
              <a:t>))</a:t>
            </a:r>
          </a:p>
          <a:p>
            <a:r>
              <a:rPr lang="en-US" dirty="0"/>
              <a:t>print('What is your age?')  #ask for their age</a:t>
            </a:r>
          </a:p>
          <a:p>
            <a:r>
              <a:rPr lang="en-US" dirty="0" err="1"/>
              <a:t>myAge</a:t>
            </a:r>
            <a:r>
              <a:rPr lang="en-US" dirty="0"/>
              <a:t> = input()</a:t>
            </a:r>
          </a:p>
          <a:p>
            <a:r>
              <a:rPr lang="en-US" dirty="0"/>
              <a:t>print('You will be '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myAge</a:t>
            </a:r>
            <a:r>
              <a:rPr lang="en-US" dirty="0"/>
              <a:t>) + 1) + ' in a year.')</a:t>
            </a:r>
          </a:p>
        </p:txBody>
      </p:sp>
    </p:spTree>
    <p:extLst>
      <p:ext uri="{BB962C8B-B14F-4D97-AF65-F5344CB8AC3E}">
        <p14:creationId xmlns:p14="http://schemas.microsoft.com/office/powerpoint/2010/main" val="157253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variables can be True or False (capitalization just like that)</a:t>
            </a:r>
          </a:p>
          <a:p>
            <a:r>
              <a:rPr lang="en-US" dirty="0" smtClean="0"/>
              <a:t>Other comparison Operators:</a:t>
            </a:r>
          </a:p>
          <a:p>
            <a:pPr lvl="1"/>
            <a:r>
              <a:rPr lang="en-US" dirty="0" smtClean="0"/>
              <a:t>Remember, = assigns a value to a variable, == checks to see if two things are equal in value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39" y="3227142"/>
            <a:ext cx="3830830" cy="2641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27" y="3964262"/>
            <a:ext cx="1695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operators work like you’d expect</a:t>
            </a:r>
          </a:p>
          <a:p>
            <a:pPr lvl="1"/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NOT</a:t>
            </a:r>
          </a:p>
          <a:p>
            <a:r>
              <a:rPr lang="en-US" dirty="0" smtClean="0"/>
              <a:t>In order of precedence:  NOT, AND, OR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92" y="3745019"/>
            <a:ext cx="3076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1884268"/>
            <a:ext cx="10058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general form of IF statements is:</a:t>
            </a:r>
          </a:p>
          <a:p>
            <a:endParaRPr lang="en-US" dirty="0"/>
          </a:p>
          <a:p>
            <a:r>
              <a:rPr lang="en-US" dirty="0" smtClean="0"/>
              <a:t>If &lt;condition&gt;:</a:t>
            </a:r>
          </a:p>
          <a:p>
            <a:r>
              <a:rPr lang="en-US" dirty="0"/>
              <a:t> </a:t>
            </a:r>
            <a:r>
              <a:rPr lang="en-US" dirty="0" smtClean="0"/>
              <a:t>   &lt;clause&gt;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&lt;condition&gt;:</a:t>
            </a:r>
          </a:p>
          <a:p>
            <a:r>
              <a:rPr lang="en-US" dirty="0"/>
              <a:t> </a:t>
            </a:r>
            <a:r>
              <a:rPr lang="en-US" dirty="0" smtClean="0"/>
              <a:t>   &lt;clause&gt;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/>
              <a:t> </a:t>
            </a:r>
            <a:r>
              <a:rPr lang="en-US" dirty="0" smtClean="0"/>
              <a:t>   &lt;clause&gt;</a:t>
            </a:r>
          </a:p>
          <a:p>
            <a:endParaRPr lang="en-US" dirty="0"/>
          </a:p>
          <a:p>
            <a:r>
              <a:rPr lang="en-US" dirty="0" smtClean="0"/>
              <a:t>A condition is anything that evaluates to True or False.  A clause is the action to be performed.</a:t>
            </a:r>
          </a:p>
          <a:p>
            <a:r>
              <a:rPr lang="en-US" dirty="0" smtClean="0"/>
              <a:t>A variable MUST be initialized prior to using it in an evaluation.  Meaning it must have been given some value.</a:t>
            </a:r>
            <a:endParaRPr lang="en-US" dirty="0"/>
          </a:p>
          <a:p>
            <a:r>
              <a:rPr lang="en-US" dirty="0" smtClean="0"/>
              <a:t>The order of statements matter as they are processed top to bottom.  </a:t>
            </a:r>
            <a:r>
              <a:rPr lang="en-US" dirty="0" err="1" smtClean="0"/>
              <a:t>elifs</a:t>
            </a:r>
            <a:r>
              <a:rPr lang="en-US" dirty="0" smtClean="0"/>
              <a:t> may not execute but else will if nothing else does.</a:t>
            </a:r>
          </a:p>
        </p:txBody>
      </p:sp>
    </p:spTree>
    <p:extLst>
      <p:ext uri="{BB962C8B-B14F-4D97-AF65-F5344CB8AC3E}">
        <p14:creationId xmlns:p14="http://schemas.microsoft.com/office/powerpoint/2010/main" val="2254489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uses blocks</a:t>
            </a:r>
          </a:p>
          <a:p>
            <a:pPr lvl="1"/>
            <a:r>
              <a:rPr lang="en-US" dirty="0" smtClean="0"/>
              <a:t>Blocks begin when indentation increases</a:t>
            </a:r>
          </a:p>
          <a:p>
            <a:pPr lvl="1"/>
            <a:r>
              <a:rPr lang="en-US" dirty="0" smtClean="0"/>
              <a:t>Blocks can contain other blocks</a:t>
            </a:r>
          </a:p>
          <a:p>
            <a:pPr lvl="1"/>
            <a:r>
              <a:rPr lang="en-US" dirty="0" smtClean="0"/>
              <a:t>Blocks end when indentation decreases to zero or to a containing block’s indentation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72532"/>
            <a:ext cx="3133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as a script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97280" y="1981936"/>
            <a:ext cx="76093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my_var</a:t>
            </a:r>
            <a:r>
              <a:rPr lang="en-US" dirty="0"/>
              <a:t> = input('Enter a number greater than zero: ') #Nicer way of doing input</a:t>
            </a:r>
          </a:p>
          <a:p>
            <a:r>
              <a:rPr lang="en-US" dirty="0"/>
              <a:t>if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my_var</a:t>
            </a:r>
            <a:r>
              <a:rPr lang="en-US" dirty="0"/>
              <a:t>) &lt; 5:</a:t>
            </a:r>
          </a:p>
          <a:p>
            <a:r>
              <a:rPr lang="en-US" dirty="0"/>
              <a:t>    print ('Less than five')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my_var</a:t>
            </a:r>
            <a:r>
              <a:rPr lang="en-US" dirty="0"/>
              <a:t>) &lt; 10:</a:t>
            </a:r>
          </a:p>
          <a:p>
            <a:r>
              <a:rPr lang="en-US" dirty="0"/>
              <a:t>    print ('Less than ten but greater than five')</a:t>
            </a:r>
          </a:p>
          <a:p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my_var</a:t>
            </a:r>
            <a:r>
              <a:rPr lang="en-US" dirty="0"/>
              <a:t>) &lt;= 20:</a:t>
            </a:r>
          </a:p>
          <a:p>
            <a:r>
              <a:rPr lang="en-US" dirty="0"/>
              <a:t>    print ('Between 10 and 20')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 ('Larger than 20')</a:t>
            </a:r>
          </a:p>
        </p:txBody>
      </p:sp>
    </p:spTree>
    <p:extLst>
      <p:ext uri="{BB962C8B-B14F-4D97-AF65-F5344CB8AC3E}">
        <p14:creationId xmlns:p14="http://schemas.microsoft.com/office/powerpoint/2010/main" val="259362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84268"/>
            <a:ext cx="1005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general form of While statements is:</a:t>
            </a:r>
          </a:p>
          <a:p>
            <a:endParaRPr lang="en-US" dirty="0"/>
          </a:p>
          <a:p>
            <a:r>
              <a:rPr lang="en-US" dirty="0" smtClean="0"/>
              <a:t>while &lt;condition&gt;:</a:t>
            </a:r>
          </a:p>
          <a:p>
            <a:r>
              <a:rPr lang="en-US" dirty="0"/>
              <a:t> </a:t>
            </a:r>
            <a:r>
              <a:rPr lang="en-US" dirty="0" smtClean="0"/>
              <a:t>   &lt;clause&gt;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Spam here is being used as a </a:t>
            </a:r>
            <a:r>
              <a:rPr lang="en-US" u="sng" dirty="0" smtClean="0"/>
              <a:t>counter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997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68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Cleaner Way of Using Counters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2820"/>
            <a:ext cx="96869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8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True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code will run forever (or until you ctrl-C stop it)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True has to be capitalized.  You could do the same thing with while 1==1, or any statement that will always evaluate to True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23756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while True:</a:t>
            </a:r>
          </a:p>
          <a:p>
            <a:r>
              <a:rPr lang="en-US" dirty="0"/>
              <a:t>    name = input('Please type your name: ')</a:t>
            </a:r>
          </a:p>
          <a:p>
            <a:r>
              <a:rPr lang="en-US" dirty="0"/>
              <a:t>    print(name)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6224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module you will learn the basic Python components to control the flow of your script.</a:t>
            </a:r>
          </a:p>
          <a:p>
            <a:pPr lvl="1"/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BREAK/CONTINUE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stops the loop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7280" y="26028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while 1==1:</a:t>
            </a:r>
          </a:p>
          <a:p>
            <a:r>
              <a:rPr lang="en-US" dirty="0"/>
              <a:t>    name = input('Please type your name: ')</a:t>
            </a:r>
          </a:p>
          <a:p>
            <a:r>
              <a:rPr lang="en-US" dirty="0"/>
              <a:t>    print(name)</a:t>
            </a:r>
          </a:p>
          <a:p>
            <a:r>
              <a:rPr lang="en-US" dirty="0"/>
              <a:t>    break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29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forces program flow to the condition check at the top of the block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97280" y="245277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while True:</a:t>
            </a:r>
          </a:p>
          <a:p>
            <a:r>
              <a:rPr lang="en-US" dirty="0"/>
              <a:t>    name=input('Who are you? ')</a:t>
            </a:r>
          </a:p>
          <a:p>
            <a:r>
              <a:rPr lang="en-US" dirty="0"/>
              <a:t>    if name != 'Joe':</a:t>
            </a:r>
          </a:p>
          <a:p>
            <a:r>
              <a:rPr lang="en-US" dirty="0"/>
              <a:t>        continue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print('Hello Joe.  What is the password?')</a:t>
            </a:r>
          </a:p>
          <a:p>
            <a:r>
              <a:rPr lang="en-US" dirty="0"/>
              <a:t>        password=input()</a:t>
            </a:r>
          </a:p>
          <a:p>
            <a:r>
              <a:rPr lang="en-US" dirty="0"/>
              <a:t>        if password == 'swordfish':</a:t>
            </a:r>
          </a:p>
          <a:p>
            <a:r>
              <a:rPr lang="en-US" dirty="0"/>
              <a:t>            print('Access Granted')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print('Access Denied')</a:t>
            </a:r>
          </a:p>
        </p:txBody>
      </p:sp>
    </p:spTree>
    <p:extLst>
      <p:ext uri="{BB962C8B-B14F-4D97-AF65-F5344CB8AC3E}">
        <p14:creationId xmlns:p14="http://schemas.microsoft.com/office/powerpoint/2010/main" val="323300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and CONTINUE work in FOR loops, where continue goes to the next value and break stops the loop.  Break and continue only work in While loops and For loops.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86064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print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*2)</a:t>
            </a:r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*2 &gt; 4:</a:t>
            </a:r>
          </a:p>
          <a:p>
            <a:r>
              <a:rPr lang="en-US" dirty="0"/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127203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 Range can take three values:  (start, stop, step).  Negative values can be used.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24697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range(5,-5, -1):</a:t>
            </a:r>
          </a:p>
          <a:p>
            <a:r>
              <a:rPr lang="en-US" dirty="0"/>
              <a:t>    print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54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import sys, you can stop a program with </a:t>
            </a:r>
            <a:r>
              <a:rPr lang="en-US" dirty="0" err="1" smtClean="0"/>
              <a:t>sys.exit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70325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sys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 print('Type exit to exit')</a:t>
            </a:r>
          </a:p>
          <a:p>
            <a:r>
              <a:rPr lang="en-US" dirty="0"/>
              <a:t>    response = input()</a:t>
            </a:r>
          </a:p>
          <a:p>
            <a:r>
              <a:rPr lang="en-US" dirty="0"/>
              <a:t>    if response == 'exit':</a:t>
            </a:r>
          </a:p>
          <a:p>
            <a:r>
              <a:rPr lang="en-US" dirty="0"/>
              <a:t>        </a:t>
            </a:r>
            <a:r>
              <a:rPr lang="en-US" dirty="0" err="1"/>
              <a:t>sys.exit</a:t>
            </a:r>
            <a:r>
              <a:rPr lang="en-US" dirty="0"/>
              <a:t>()</a:t>
            </a:r>
          </a:p>
          <a:p>
            <a:r>
              <a:rPr lang="en-US" dirty="0"/>
              <a:t>    print('You typed ' + response + '.')</a:t>
            </a:r>
          </a:p>
        </p:txBody>
      </p:sp>
    </p:spTree>
    <p:extLst>
      <p:ext uri="{BB962C8B-B14F-4D97-AF65-F5344CB8AC3E}">
        <p14:creationId xmlns:p14="http://schemas.microsoft.com/office/powerpoint/2010/main" val="10916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with an operator make up an expression</a:t>
            </a:r>
          </a:p>
          <a:p>
            <a:pPr lvl="1"/>
            <a:r>
              <a:rPr lang="en-US" dirty="0" smtClean="0"/>
              <a:t>2 + 2 is an expression</a:t>
            </a:r>
          </a:p>
          <a:p>
            <a:r>
              <a:rPr lang="en-US" dirty="0" smtClean="0"/>
              <a:t>Basic Python math operators (and they adhere to </a:t>
            </a:r>
            <a:r>
              <a:rPr lang="en-US" dirty="0" smtClean="0">
                <a:hlinkClick r:id="rId2"/>
              </a:rPr>
              <a:t>PEMDAS</a:t>
            </a:r>
            <a:r>
              <a:rPr lang="en-US" dirty="0" smtClean="0"/>
              <a:t>):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914" y="3036371"/>
            <a:ext cx="7537132" cy="31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common data types are about what you expect.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can use “ or ‘ in matching pairs around text, but be consistent.  A nice approach is to use “ if there is a ‘ in your text (“Jim’s Garage”) otherwise stick with ‘ (‘The Garage of Jim’)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30" y="2595935"/>
            <a:ext cx="8267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+ means two things:</a:t>
            </a:r>
          </a:p>
          <a:p>
            <a:pPr lvl="1"/>
            <a:r>
              <a:rPr lang="en-US" dirty="0" smtClean="0"/>
              <a:t>It adds numbers (5 + 2)</a:t>
            </a:r>
          </a:p>
          <a:p>
            <a:pPr lvl="1"/>
            <a:r>
              <a:rPr lang="en-US" dirty="0" smtClean="0"/>
              <a:t>It concatenates strings (‘Jim ‘ + ‘and ‘ + ‘Nita’)</a:t>
            </a:r>
          </a:p>
          <a:p>
            <a:r>
              <a:rPr lang="en-US" dirty="0" smtClean="0"/>
              <a:t>Using * means two things:</a:t>
            </a:r>
          </a:p>
          <a:p>
            <a:pPr lvl="1"/>
            <a:r>
              <a:rPr lang="en-US" dirty="0" smtClean="0"/>
              <a:t>It multiplies numbers (5 * 2)</a:t>
            </a:r>
          </a:p>
          <a:p>
            <a:pPr lvl="1"/>
            <a:r>
              <a:rPr lang="en-US" dirty="0" smtClean="0"/>
              <a:t>It replicates a string (‘ha’ * 5)</a:t>
            </a:r>
          </a:p>
        </p:txBody>
      </p:sp>
    </p:spTree>
    <p:extLst>
      <p:ext uri="{BB962C8B-B14F-4D97-AF65-F5344CB8AC3E}">
        <p14:creationId xmlns:p14="http://schemas.microsoft.com/office/powerpoint/2010/main" val="39505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don’t need initialized before use, they are created when assigned a value</a:t>
            </a:r>
          </a:p>
          <a:p>
            <a:pPr lvl="1"/>
            <a:r>
              <a:rPr lang="en-US" dirty="0" smtClean="0"/>
              <a:t>Assigning a new value to a variable overwrites the old value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559" y="3158362"/>
            <a:ext cx="3543300" cy="2038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29712"/>
            <a:ext cx="30289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must:</a:t>
            </a:r>
          </a:p>
          <a:p>
            <a:pPr lvl="1"/>
            <a:r>
              <a:rPr lang="en-US" dirty="0" smtClean="0"/>
              <a:t>Be only one word</a:t>
            </a:r>
          </a:p>
          <a:p>
            <a:pPr lvl="1"/>
            <a:r>
              <a:rPr lang="en-US" dirty="0" smtClean="0"/>
              <a:t>Use only letters, numbers and _</a:t>
            </a:r>
          </a:p>
          <a:p>
            <a:pPr lvl="1"/>
            <a:r>
              <a:rPr lang="en-US" dirty="0" smtClean="0"/>
              <a:t>Cannot begin with a number</a:t>
            </a:r>
          </a:p>
          <a:p>
            <a:r>
              <a:rPr lang="en-US" dirty="0" smtClean="0"/>
              <a:t>Variables are case sensitive!</a:t>
            </a:r>
          </a:p>
          <a:p>
            <a:r>
              <a:rPr lang="en-US" dirty="0" smtClean="0"/>
              <a:t>Python convention now is to write functions and variable names in lowercase, with words separated by underscores</a:t>
            </a:r>
          </a:p>
          <a:p>
            <a:pPr lvl="1"/>
            <a:r>
              <a:rPr lang="en-US" dirty="0" err="1" smtClean="0"/>
              <a:t>dog_name</a:t>
            </a:r>
            <a:r>
              <a:rPr lang="en-US" dirty="0" smtClean="0"/>
              <a:t>, </a:t>
            </a:r>
            <a:r>
              <a:rPr lang="en-US" dirty="0" err="1" smtClean="0"/>
              <a:t>alert_output</a:t>
            </a:r>
            <a:endParaRPr lang="en-US" dirty="0" smtClean="0"/>
          </a:p>
          <a:p>
            <a:pPr lvl="2"/>
            <a:r>
              <a:rPr lang="en-US" dirty="0" err="1" smtClean="0"/>
              <a:t>mixedCase</a:t>
            </a:r>
            <a:r>
              <a:rPr lang="en-US" dirty="0" smtClean="0"/>
              <a:t> should only be used in existing code to preserve the style.  </a:t>
            </a:r>
            <a:r>
              <a:rPr lang="en-US" dirty="0" err="1" smtClean="0"/>
              <a:t>CamelCase</a:t>
            </a:r>
            <a:r>
              <a:rPr lang="en-US" dirty="0" smtClean="0"/>
              <a:t> isn’t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cannot concatenate strings and number, so you have to convert the number to a string</a:t>
            </a:r>
          </a:p>
          <a:p>
            <a:pPr lvl="1"/>
            <a:r>
              <a:rPr lang="en-US" dirty="0" err="1" smtClean="0"/>
              <a:t>Str</a:t>
            </a:r>
            <a:r>
              <a:rPr lang="en-US" dirty="0" smtClean="0"/>
              <a:t>(29)</a:t>
            </a:r>
          </a:p>
          <a:p>
            <a:pPr lvl="1"/>
            <a:r>
              <a:rPr lang="en-US" dirty="0" smtClean="0"/>
              <a:t>Input always inputs a string!</a:t>
            </a:r>
          </a:p>
          <a:p>
            <a:r>
              <a:rPr lang="en-US" dirty="0" smtClean="0"/>
              <a:t>You can </a:t>
            </a:r>
            <a:r>
              <a:rPr lang="en-US" dirty="0" smtClean="0">
                <a:solidFill>
                  <a:srgbClr val="FF0000"/>
                </a:solidFill>
              </a:rPr>
              <a:t>also convert numbers stored </a:t>
            </a:r>
            <a:r>
              <a:rPr lang="en-US" dirty="0" smtClean="0"/>
              <a:t>as text to </a:t>
            </a:r>
            <a:r>
              <a:rPr lang="en-US" dirty="0" err="1" smtClean="0"/>
              <a:t>int</a:t>
            </a:r>
            <a:r>
              <a:rPr lang="en-US" dirty="0"/>
              <a:t> </a:t>
            </a:r>
            <a:r>
              <a:rPr lang="en-US" dirty="0" smtClean="0"/>
              <a:t>or float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546406"/>
            <a:ext cx="2352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comes with a standard library that provides many modules</a:t>
            </a:r>
          </a:p>
          <a:p>
            <a:pPr lvl="1"/>
            <a:r>
              <a:rPr lang="en-US" dirty="0">
                <a:hlinkClick r:id="rId2"/>
              </a:rPr>
              <a:t>https://docs.python.org/2/library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 example, to make a random number we’d need to import the random module before using it (we generally do all imports at the top of the script):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8148" y="3489263"/>
            <a:ext cx="2799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/>
              <a:t>random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random.randint</a:t>
            </a:r>
            <a:r>
              <a:rPr lang="en-US" dirty="0" smtClean="0"/>
              <a:t>(1,10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262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1084</Words>
  <Application>Microsoft Office PowerPoint</Application>
  <PresentationFormat>Widescreen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Mod 01 Python Flow Control</vt:lpstr>
      <vt:lpstr>Learning Objectives</vt:lpstr>
      <vt:lpstr>Python Basics</vt:lpstr>
      <vt:lpstr>Python Basics</vt:lpstr>
      <vt:lpstr>Python Basics</vt:lpstr>
      <vt:lpstr>Python Basics</vt:lpstr>
      <vt:lpstr>Python Basics</vt:lpstr>
      <vt:lpstr>Python Basics</vt:lpstr>
      <vt:lpstr>Understanding Modules</vt:lpstr>
      <vt:lpstr>Understanding Modules</vt:lpstr>
      <vt:lpstr>Python Basics</vt:lpstr>
      <vt:lpstr>Boolean Variables</vt:lpstr>
      <vt:lpstr>Boolean Operators</vt:lpstr>
      <vt:lpstr>IF Statements</vt:lpstr>
      <vt:lpstr>Python Blocks</vt:lpstr>
      <vt:lpstr>Try this as a script</vt:lpstr>
      <vt:lpstr>WHILE Loops</vt:lpstr>
      <vt:lpstr>A Cleaner Way of Using Counters</vt:lpstr>
      <vt:lpstr>While True</vt:lpstr>
      <vt:lpstr>Break</vt:lpstr>
      <vt:lpstr>Continue</vt:lpstr>
      <vt:lpstr>FOR Loops</vt:lpstr>
      <vt:lpstr>FOR Loops</vt:lpstr>
      <vt:lpstr>Program 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2021-01-20T20:18:11Z</dcterms:created>
  <dcterms:modified xsi:type="dcterms:W3CDTF">2021-01-20T21:27:44Z</dcterms:modified>
</cp:coreProperties>
</file>