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tlcl2" TargetMode="External"/><Relationship Id="rId2" Type="http://schemas.openxmlformats.org/officeDocument/2006/relationships/hyperlink" Target="http://linuxcommand.org/tlcl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ldp.org/LDP/Bash-Beginners-Guide/html/sect_07_01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BASH Flow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956138"/>
            <a:ext cx="297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[[ statement ]]; then</a:t>
            </a:r>
          </a:p>
          <a:p>
            <a:r>
              <a:rPr lang="en-US" dirty="0"/>
              <a:t>	do these things</a:t>
            </a:r>
          </a:p>
          <a:p>
            <a:r>
              <a:rPr lang="en-US" dirty="0" err="1"/>
              <a:t>elif</a:t>
            </a:r>
            <a:r>
              <a:rPr lang="en-US" dirty="0"/>
              <a:t> [[ statement ]];then</a:t>
            </a:r>
          </a:p>
          <a:p>
            <a:r>
              <a:rPr lang="en-US" dirty="0"/>
              <a:t>	do these things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do these things</a:t>
            </a:r>
          </a:p>
          <a:p>
            <a:r>
              <a:rPr lang="en-US" dirty="0"/>
              <a:t>fi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0" y="5562600"/>
            <a:ext cx="726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works without indenting but that’s poor readability.  Don’t be that person.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2362051"/>
            <a:ext cx="338184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6500" y="2005737"/>
            <a:ext cx="144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true;</a:t>
            </a:r>
          </a:p>
          <a:p>
            <a:r>
              <a:rPr lang="en-US" dirty="0"/>
              <a:t>do</a:t>
            </a:r>
          </a:p>
          <a:p>
            <a:endParaRPr lang="en-US" dirty="0"/>
          </a:p>
          <a:p>
            <a:r>
              <a:rPr lang="en-US" dirty="0"/>
              <a:t>code stuff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46" y="1928705"/>
            <a:ext cx="3373554" cy="36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74" y="5095239"/>
            <a:ext cx="4267796" cy="112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74" y="2099293"/>
            <a:ext cx="388674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27943"/>
            <a:ext cx="4496427" cy="232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1439"/>
            <a:ext cx="314368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1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result to a variable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type dog=($cat + $mouse)</a:t>
            </a:r>
          </a:p>
          <a:p>
            <a:r>
              <a:rPr lang="en-US" dirty="0"/>
              <a:t>You have to type dog=$(($cat + $mouse))</a:t>
            </a:r>
          </a:p>
          <a:p>
            <a:r>
              <a:rPr lang="en-US" dirty="0"/>
              <a:t>You cannot type dog += 1</a:t>
            </a:r>
          </a:p>
          <a:p>
            <a:r>
              <a:rPr lang="en-US" dirty="0"/>
              <a:t>You have to type dog=$(($dog + 1))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38717"/>
            <a:ext cx="2576223" cy="19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random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will grab you a random integer.  You can just type echo $RANDOM at a command prompt.  You cannot specific a lower or upper bounds, though.  So we have to take the modulus of that random number.</a:t>
            </a:r>
          </a:p>
          <a:p>
            <a:r>
              <a:rPr lang="en-US" dirty="0"/>
              <a:t>Mod 7 of a number will give us the integer amount remaining after dividing that number by 7.  So values might be 0, 1, 2, 3, 4, 5 or 6.  That’s how we can get values between 0 and 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92468"/>
            <a:ext cx="2712408" cy="107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39" y="3692468"/>
            <a:ext cx="2893487" cy="23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random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wanted values between 5 and 10, I’d need to generate values 0 through 5 and add 5.  So mod 6 will give me values 0 through 5.  So..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236"/>
            <a:ext cx="3141282" cy="134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654236"/>
            <a:ext cx="4566014" cy="34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2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random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83834"/>
            <a:ext cx="10058400" cy="4023360"/>
          </a:xfrm>
        </p:spPr>
        <p:txBody>
          <a:bodyPr/>
          <a:lstStyle/>
          <a:p>
            <a:r>
              <a:rPr lang="en-US" dirty="0"/>
              <a:t>If I want numbers from -5 to 5 then I’ll need to generate numbers from 0 to 10 and subtract 5.  Mod 11 will get me numbers from 0 to 10, so..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89157"/>
            <a:ext cx="3116739" cy="1144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97" y="2589157"/>
            <a:ext cx="452500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5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random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I want to multiply that result by 2: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4373"/>
            <a:ext cx="2657846" cy="743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30535"/>
            <a:ext cx="3711689" cy="25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random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I could take it in two steps: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2756"/>
            <a:ext cx="2743533" cy="1260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57414"/>
            <a:ext cx="4357421" cy="22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books if you are planning to use Linux and BASH:</a:t>
            </a:r>
          </a:p>
          <a:p>
            <a:pPr lvl="1"/>
            <a:r>
              <a:rPr lang="en-US" dirty="0">
                <a:hlinkClick r:id="rId2"/>
              </a:rPr>
              <a:t>http://linuxcommand.org/tlcl.php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https://nostarch.com/tlcl2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79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cover a couple more concepts in the video tutorial this time so be sure to watch that and code along with 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6654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{0..10..2}</a:t>
            </a:r>
          </a:p>
          <a:p>
            <a:r>
              <a:rPr lang="en-US" dirty="0"/>
              <a:t>  do </a:t>
            </a:r>
          </a:p>
          <a:p>
            <a:r>
              <a:rPr lang="en-US" dirty="0"/>
              <a:t>     echo "Welcome $</a:t>
            </a:r>
            <a:r>
              <a:rPr lang="en-US" dirty="0" err="1"/>
              <a:t>i</a:t>
            </a:r>
            <a:r>
              <a:rPr lang="en-US" dirty="0"/>
              <a:t> times"</a:t>
            </a:r>
          </a:p>
          <a:p>
            <a:r>
              <a:rPr lang="en-US" dirty="0"/>
              <a:t> done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1428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cat=15</a:t>
            </a:r>
          </a:p>
          <a:p>
            <a:r>
              <a:rPr lang="en-US" dirty="0"/>
              <a:t>for (( c=1; c&lt;=$cat; </a:t>
            </a:r>
            <a:r>
              <a:rPr lang="en-US" dirty="0" err="1"/>
              <a:t>c++</a:t>
            </a:r>
            <a:r>
              <a:rPr lang="en-US" dirty="0"/>
              <a:t> ))  or c--</a:t>
            </a:r>
          </a:p>
          <a:p>
            <a:r>
              <a:rPr lang="en-US" dirty="0"/>
              <a:t>do  </a:t>
            </a:r>
          </a:p>
          <a:p>
            <a:r>
              <a:rPr lang="en-US" dirty="0"/>
              <a:t>   echo "Welcome $c times"</a:t>
            </a:r>
          </a:p>
          <a:p>
            <a:r>
              <a:rPr lang="en-US" dirty="0"/>
              <a:t>done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6591" y="2665493"/>
            <a:ext cx="231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int</a:t>
            </a:r>
            <a:r>
              <a:rPr lang="en-US" dirty="0"/>
              <a:t> check</a:t>
            </a:r>
          </a:p>
          <a:p>
            <a:r>
              <a:rPr lang="en-US" dirty="0"/>
              <a:t>[[ $</a:t>
            </a:r>
            <a:r>
              <a:rPr lang="en-US" dirty="0" err="1"/>
              <a:t>var</a:t>
            </a:r>
            <a:r>
              <a:rPr lang="en-US" dirty="0"/>
              <a:t> =~ ^[+-]?[0-9] ]]</a:t>
            </a:r>
          </a:p>
        </p:txBody>
      </p:sp>
    </p:spTree>
    <p:extLst>
      <p:ext uri="{BB962C8B-B14F-4D97-AF65-F5344CB8AC3E}">
        <p14:creationId xmlns:p14="http://schemas.microsoft.com/office/powerpoint/2010/main" val="333390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Nano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Ctrl-6 to set mark</a:t>
            </a:r>
          </a:p>
          <a:p>
            <a:r>
              <a:rPr lang="en-US" dirty="0"/>
              <a:t>Alt-6 to end mark</a:t>
            </a:r>
          </a:p>
          <a:p>
            <a:r>
              <a:rPr lang="en-US" dirty="0" err="1"/>
              <a:t>Ctlr</a:t>
            </a:r>
            <a:r>
              <a:rPr lang="en-US" dirty="0"/>
              <a:t>-U to paste</a:t>
            </a:r>
          </a:p>
          <a:p>
            <a:r>
              <a:rPr lang="en-US" dirty="0"/>
              <a:t>Alt U to undo</a:t>
            </a:r>
          </a:p>
          <a:p>
            <a:r>
              <a:rPr lang="en-US" dirty="0"/>
              <a:t>Alt E to redo</a:t>
            </a:r>
          </a:p>
          <a:p>
            <a:r>
              <a:rPr lang="en-US" dirty="0"/>
              <a:t>Hold shift, use arrows to highlight</a:t>
            </a:r>
          </a:p>
          <a:p>
            <a:pPr lvl="1"/>
            <a:r>
              <a:rPr lang="en-US" dirty="0"/>
              <a:t>Then Alt ^ to copy</a:t>
            </a:r>
          </a:p>
          <a:p>
            <a:pPr lvl="1"/>
            <a:r>
              <a:rPr lang="en-US" dirty="0" err="1"/>
              <a:t>Ctl</a:t>
            </a:r>
            <a:r>
              <a:rPr lang="en-US"/>
              <a:t>-U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3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here is on elements required to complete our scripts.</a:t>
            </a:r>
          </a:p>
          <a:p>
            <a:r>
              <a:rPr lang="en-US" dirty="0"/>
              <a:t>Nano &lt;filename.sh&gt; to make the file and open the editor</a:t>
            </a:r>
          </a:p>
          <a:p>
            <a:r>
              <a:rPr lang="en-US" dirty="0"/>
              <a:t>#! /bin/</a:t>
            </a:r>
            <a:r>
              <a:rPr lang="en-US" dirty="0" err="1"/>
              <a:t>sh</a:t>
            </a:r>
            <a:r>
              <a:rPr lang="en-US" dirty="0"/>
              <a:t> first line (this is the shebang)</a:t>
            </a:r>
          </a:p>
          <a:p>
            <a:r>
              <a:rPr lang="en-US" dirty="0"/>
              <a:t>Ctrl x to exit, y to save, enter</a:t>
            </a:r>
          </a:p>
          <a:p>
            <a:r>
              <a:rPr lang="en-US" dirty="0" err="1"/>
              <a:t>Chmod</a:t>
            </a:r>
            <a:r>
              <a:rPr lang="en-US" dirty="0"/>
              <a:t> 750 &lt;filename.sh&gt; to make the script executable</a:t>
            </a:r>
          </a:p>
          <a:p>
            <a:r>
              <a:rPr lang="en-US" dirty="0"/>
              <a:t>./&lt;filename.sh&gt; to execute the script</a:t>
            </a:r>
          </a:p>
          <a:p>
            <a:r>
              <a:rPr lang="en-US" dirty="0"/>
              <a:t>Tip: after entering some commands you can scroll through them with the up/down arrow keys on your keyboard</a:t>
            </a:r>
          </a:p>
          <a:p>
            <a:r>
              <a:rPr lang="en-US" dirty="0"/>
              <a:t>Tip:  Precision is key with BASH.  One errant space will end you.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7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output to the screen with echo.  </a:t>
            </a:r>
          </a:p>
          <a:p>
            <a:pPr lvl="1"/>
            <a:r>
              <a:rPr lang="en-US" dirty="0"/>
              <a:t>Text goes in double quotes.  </a:t>
            </a:r>
          </a:p>
          <a:p>
            <a:pPr lvl="1"/>
            <a:r>
              <a:rPr lang="en-US" dirty="0"/>
              <a:t>Variables in the double quotes will show their values.</a:t>
            </a:r>
          </a:p>
          <a:p>
            <a:pPr lvl="1"/>
            <a:r>
              <a:rPr lang="en-US" dirty="0"/>
              <a:t>Spaces, new lines etc. will print out (echo –e)</a:t>
            </a:r>
          </a:p>
          <a:p>
            <a:pPr lvl="1"/>
            <a:r>
              <a:rPr lang="en-US" dirty="0"/>
              <a:t>echo by itself will make a blank line</a:t>
            </a:r>
          </a:p>
          <a:p>
            <a:pPr lvl="1"/>
            <a:r>
              <a:rPr lang="en-US" dirty="0"/>
              <a:t>echo –e if you want to use \n</a:t>
            </a:r>
          </a:p>
          <a:p>
            <a:pPr lvl="1"/>
            <a:endParaRPr lang="en-US" dirty="0"/>
          </a:p>
          <a:p>
            <a:r>
              <a:rPr lang="en-US" dirty="0"/>
              <a:t>Comment lines by putting # </a:t>
            </a:r>
            <a:r>
              <a:rPr lang="en-US"/>
              <a:t>in front </a:t>
            </a:r>
            <a:r>
              <a:rPr lang="en-US" dirty="0"/>
              <a:t>of the line</a:t>
            </a:r>
          </a:p>
          <a:p>
            <a:r>
              <a:rPr lang="en-US" dirty="0"/>
              <a:t>Clear will clear the screen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1841332"/>
            <a:ext cx="4030980" cy="4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data from the user with the read command.  We use –p for the prompt, and put the variable name at the end.</a:t>
            </a:r>
          </a:p>
          <a:p>
            <a:pPr lvl="1"/>
            <a:r>
              <a:rPr lang="en-US" dirty="0"/>
              <a:t>Note:  variables are assigned without using $.  But we reference variables with $.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2884"/>
            <a:ext cx="6345082" cy="13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cannot be a space between the variable name and the value: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285974"/>
            <a:ext cx="3500120" cy="9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PowerShell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eq</a:t>
            </a:r>
            <a:r>
              <a:rPr lang="en-US" dirty="0"/>
              <a:t>, -</a:t>
            </a:r>
            <a:r>
              <a:rPr lang="en-US" dirty="0" err="1"/>
              <a:t>ge</a:t>
            </a:r>
            <a:r>
              <a:rPr lang="en-US" dirty="0"/>
              <a:t>, -</a:t>
            </a:r>
            <a:r>
              <a:rPr lang="en-US" dirty="0" err="1"/>
              <a:t>gt</a:t>
            </a:r>
            <a:r>
              <a:rPr lang="en-US" dirty="0"/>
              <a:t>, -le, -</a:t>
            </a:r>
            <a:r>
              <a:rPr lang="en-US" dirty="0" err="1"/>
              <a:t>lt</a:t>
            </a:r>
            <a:r>
              <a:rPr lang="en-US" dirty="0"/>
              <a:t>, -ne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|| or</a:t>
            </a:r>
          </a:p>
          <a:p>
            <a:pPr lvl="1"/>
            <a:r>
              <a:rPr lang="en-US" dirty="0"/>
              <a:t>&amp;&amp; and</a:t>
            </a:r>
          </a:p>
        </p:txBody>
      </p:sp>
    </p:spTree>
    <p:extLst>
      <p:ext uri="{BB962C8B-B14F-4D97-AF65-F5344CB8AC3E}">
        <p14:creationId xmlns:p14="http://schemas.microsoft.com/office/powerpoint/2010/main" val="118617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  <a:p>
            <a:pPr lvl="1"/>
            <a:r>
              <a:rPr lang="en-US" dirty="0"/>
              <a:t>For variables that have values that don’t change, put them in upper case</a:t>
            </a:r>
          </a:p>
          <a:p>
            <a:pPr lvl="2"/>
            <a:r>
              <a:rPr lang="en-US" dirty="0"/>
              <a:t>YEAR=2020</a:t>
            </a:r>
          </a:p>
          <a:p>
            <a:pPr lvl="1"/>
            <a:r>
              <a:rPr lang="en-US" dirty="0"/>
              <a:t>All other variables just be consistent</a:t>
            </a:r>
          </a:p>
          <a:p>
            <a:pPr lvl="2"/>
            <a:r>
              <a:rPr lang="en-US" dirty="0"/>
              <a:t>my_name</a:t>
            </a:r>
          </a:p>
          <a:p>
            <a:pPr lvl="2"/>
            <a:r>
              <a:rPr lang="en-US" dirty="0"/>
              <a:t>myName</a:t>
            </a:r>
          </a:p>
          <a:p>
            <a:pPr lvl="2"/>
            <a:r>
              <a:rPr lang="en-US" dirty="0"/>
              <a:t>MyName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5869094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http://tldp.org/LDP/Bash-Beginners-Guide/html/sect_07_01.html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39436"/>
            <a:ext cx="2392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[[ statement ]]; then</a:t>
            </a:r>
          </a:p>
          <a:p>
            <a:r>
              <a:rPr lang="en-US" dirty="0"/>
              <a:t>	do these things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do these things</a:t>
            </a:r>
          </a:p>
          <a:p>
            <a:r>
              <a:rPr lang="en-US" dirty="0"/>
              <a:t>fi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3920358"/>
            <a:ext cx="894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has to be spaces on either side of the condition being checked by the IF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41" y="1839436"/>
            <a:ext cx="336279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3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2157</TotalTime>
  <Words>806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BASH Flow Control</vt:lpstr>
      <vt:lpstr>BASH Flow Control</vt:lpstr>
      <vt:lpstr>BASH Flow Control</vt:lpstr>
      <vt:lpstr>Writing Output</vt:lpstr>
      <vt:lpstr>Getting User Data</vt:lpstr>
      <vt:lpstr>Assigning values to variables</vt:lpstr>
      <vt:lpstr>Numeric Comparisons</vt:lpstr>
      <vt:lpstr>Conventions</vt:lpstr>
      <vt:lpstr>IF Statements</vt:lpstr>
      <vt:lpstr>IF Statements</vt:lpstr>
      <vt:lpstr>While</vt:lpstr>
      <vt:lpstr>While</vt:lpstr>
      <vt:lpstr>While</vt:lpstr>
      <vt:lpstr>Adding the result to a variable </vt:lpstr>
      <vt:lpstr>Getting random values</vt:lpstr>
      <vt:lpstr>Getting random values</vt:lpstr>
      <vt:lpstr>Getting random values</vt:lpstr>
      <vt:lpstr>Getting random values</vt:lpstr>
      <vt:lpstr>Getting random values</vt:lpstr>
      <vt:lpstr>More in Tutorial</vt:lpstr>
      <vt:lpstr>Nano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</cp:lastModifiedBy>
  <cp:revision>106</cp:revision>
  <dcterms:created xsi:type="dcterms:W3CDTF">2018-06-23T17:14:33Z</dcterms:created>
  <dcterms:modified xsi:type="dcterms:W3CDTF">2023-02-22T21:19:27Z</dcterms:modified>
</cp:coreProperties>
</file>