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4" r:id="rId2"/>
    <p:sldId id="299" r:id="rId3"/>
    <p:sldId id="307" r:id="rId4"/>
    <p:sldId id="300" r:id="rId5"/>
    <p:sldId id="301" r:id="rId6"/>
    <p:sldId id="308" r:id="rId7"/>
    <p:sldId id="270" r:id="rId8"/>
    <p:sldId id="271" r:id="rId9"/>
    <p:sldId id="269" r:id="rId10"/>
    <p:sldId id="273" r:id="rId11"/>
    <p:sldId id="272" r:id="rId12"/>
    <p:sldId id="302" r:id="rId13"/>
    <p:sldId id="303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9CBE6-4933-43ED-A1E8-570BEBF95F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FAA2-A30A-4C11-A712-36093E6A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E90E9-6E09-455F-8C3D-25A78B742B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0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5A697E-3AFA-40F5-A3ED-120A220B57A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E3E137-4676-48DB-9E02-3D08068DB7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6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Management/New-Item?view=powershell-5.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microsoft.powershell.archive/expand-archive?view=powershell-7.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Management/New-Item?view=powershell-5.1" TargetMode="External"/><Relationship Id="rId2" Type="http://schemas.openxmlformats.org/officeDocument/2006/relationships/hyperlink" Target="https://docs.microsoft.com/en-us/powershell/module/microsoft.powershell.management/test-path?view=powershell-5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PowerShell </a:t>
            </a:r>
            <a:r>
              <a:rPr lang="en-US" sz="5400" dirty="0"/>
              <a:t>Files and Directories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</p:txBody>
      </p:sp>
    </p:spTree>
    <p:extLst>
      <p:ext uri="{BB962C8B-B14F-4D97-AF65-F5344CB8AC3E}">
        <p14:creationId xmlns:p14="http://schemas.microsoft.com/office/powerpoint/2010/main" val="329620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New-Item to make an </a:t>
            </a:r>
            <a:r>
              <a:rPr lang="en-US" dirty="0" err="1"/>
              <a:t>ItemType</a:t>
            </a:r>
            <a:r>
              <a:rPr lang="en-US" dirty="0"/>
              <a:t>.  File and Directory are common data types, but there are more, and many switches you can use</a:t>
            </a:r>
          </a:p>
          <a:p>
            <a:pPr lvl="1"/>
            <a:r>
              <a:rPr lang="en-US" dirty="0">
                <a:hlinkClick r:id="rId2"/>
              </a:rPr>
              <a:t>https://docs.microsoft.com/en-us/powershell/module/Microsoft.PowerShell.Management/New-Item?view=powershell-5.1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also just use </a:t>
            </a:r>
            <a:r>
              <a:rPr lang="en-US" dirty="0" err="1"/>
              <a:t>mkdir</a:t>
            </a:r>
            <a:r>
              <a:rPr lang="en-US" dirty="0"/>
              <a:t> to make a new directory.  That’s my favorite.  In fact most of those BASH / command line commands will work.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1" y="3318805"/>
            <a:ext cx="1005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"C:\Users\Burkman\Desktop\bunny\bunny.txt"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bunny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File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bunny.txt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"C:\Users\Burkman\Desktop\bunny\bunny.txt" </a:t>
            </a:r>
          </a:p>
        </p:txBody>
      </p:sp>
    </p:spTree>
    <p:extLst>
      <p:ext uri="{BB962C8B-B14F-4D97-AF65-F5344CB8AC3E}">
        <p14:creationId xmlns:p14="http://schemas.microsoft.com/office/powerpoint/2010/main" val="79629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Unwanted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things returns some execution report data.  We can stop this by piping our work through Out-Null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564752"/>
            <a:ext cx="1005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"C:\Users\Burkman\Desktop\bunny\bunny.txt"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bunny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ItemType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bunny.txt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"C:\Users\Burkman\Desktop\bunny\bunny.txt" </a:t>
            </a:r>
          </a:p>
        </p:txBody>
      </p:sp>
    </p:spTree>
    <p:extLst>
      <p:ext uri="{BB962C8B-B14F-4D97-AF65-F5344CB8AC3E}">
        <p14:creationId xmlns:p14="http://schemas.microsoft.com/office/powerpoint/2010/main" val="250561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 Using Get-Content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53810-0A89-419F-A110-395044E2AED8}"/>
              </a:ext>
            </a:extLst>
          </p:cNvPr>
          <p:cNvSpPr txBox="1"/>
          <p:nvPr/>
        </p:nvSpPr>
        <p:spPr>
          <a:xfrm>
            <a:off x="1097279" y="1937941"/>
            <a:ext cx="92574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#make path to the user desktop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env:UserName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"\Desktop"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".\vkissoff.txt"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$line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$line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01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Line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.</a:t>
            </a:r>
            <a:r>
              <a:rPr lang="en-US" dirty="0" err="1"/>
              <a:t>readcount</a:t>
            </a:r>
            <a:r>
              <a:rPr lang="en-US" dirty="0"/>
              <a:t> and IF to skip one or more rows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15383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#make path to the user desktop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env:UserName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"\Desktop"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".\vkissoff.txt"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$line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line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readcount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continue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$line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4530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File with Out-File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use –encoding asci for this to properly create csv files.  Use -append to append to an existing file or leave if off to make a new file.  Use Write-Output, not Write-Host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516620"/>
            <a:ext cx="2419688" cy="704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07C94-48B6-40D1-A402-8EAC2DA1237B}"/>
              </a:ext>
            </a:extLst>
          </p:cNvPr>
          <p:cNvSpPr txBox="1"/>
          <p:nvPr/>
        </p:nvSpPr>
        <p:spPr>
          <a:xfrm>
            <a:off x="1097280" y="2649107"/>
            <a:ext cx="82600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Name,Address,City,State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jim.csv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-encoding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ascii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"Jim"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$address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"123 Oak St."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$city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"Stillwater"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$state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"OK"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$name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","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$address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","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$city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","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$state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jim.csv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-encoding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ascii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-Append </a:t>
            </a:r>
          </a:p>
        </p:txBody>
      </p:sp>
    </p:spTree>
    <p:extLst>
      <p:ext uri="{BB962C8B-B14F-4D97-AF65-F5344CB8AC3E}">
        <p14:creationId xmlns:p14="http://schemas.microsoft.com/office/powerpoint/2010/main" val="62089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a File (or Files)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ACFA0-819A-412C-BDB2-97D502A27E07}"/>
              </a:ext>
            </a:extLst>
          </p:cNvPr>
          <p:cNvSpPr txBox="1"/>
          <p:nvPr/>
        </p:nvSpPr>
        <p:spPr>
          <a:xfrm>
            <a:off x="1097280" y="2050626"/>
            <a:ext cx="99974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env:UserName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"\Desktop"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my_zip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Path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".\jim.txt"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".\vkissoff.txt"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#separate files with a </a:t>
            </a:r>
            <a:r>
              <a:rPr lang="en-US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commma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CompressionLevel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"Fastest"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DestinationPath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myzip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#don't add .zip to the file name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Compress-Archive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@my_zip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#Compress-Archive @my_zip -Force #If you need to overwrite the zip file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#Compress-Archive @my_zip -Update #If you need to add/update a zip file </a:t>
            </a:r>
          </a:p>
        </p:txBody>
      </p:sp>
    </p:spTree>
    <p:extLst>
      <p:ext uri="{BB962C8B-B14F-4D97-AF65-F5344CB8AC3E}">
        <p14:creationId xmlns:p14="http://schemas.microsoft.com/office/powerpoint/2010/main" val="296222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a Zip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5951166"/>
            <a:ext cx="1005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https://docs.microsoft.com/en-us/powershell/module/microsoft.powershell.archive/expand-archive?view=powershell-7.1</a:t>
            </a:r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EB188-271C-491F-B3A4-A554004148DB}"/>
              </a:ext>
            </a:extLst>
          </p:cNvPr>
          <p:cNvSpPr txBox="1"/>
          <p:nvPr/>
        </p:nvSpPr>
        <p:spPr>
          <a:xfrm>
            <a:off x="1097280" y="2238571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Expand-Archive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'.\myzip.zip'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#-DestinationPath .\dog 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#DestinationPath will make a directory if specified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#Only the zip contents will go in the new directory 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#You can add –Force to this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7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Rethinking String slices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13A8F-9E78-43C9-8E45-7116E45C5277}"/>
              </a:ext>
            </a:extLst>
          </p:cNvPr>
          <p:cNvSpPr txBox="1"/>
          <p:nvPr/>
        </p:nvSpPr>
        <p:spPr>
          <a:xfrm>
            <a:off x="1097280" y="1999917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"Apple Banana Carrot"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athing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athing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athing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#This isn't a string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"-----------------"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athing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mystring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Substring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athing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athing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2513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Rethinking String slices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898BD-3F89-4183-8376-5757024A242C}"/>
              </a:ext>
            </a:extLst>
          </p:cNvPr>
          <p:cNvSpPr txBox="1"/>
          <p:nvPr/>
        </p:nvSpPr>
        <p:spPr>
          <a:xfrm>
            <a:off x="1097280" y="21363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$cat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"123456789"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catlen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catpos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catlen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strlen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catpos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Substring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catpos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strlen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57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put an array inside another array you must put a comma in front of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A370-66C8-4F2F-83FC-7D475A810992}"/>
              </a:ext>
            </a:extLst>
          </p:cNvPr>
          <p:cNvSpPr txBox="1"/>
          <p:nvPr/>
        </p:nvSpPr>
        <p:spPr>
          <a:xfrm>
            <a:off x="1097280" y="2167467"/>
            <a:ext cx="877993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"dog"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#$a is a string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      </a:t>
            </a: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#basically convert string to array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"cat"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   </a:t>
            </a: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#loading a string into an array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@()           </a:t>
            </a: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#init an array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#add array a to array j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#add array b to array j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"mouse"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#add a second element to array j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$j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3476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another area where PowerShell is inconsistent. </a:t>
            </a:r>
          </a:p>
          <a:p>
            <a:r>
              <a:rPr lang="en-US" dirty="0"/>
              <a:t>.split is not really the same as -split.  Stick with .split for this class but be aware that PowerShell may return more elements than our previous programs.</a:t>
            </a:r>
          </a:p>
          <a:p>
            <a:r>
              <a:rPr lang="en-US" dirty="0"/>
              <a:t>One strategy for this is to check how many items are in the new array created by .split by using .count.  Then manually iterate through the indexes (dog[0] then dog[1] </a:t>
            </a:r>
            <a:r>
              <a:rPr lang="en-US" dirty="0" err="1"/>
              <a:t>etc</a:t>
            </a:r>
            <a:r>
              <a:rPr lang="en-US" dirty="0"/>
              <a:t>) until you find the chunk you want.</a:t>
            </a:r>
          </a:p>
          <a:p>
            <a:r>
              <a:rPr lang="en-US" dirty="0"/>
              <a:t>You can reduce many of the unnecessary indexes by formatting your .split like this: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6320" y="4327265"/>
            <a:ext cx="10058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$split1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dog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"whatever"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6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System.StringSplitOptions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RemoveEmptyEntries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57644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EA4334-2263-4B22-BBF1-D077AF74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Splits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CE2CD-2BA0-4866-A004-1FA76B2F1861}"/>
              </a:ext>
            </a:extLst>
          </p:cNvPr>
          <p:cNvSpPr txBox="1"/>
          <p:nvPr/>
        </p:nvSpPr>
        <p:spPr>
          <a:xfrm>
            <a:off x="1097280" y="2319572"/>
            <a:ext cx="1005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abc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     d e"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$split1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dog</a:t>
            </a:r>
            <a:r>
              <a:rPr lang="en-US" sz="18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,[</a:t>
            </a:r>
            <a:r>
              <a:rPr lang="en-US" sz="18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System.StringSplitOptions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RemoveEmptyEntries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$split1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0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Easy!  Just use the + symbol.  Pay attention to making sure that there is a back slash \ between each element when you join them</a:t>
            </a:r>
          </a:p>
          <a:p>
            <a:r>
              <a:rPr lang="en-US" dirty="0"/>
              <a:t>Unlike Python we can just use a single back slash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4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working directory with Get-Location</a:t>
            </a:r>
          </a:p>
          <a:p>
            <a:r>
              <a:rPr lang="en-US" dirty="0"/>
              <a:t>Set the working directory with Set-Location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the system variables to dynamically set the path on Windows: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9340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Get-Location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Get-Location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79" y="4623140"/>
            <a:ext cx="8928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env:UserName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"\Desktop"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user_path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6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Test-Path to find out if an item exists.  It has various switches you can use</a:t>
            </a:r>
          </a:p>
          <a:p>
            <a:pPr lvl="1"/>
            <a:r>
              <a:rPr lang="en-US" dirty="0">
                <a:hlinkClick r:id="rId2"/>
              </a:rPr>
              <a:t>https://docs.microsoft.com/en-us/powershell/module/microsoft.powershell.management/test-path?view=powershell-5.1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New-Item to make an </a:t>
            </a:r>
            <a:r>
              <a:rPr lang="en-US" dirty="0" err="1"/>
              <a:t>ItemType</a:t>
            </a:r>
            <a:r>
              <a:rPr lang="en-US" dirty="0"/>
              <a:t>.  File and Directory are common data types, but there are more, and many switches you can use</a:t>
            </a:r>
          </a:p>
          <a:p>
            <a:pPr lvl="1"/>
            <a:r>
              <a:rPr lang="en-US" dirty="0">
                <a:hlinkClick r:id="rId3"/>
              </a:rPr>
              <a:t>https://docs.microsoft.com/en-us/powershell/module/Microsoft.PowerShell.Management/New-Item?view=powershell-5.1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8345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"C:\Users\Burkman\Desktop\b.py"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1607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892</TotalTime>
  <Words>1347</Words>
  <Application>Microsoft Office PowerPoint</Application>
  <PresentationFormat>Widescreen</PresentationFormat>
  <Paragraphs>167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Lucida Console</vt:lpstr>
      <vt:lpstr>Retrospect</vt:lpstr>
      <vt:lpstr>PowerShell Files and Directories</vt:lpstr>
      <vt:lpstr>Rethinking String slices</vt:lpstr>
      <vt:lpstr>Rethinking String slices</vt:lpstr>
      <vt:lpstr>Arrays of arrays</vt:lpstr>
      <vt:lpstr>A Word on Splits</vt:lpstr>
      <vt:lpstr>A Word on Splits</vt:lpstr>
      <vt:lpstr>Concatenating Paths</vt:lpstr>
      <vt:lpstr>Working Directory</vt:lpstr>
      <vt:lpstr>Checking for Directories</vt:lpstr>
      <vt:lpstr>Making Directories</vt:lpstr>
      <vt:lpstr>Stopping Unwanted Output</vt:lpstr>
      <vt:lpstr>Reading a File Using Get-Content</vt:lpstr>
      <vt:lpstr>Tracking Line Numbers</vt:lpstr>
      <vt:lpstr>Writing a File with Out-File</vt:lpstr>
      <vt:lpstr>Compressing a File (or Files)</vt:lpstr>
      <vt:lpstr>Expanding a Zip File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Burkman</cp:lastModifiedBy>
  <cp:revision>70</cp:revision>
  <dcterms:created xsi:type="dcterms:W3CDTF">2019-04-20T14:58:33Z</dcterms:created>
  <dcterms:modified xsi:type="dcterms:W3CDTF">2023-04-24T16:49:45Z</dcterms:modified>
</cp:coreProperties>
</file>