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7" r:id="rId3"/>
    <p:sldMasterId id="2147483719" r:id="rId4"/>
    <p:sldMasterId id="2147483741" r:id="rId5"/>
  </p:sldMasterIdLst>
  <p:notesMasterIdLst>
    <p:notesMasterId r:id="rId13"/>
  </p:notesMasterIdLst>
  <p:handoutMasterIdLst>
    <p:handoutMasterId r:id="rId14"/>
  </p:handoutMasterIdLst>
  <p:sldIdLst>
    <p:sldId id="534" r:id="rId6"/>
    <p:sldId id="535" r:id="rId7"/>
    <p:sldId id="617" r:id="rId8"/>
    <p:sldId id="618" r:id="rId9"/>
    <p:sldId id="619" r:id="rId10"/>
    <p:sldId id="620" r:id="rId11"/>
    <p:sldId id="621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981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2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116"/>
    </p:cViewPr>
  </p:sorterViewPr>
  <p:notesViewPr>
    <p:cSldViewPr snapToGrid="0">
      <p:cViewPr varScale="1">
        <p:scale>
          <a:sx n="81" d="100"/>
          <a:sy n="81" d="100"/>
        </p:scale>
        <p:origin x="285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6C31-B823-47AF-B364-71F9943610F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Chakraborty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6DC9-147B-4ED8-AF12-7118ED67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80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25DBF2-62DE-4F97-93DB-E718425505E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Chakraborty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C5E24EA-12F1-412B-B3AE-985C54446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23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Dr. Goutam Chakraborty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Dr. Goutam Chakraborty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fld id="{82014804-D198-475E-AC9E-63F5BC8D9F6C}" type="slidenum">
              <a:rPr lang="en-US">
                <a:solidFill>
                  <a:srgbClr val="000000"/>
                </a:solidFill>
                <a:latin typeface="Calibri"/>
              </a:rPr>
              <a:pPr defTabSz="995825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Math is going to be hard!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C7C7-0FA7-442D-8C82-07B820524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4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Dr. Goutam Chakraborty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Dr. Goutam Chakraborty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fld id="{82014804-D198-475E-AC9E-63F5BC8D9F6C}" type="slidenum">
              <a:rPr lang="en-US">
                <a:solidFill>
                  <a:srgbClr val="000000"/>
                </a:solidFill>
                <a:latin typeface="Calibri"/>
              </a:rPr>
              <a:pPr defTabSz="995825"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Dr. Goutam Chakraborty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Dr. Goutam Chakraborty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95825">
              <a:defRPr/>
            </a:pPr>
            <a:fld id="{82014804-D198-475E-AC9E-63F5BC8D9F6C}" type="slidenum">
              <a:rPr lang="en-US">
                <a:solidFill>
                  <a:srgbClr val="000000"/>
                </a:solidFill>
                <a:latin typeface="Calibri"/>
              </a:rPr>
              <a:pPr defTabSz="995825"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8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6348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348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6348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grpSp>
          <p:nvGrpSpPr>
            <p:cNvPr id="6348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348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6348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6348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6348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6348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ahoma" charset="0"/>
              </a:endParaRPr>
            </a:p>
          </p:txBody>
        </p:sp>
      </p:grpSp>
      <p:sp>
        <p:nvSpPr>
          <p:cNvPr id="6348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48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348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6348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6348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2DE4C20-EF34-447F-8A63-E85F41AFCFD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4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B730C-3CE7-4E06-8F0A-99351EB9C79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9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0"/>
            <a:ext cx="28194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0"/>
            <a:ext cx="8255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A8624-F6DF-42F2-A816-287B7B042C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3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398733"/>
            <a:ext cx="8814816" cy="779700"/>
          </a:xfrm>
        </p:spPr>
        <p:txBody>
          <a:bodyPr anchor="b" anchorCtr="0">
            <a:no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71924"/>
          </a:xfrm>
        </p:spPr>
        <p:txBody>
          <a:bodyPr wrap="square" anchor="t">
            <a:no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3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4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5152" y="14856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4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4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243411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400"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867"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09263"/>
            <a:ext cx="5181600" cy="4852416"/>
          </a:xfrm>
        </p:spPr>
        <p:txBody>
          <a:bodyPr wrap="square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609585" marR="0" indent="-609585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2133" baseline="0">
                <a:solidFill>
                  <a:schemeClr val="bg1"/>
                </a:solidFill>
                <a:latin typeface="+mn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65972"/>
            <a:ext cx="5181600" cy="4852416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sz="2133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87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92443"/>
          </a:xfrm>
        </p:spPr>
        <p:txBody>
          <a:bodyPr lIns="0" rIns="0" anchor="t" anchorCtr="0">
            <a:no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91440" rIns="0" anchor="t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2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06726-BFB4-4905-AB1D-4534659C5A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8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0" rIns="0" anchor="t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91440" rIns="0" bIns="0" anchor="t" anchorCtr="0">
            <a:no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92443"/>
          </a:xfrm>
        </p:spPr>
        <p:txBody>
          <a:bodyPr lIns="91440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7"/>
            <a:ext cx="3072384" cy="4206240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9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0" rIns="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02419"/>
            <a:ext cx="3511640" cy="492443"/>
          </a:xfrm>
        </p:spPr>
        <p:txBody>
          <a:bodyPr wrap="square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91440" rIns="0" anchor="t">
            <a:no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no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44709"/>
          </a:xfrm>
        </p:spPr>
        <p:txBody>
          <a:bodyPr wrap="square" anchor="t">
            <a:no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77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7043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5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59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5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66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88759"/>
            <a:ext cx="12192000" cy="656655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5486400" y="6370617"/>
            <a:ext cx="1219200" cy="276999"/>
          </a:xfrm>
        </p:spPr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90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BDC2B-3057-415C-9135-8E16F5F1BEC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78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0233" y="2352417"/>
            <a:ext cx="8523416" cy="65659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4267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1121951" y="1429804"/>
            <a:ext cx="2312055" cy="1751088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68584" y="3275718"/>
            <a:ext cx="7405816" cy="2931023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327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439955"/>
            <a:ext cx="12192000" cy="65665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/>
              <a:t>Click to add Chapter #: Title of Chapter</a:t>
            </a:r>
            <a:endParaRPr lang="en-US" sz="4267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32000" y="1334980"/>
          <a:ext cx="8128000" cy="46492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9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955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SASLogo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063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17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398733"/>
            <a:ext cx="8814816" cy="779700"/>
          </a:xfrm>
        </p:spPr>
        <p:txBody>
          <a:bodyPr anchor="b" anchorCtr="0">
            <a:no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71924"/>
          </a:xfrm>
        </p:spPr>
        <p:txBody>
          <a:bodyPr wrap="square" anchor="t">
            <a:no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101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33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5152" y="14856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50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4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243411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400"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867"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09263"/>
            <a:ext cx="5181600" cy="4852416"/>
          </a:xfrm>
        </p:spPr>
        <p:txBody>
          <a:bodyPr wrap="square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609585" marR="0" indent="-609585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553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53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1F49A-3B17-4C67-BCE4-BBA58D845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987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2133" baseline="0">
                <a:solidFill>
                  <a:schemeClr val="bg1"/>
                </a:solidFill>
                <a:latin typeface="+mn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65972"/>
            <a:ext cx="5181600" cy="4852416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sz="2133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08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92443"/>
          </a:xfrm>
        </p:spPr>
        <p:txBody>
          <a:bodyPr lIns="0" rIns="0" anchor="t" anchorCtr="0">
            <a:no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91440" rIns="0" anchor="t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046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0" rIns="0" anchor="t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91440" rIns="0" bIns="0" anchor="t" anchorCtr="0">
            <a:no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92443"/>
          </a:xfrm>
        </p:spPr>
        <p:txBody>
          <a:bodyPr lIns="91440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7"/>
            <a:ext cx="3072384" cy="4206240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94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0" rIns="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02419"/>
            <a:ext cx="3511640" cy="492443"/>
          </a:xfrm>
        </p:spPr>
        <p:txBody>
          <a:bodyPr wrap="square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91440" rIns="0" anchor="t">
            <a:no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no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44709"/>
          </a:xfrm>
        </p:spPr>
        <p:txBody>
          <a:bodyPr wrap="square" anchor="t">
            <a:no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845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7043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11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8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861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850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254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88759"/>
            <a:ext cx="12192000" cy="656655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9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84FE6-060E-4B7D-8081-73FF5ABFCD4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754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5486400" y="6370617"/>
            <a:ext cx="1219200" cy="276999"/>
          </a:xfrm>
        </p:spPr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0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31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0233" y="2352417"/>
            <a:ext cx="8523416" cy="65659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4267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1121951" y="1429804"/>
            <a:ext cx="2312055" cy="1751088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68584" y="3275718"/>
            <a:ext cx="7405816" cy="2931023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394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439955"/>
            <a:ext cx="12192000" cy="65665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/>
              <a:t>Click to add Chapter #: Title of Chapter</a:t>
            </a:r>
            <a:endParaRPr lang="en-US" sz="4267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32000" y="1334980"/>
          <a:ext cx="8128000" cy="46492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74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955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SASLogo"/>
          <p:cNvGrpSpPr/>
          <p:nvPr userDrawn="1"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689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398733"/>
            <a:ext cx="8814816" cy="779700"/>
          </a:xfrm>
        </p:spPr>
        <p:txBody>
          <a:bodyPr anchor="b" anchorCtr="0">
            <a:no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71924"/>
          </a:xfrm>
        </p:spPr>
        <p:txBody>
          <a:bodyPr wrap="square" anchor="t">
            <a:no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51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839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5152" y="14856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450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172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20708-91B3-4083-9655-59869A411AD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81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243411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400"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867"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09263"/>
            <a:ext cx="5181600" cy="4852416"/>
          </a:xfrm>
        </p:spPr>
        <p:txBody>
          <a:bodyPr wrap="square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609585" marR="0" indent="-609585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74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2133" baseline="0">
                <a:solidFill>
                  <a:schemeClr val="bg1"/>
                </a:solidFill>
                <a:latin typeface="+mn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65972"/>
            <a:ext cx="5181600" cy="4852416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sz="2133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67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92443"/>
          </a:xfrm>
        </p:spPr>
        <p:txBody>
          <a:bodyPr lIns="0" rIns="0" anchor="t" anchorCtr="0">
            <a:no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91440" rIns="0" anchor="t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946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0" rIns="0" anchor="t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91440" rIns="0" bIns="0" anchor="t" anchorCtr="0">
            <a:no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92443"/>
          </a:xfrm>
        </p:spPr>
        <p:txBody>
          <a:bodyPr lIns="91440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7"/>
            <a:ext cx="3072384" cy="4206240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2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0" rIns="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02419"/>
            <a:ext cx="3511640" cy="492443"/>
          </a:xfrm>
        </p:spPr>
        <p:txBody>
          <a:bodyPr wrap="square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91440" rIns="0" anchor="t">
            <a:no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no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44709"/>
          </a:xfrm>
        </p:spPr>
        <p:txBody>
          <a:bodyPr wrap="square" anchor="t">
            <a:no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34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7043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271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80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005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2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0F1F-F315-47D8-82E7-A3835FE838F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406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88759"/>
            <a:ext cx="12192000" cy="656655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40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5486400" y="6370617"/>
            <a:ext cx="1219200" cy="276999"/>
          </a:xfrm>
        </p:spPr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53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490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0233" y="2352417"/>
            <a:ext cx="8523416" cy="65659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4267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1121951" y="1429804"/>
            <a:ext cx="2312055" cy="1751088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68584" y="3275718"/>
            <a:ext cx="7405816" cy="2931023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3997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439955"/>
            <a:ext cx="12192000" cy="65665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/>
              <a:t>Click to add Chapter #: Title of Chapter</a:t>
            </a:r>
            <a:endParaRPr lang="en-US" sz="4267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32000" y="1334980"/>
          <a:ext cx="8128000" cy="46492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758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192" y="2398733"/>
            <a:ext cx="8814816" cy="779700"/>
          </a:xfrm>
        </p:spPr>
        <p:txBody>
          <a:bodyPr anchor="b" anchorCtr="0">
            <a:noAutofit/>
          </a:bodyPr>
          <a:lstStyle>
            <a:lvl1pPr algn="l">
              <a:defRPr sz="4267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6192" y="3178433"/>
            <a:ext cx="8814816" cy="471924"/>
          </a:xfrm>
        </p:spPr>
        <p:txBody>
          <a:bodyPr wrap="square" anchor="t">
            <a:noAutofit/>
          </a:bodyPr>
          <a:lstStyle>
            <a:lvl1pPr marL="0" indent="-243834" algn="l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25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317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5152" y="14856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75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593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0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F8FA1-8B72-420E-B608-17EA9CCDA7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525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6855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j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243411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2400"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867"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600" baseline="0">
                <a:latin typeface="+mj-lt"/>
              </a:defRPr>
            </a:lvl4pPr>
            <a:lvl5pPr>
              <a:defRPr sz="1333" baseline="0"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09263"/>
            <a:ext cx="5181600" cy="4852416"/>
          </a:xfrm>
        </p:spPr>
        <p:txBody>
          <a:bodyPr wrap="square">
            <a:noAutofit/>
          </a:bodyPr>
          <a:lstStyle>
            <a:lvl1pPr marL="0" marR="0" indent="0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667" baseline="0">
                <a:solidFill>
                  <a:schemeClr val="tx2"/>
                </a:solidFill>
                <a:latin typeface="+mn-lt"/>
              </a:defRPr>
            </a:lvl1pPr>
            <a:lvl2pPr marL="609585" marR="0" indent="-609585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529153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838179" marR="0" indent="-243411" algn="l" defTabSz="487668" rtl="0" eaLnBrk="1" fontAlgn="auto" latinLnBrk="0" hangingPunct="1">
              <a:lnSpc>
                <a:spcPts val="2667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370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5152" y="256032"/>
            <a:ext cx="10521696" cy="6096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835152" y="853440"/>
            <a:ext cx="10521696" cy="36576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836855" y="1509263"/>
            <a:ext cx="5181600" cy="4852416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667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2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2133" baseline="0">
                <a:solidFill>
                  <a:schemeClr val="bg1"/>
                </a:solidFill>
                <a:latin typeface="+mn-lt"/>
              </a:defRPr>
            </a:lvl4pPr>
            <a:lvl5pPr marL="1219170" indent="-243834">
              <a:buClr>
                <a:schemeClr val="bg1"/>
              </a:buClr>
              <a:buSzPct val="100000"/>
              <a:defRPr sz="1333" baseline="0">
                <a:solidFill>
                  <a:schemeClr val="bg1"/>
                </a:solidFill>
                <a:latin typeface="+mj-lt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78828" y="1565972"/>
            <a:ext cx="5181600" cy="4852416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243834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667" dirty="0" smtClean="0">
                <a:solidFill>
                  <a:schemeClr val="bg1"/>
                </a:solidFill>
                <a:latin typeface="+mn-lt"/>
              </a:defRPr>
            </a:lvl2pPr>
            <a:lvl3pPr marL="487668" indent="-243834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2400" dirty="0" smtClean="0">
                <a:solidFill>
                  <a:schemeClr val="bg1"/>
                </a:solidFill>
                <a:latin typeface="+mn-lt"/>
              </a:defRPr>
            </a:lvl3pPr>
            <a:lvl4pPr marL="731502" defTabSz="487668">
              <a:lnSpc>
                <a:spcPts val="2667"/>
              </a:lnSpc>
              <a:spcBef>
                <a:spcPts val="800"/>
              </a:spcBef>
              <a:buClr>
                <a:schemeClr val="bg1"/>
              </a:buClr>
              <a:defRPr lang="en-US" sz="2133" dirty="0" smtClean="0">
                <a:solidFill>
                  <a:schemeClr val="bg1"/>
                </a:solidFill>
                <a:latin typeface="+mn-lt"/>
              </a:defRPr>
            </a:lvl4pPr>
            <a:lvl5pPr marL="975336" indent="-243834" defTabSz="487668">
              <a:buClr>
                <a:schemeClr val="bg1"/>
              </a:buClr>
              <a:defRPr lang="en-US" sz="1600" dirty="0">
                <a:solidFill>
                  <a:schemeClr val="bg1"/>
                </a:solidFill>
                <a:latin typeface="+mj-lt"/>
              </a:defRPr>
            </a:lvl5pPr>
            <a:lvl6pPr marL="1219170" indent="-243834" defTabSz="487668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738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5183"/>
            <a:ext cx="4169664" cy="492443"/>
          </a:xfrm>
        </p:spPr>
        <p:txBody>
          <a:bodyPr lIns="0" rIns="0" anchor="t" anchorCtr="0">
            <a:noAutofit/>
          </a:bodyPr>
          <a:lstStyle>
            <a:lvl1pPr algn="ctr" defTabSz="243834">
              <a:spcBef>
                <a:spcPts val="0"/>
              </a:spcBef>
              <a:defRPr sz="24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69664" y="256033"/>
            <a:ext cx="8022336" cy="574516"/>
          </a:xfrm>
        </p:spPr>
        <p:txBody>
          <a:bodyPr wrap="square" lIns="91440" rIns="0" anchor="t" anchorCtr="0">
            <a:noAutofit/>
          </a:bodyPr>
          <a:lstStyle>
            <a:lvl1pPr marL="0" indent="0" algn="l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933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867" b="1">
                <a:solidFill>
                  <a:schemeClr val="bg1"/>
                </a:solidFill>
              </a:defRPr>
            </a:lvl2pPr>
            <a:lvl3pPr marL="243834" indent="0" algn="r">
              <a:buFontTx/>
              <a:buNone/>
              <a:defRPr sz="1867" b="1">
                <a:solidFill>
                  <a:schemeClr val="bg1"/>
                </a:solidFill>
              </a:defRPr>
            </a:lvl3pPr>
            <a:lvl4pPr marL="487668" indent="0" algn="r">
              <a:buFontTx/>
              <a:buNone/>
              <a:defRPr sz="1867" b="1">
                <a:solidFill>
                  <a:schemeClr val="bg1"/>
                </a:solidFill>
              </a:defRPr>
            </a:lvl4pPr>
            <a:lvl5pPr marL="731502" indent="0" algn="r">
              <a:buFontTx/>
              <a:buNone/>
              <a:defRPr sz="1867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169664" y="848479"/>
            <a:ext cx="8022336" cy="600952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328926"/>
            <a:ext cx="3072384" cy="820737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134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6033"/>
            <a:ext cx="8022336" cy="574516"/>
          </a:xfrm>
        </p:spPr>
        <p:txBody>
          <a:bodyPr lIns="0" rIns="0" anchor="t" anchorCtr="0">
            <a:noAutofit/>
          </a:bodyPr>
          <a:lstStyle>
            <a:lvl1pPr algn="ctr">
              <a:defRPr sz="29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50213"/>
            <a:ext cx="8022336" cy="36576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1227116"/>
            <a:ext cx="8022336" cy="5620871"/>
          </a:xfrm>
        </p:spPr>
        <p:txBody>
          <a:bodyPr wrap="square" lIns="91440" rIns="0" bIns="0" anchor="t" anchorCtr="0">
            <a:noAutofit/>
          </a:bodyPr>
          <a:lstStyle>
            <a:lvl1pPr>
              <a:defRPr sz="2667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8022337" y="304800"/>
            <a:ext cx="4169663" cy="492443"/>
          </a:xfrm>
        </p:spPr>
        <p:txBody>
          <a:bodyPr lIns="91440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570976" y="1329637"/>
            <a:ext cx="3072384" cy="4206240"/>
          </a:xfrm>
        </p:spPr>
        <p:txBody>
          <a:bodyPr wrap="square" anchor="t" anchorCtr="0">
            <a:noAutofit/>
          </a:bodyPr>
          <a:lstStyle>
            <a:lvl1pPr marL="0" indent="-243834" algn="l">
              <a:buFont typeface="Arial" pitchFamily="34" charset="0"/>
              <a:buNone/>
              <a:defRPr sz="2667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256032"/>
            <a:ext cx="8680359" cy="573024"/>
          </a:xfrm>
        </p:spPr>
        <p:txBody>
          <a:bodyPr lIns="0" rIns="0"/>
          <a:lstStyle>
            <a:lvl1pPr algn="ctr">
              <a:defRPr sz="2933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80360" y="302419"/>
            <a:ext cx="3511640" cy="492443"/>
          </a:xfrm>
        </p:spPr>
        <p:txBody>
          <a:bodyPr wrap="square" anchor="t" anchorCtr="0">
            <a:noAutofit/>
          </a:bodyPr>
          <a:lstStyle>
            <a:lvl1pPr marL="0" indent="0" algn="ctr" defTabSz="243834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4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858020"/>
            <a:ext cx="8680360" cy="5303520"/>
          </a:xfrm>
        </p:spPr>
        <p:txBody>
          <a:bodyPr wrap="square" lIns="91440" rIns="0" anchor="t">
            <a:noAutofit/>
          </a:bodyPr>
          <a:lstStyle>
            <a:lvl1pPr>
              <a:defRPr sz="2667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803837" y="1035051"/>
            <a:ext cx="3264000" cy="2492307"/>
          </a:xfrm>
        </p:spPr>
        <p:txBody>
          <a:bodyPr wrap="square" anchor="t">
            <a:noAutofit/>
          </a:bodyPr>
          <a:lstStyle>
            <a:lvl1pPr marL="0" indent="-243834">
              <a:lnSpc>
                <a:spcPct val="85000"/>
              </a:lnSpc>
              <a:buFont typeface="Arial" pitchFamily="34" charset="0"/>
              <a:buNone/>
              <a:defRPr sz="2133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243834" indent="0">
              <a:buFontTx/>
              <a:buNone/>
              <a:defRPr/>
            </a:lvl3pPr>
            <a:lvl4pPr marL="487668" indent="0">
              <a:buFontTx/>
              <a:buNone/>
              <a:defRPr/>
            </a:lvl4pPr>
            <a:lvl5pPr marL="731502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7857" y="4866145"/>
            <a:ext cx="3267456" cy="381643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97857" y="5255806"/>
            <a:ext cx="3267456" cy="344709"/>
          </a:xfrm>
        </p:spPr>
        <p:txBody>
          <a:bodyPr wrap="square" anchor="t">
            <a:noAutofit/>
          </a:bodyPr>
          <a:lstStyle>
            <a:lvl1pPr marL="243834" indent="0" algn="l">
              <a:lnSpc>
                <a:spcPct val="85000"/>
              </a:lnSpc>
              <a:buNone/>
              <a:defRPr sz="16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3" y="6161314"/>
            <a:ext cx="8680360" cy="369332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6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6581001"/>
            <a:ext cx="1219200" cy="276999"/>
          </a:xfrm>
        </p:spPr>
        <p:txBody>
          <a:bodyPr/>
          <a:lstStyle>
            <a:lvl1pPr algn="l">
              <a:defRPr/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82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527043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spcBef>
                <a:spcPts val="1067"/>
              </a:spcBef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18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5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4217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85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524238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3178433"/>
            <a:ext cx="12192000" cy="351956"/>
          </a:xfrm>
        </p:spPr>
        <p:txBody>
          <a:bodyPr anchor="t">
            <a:spAutoFit/>
          </a:bodyPr>
          <a:lstStyle>
            <a:lvl1pPr marL="0" indent="-243834" algn="ctr">
              <a:lnSpc>
                <a:spcPct val="85000"/>
              </a:lnSpc>
              <a:buFont typeface="Arial" pitchFamily="34" charset="0"/>
              <a:buNone/>
              <a:defRPr sz="2667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857" y="6329009"/>
            <a:ext cx="745039" cy="3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42E932-E158-45C6-991F-DACB916557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2850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888759"/>
            <a:ext cx="12192000" cy="656655"/>
          </a:xfrm>
        </p:spPr>
        <p:txBody>
          <a:bodyPr anchor="ctr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6098" y="5289281"/>
            <a:ext cx="121920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243834"/>
            <a:r>
              <a:rPr lang="en-US" sz="24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61072" cy="240867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97" y="6000842"/>
            <a:ext cx="1219155" cy="6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98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5486400" y="6370617"/>
            <a:ext cx="1219200" cy="276999"/>
          </a:xfrm>
        </p:spPr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349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3" y="6362943"/>
            <a:ext cx="709916" cy="2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10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0233" y="2352417"/>
            <a:ext cx="8523416" cy="656591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4267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4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70" y="0"/>
            <a:ext cx="2815063" cy="14689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1121951" y="1429804"/>
            <a:ext cx="2312055" cy="1751088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68584" y="3275718"/>
            <a:ext cx="7405816" cy="2931023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4958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11237113" y="6353579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439955"/>
            <a:ext cx="12192000" cy="65665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/>
              <a:t>Click to add Chapter #: Title of Chapter</a:t>
            </a:r>
            <a:endParaRPr lang="en-US" sz="4267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32000" y="1334980"/>
          <a:ext cx="8128000" cy="46492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287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630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957"/>
            <a:ext cx="12192000" cy="656655"/>
          </a:xfrm>
        </p:spPr>
        <p:txBody>
          <a:bodyPr anchor="b" anchorCtr="0">
            <a:spAutoFit/>
          </a:bodyPr>
          <a:lstStyle>
            <a:lvl1pPr algn="ctr">
              <a:defRPr sz="42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4413504" y="6619450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3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2578100"/>
            <a:ext cx="2815063" cy="1468912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SASLogo"/>
          <p:cNvGrpSpPr/>
          <p:nvPr/>
        </p:nvGrpSpPr>
        <p:grpSpPr>
          <a:xfrm>
            <a:off x="11237113" y="6353580"/>
            <a:ext cx="702523" cy="294037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0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95.xml"/><Relationship Id="rId34" Type="http://schemas.openxmlformats.org/officeDocument/2006/relationships/tags" Target="../tags/tag13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29" Type="http://schemas.openxmlformats.org/officeDocument/2006/relationships/tags" Target="../tags/tag8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theme" Target="../theme/theme5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31" Type="http://schemas.openxmlformats.org/officeDocument/2006/relationships/tags" Target="../tags/tag10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slideLayout" Target="../slideLayouts/slideLayout96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59" name="Rectangle 3"/>
          <p:cNvSpPr>
            <a:spLocks noChangeArrowheads="1"/>
          </p:cNvSpPr>
          <p:nvPr/>
        </p:nvSpPr>
        <p:spPr bwMode="ltGray">
          <a:xfrm>
            <a:off x="1" y="9906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ltGray">
          <a:xfrm>
            <a:off x="1" y="1524001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1" name="Rectangle 5"/>
          <p:cNvSpPr>
            <a:spLocks noChangeArrowheads="1"/>
          </p:cNvSpPr>
          <p:nvPr/>
        </p:nvSpPr>
        <p:spPr bwMode="ltGray">
          <a:xfrm>
            <a:off x="304800" y="10668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3" name="Rectangle 7"/>
          <p:cNvSpPr>
            <a:spLocks noChangeArrowheads="1"/>
          </p:cNvSpPr>
          <p:nvPr/>
        </p:nvSpPr>
        <p:spPr bwMode="gray">
          <a:xfrm>
            <a:off x="711200" y="9144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gray">
          <a:xfrm>
            <a:off x="508001" y="13716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1127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38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47800"/>
            <a:ext cx="1127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38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338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B9D5C3-3CC0-40FA-810D-6113605AFEEB}" type="slidenum">
              <a:rPr lang="en-US">
                <a:solidFill>
                  <a:srgbClr val="000000"/>
                </a:solidFill>
                <a:latin typeface="Tahoma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2573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47B94C"/>
        </a:buClr>
        <a:buSzPct val="55000"/>
        <a:buFont typeface="Wingdings" pitchFamily="2" charset="2"/>
        <a:buChar char="¶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SlideNumber"/>
          <p:cNvSpPr txBox="1"/>
          <p:nvPr/>
        </p:nvSpPr>
        <p:spPr>
          <a:xfrm flipH="1">
            <a:off x="5569712" y="6363827"/>
            <a:ext cx="1040384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12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hf hdr="0" ftr="0" dt="0"/>
  <p:txStyles>
    <p:titleStyle>
      <a:lvl1pPr algn="ctr" defTabSz="243834" rtl="0" eaLnBrk="1" latinLnBrk="0" hangingPunct="1">
        <a:lnSpc>
          <a:spcPct val="100000"/>
        </a:lnSpc>
        <a:spcBef>
          <a:spcPct val="0"/>
        </a:spcBef>
        <a:buNone/>
        <a:defRPr lang="en-US" sz="3733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667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43411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29153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38179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  <p15:guide id="10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SlideNumber"/>
          <p:cNvSpPr txBox="1"/>
          <p:nvPr/>
        </p:nvSpPr>
        <p:spPr>
          <a:xfrm flipH="1">
            <a:off x="5569712" y="6363827"/>
            <a:ext cx="1040384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12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 ftr="0" dt="0"/>
  <p:txStyles>
    <p:titleStyle>
      <a:lvl1pPr algn="ctr" defTabSz="243834" rtl="0" eaLnBrk="1" latinLnBrk="0" hangingPunct="1">
        <a:lnSpc>
          <a:spcPct val="100000"/>
        </a:lnSpc>
        <a:spcBef>
          <a:spcPct val="0"/>
        </a:spcBef>
        <a:buNone/>
        <a:defRPr lang="en-US" sz="3733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667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43411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29153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38179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  <p15:guide id="10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SlideNumber"/>
          <p:cNvSpPr txBox="1"/>
          <p:nvPr/>
        </p:nvSpPr>
        <p:spPr>
          <a:xfrm flipH="1">
            <a:off x="5569712" y="6363827"/>
            <a:ext cx="1040384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12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</p:sldLayoutIdLst>
  <p:hf sldNum="0" hdr="0" ftr="0" dt="0"/>
  <p:txStyles>
    <p:titleStyle>
      <a:lvl1pPr algn="ctr" defTabSz="243834" rtl="0" eaLnBrk="1" latinLnBrk="0" hangingPunct="1">
        <a:lnSpc>
          <a:spcPct val="100000"/>
        </a:lnSpc>
        <a:spcBef>
          <a:spcPct val="0"/>
        </a:spcBef>
        <a:buNone/>
        <a:defRPr lang="en-US" sz="3733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667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43411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29153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38179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  <p15:guide id="10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5486400" y="6370617"/>
            <a:ext cx="12192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243834"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9CD66DF-38F1-4AE2-AE27-B516A5D175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835152" y="256032"/>
            <a:ext cx="10521696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835152" y="1073729"/>
            <a:ext cx="10521696" cy="48524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243411" marR="0" lvl="1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529153" marR="0" lvl="2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838179" marR="0" lvl="3" indent="-243411" algn="l" defTabSz="487668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4413504" y="6619449"/>
            <a:ext cx="3352800" cy="19499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36575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11234396" y="6353579"/>
            <a:ext cx="702523" cy="294037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5569712" y="6363827"/>
            <a:ext cx="1040384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12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3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3" r:id="rId21"/>
    <p:sldLayoutId id="2147483764" r:id="rId22"/>
  </p:sldLayoutIdLst>
  <p:hf sldNum="0" hdr="0" ftr="0" dt="0"/>
  <p:txStyles>
    <p:titleStyle>
      <a:lvl1pPr algn="ctr" defTabSz="243834" rtl="0" eaLnBrk="1" latinLnBrk="0" hangingPunct="1">
        <a:lnSpc>
          <a:spcPct val="100000"/>
        </a:lnSpc>
        <a:spcBef>
          <a:spcPct val="0"/>
        </a:spcBef>
        <a:buNone/>
        <a:defRPr lang="en-US" sz="3733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667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43411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667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29153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38179" marR="0" indent="-243411" algn="l" defTabSz="48766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33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463003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6pPr>
      <a:lvl7pPr marL="1706837" indent="-243834" algn="l" defTabSz="487667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7pPr>
      <a:lvl8pPr marL="1950671" indent="-243834" algn="l" defTabSz="121917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8pPr>
      <a:lvl9pPr marL="2194505" indent="-243834" algn="l" defTabSz="487668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3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  <p15:guide id="10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alytics.okstate.edu/mb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nalytics.okstate.edu/certificate/grad-marketing-analytics/" TargetMode="External"/><Relationship Id="rId4" Type="http://schemas.openxmlformats.org/officeDocument/2006/relationships/hyperlink" Target="http://analytics.okstate.edu/certificate/grad-data-min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alytics.okstate.edu/mba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nalytics.okstate.edu/certificate/grad-marketing-analytics/" TargetMode="External"/><Relationship Id="rId4" Type="http://schemas.openxmlformats.org/officeDocument/2006/relationships/hyperlink" Target="http://analytics.okstate.edu/certificate/grad-data-minin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alytics.okstate.edu/mba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nalytics.okstate.edu/certificate/grad-marketing-analytics/" TargetMode="External"/><Relationship Id="rId4" Type="http://schemas.openxmlformats.org/officeDocument/2006/relationships/hyperlink" Target="http://analytics.okstate.edu/certificate/grad-data-minin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252" y="1614232"/>
            <a:ext cx="11370833" cy="1065007"/>
          </a:xfrm>
        </p:spPr>
        <p:txBody>
          <a:bodyPr/>
          <a:lstStyle/>
          <a:p>
            <a:pPr algn="ctr"/>
            <a:r>
              <a:rPr lang="en-US" sz="4000" dirty="0"/>
              <a:t>Demo 1: Recurrent Neural Network (RNN)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SAS </a:t>
            </a:r>
            <a:r>
              <a:rPr lang="en-US" sz="4000" dirty="0" err="1">
                <a:solidFill>
                  <a:srgbClr val="FF0000"/>
                </a:solidFill>
              </a:rPr>
              <a:t>Viya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Dr. Goutam Chakraborty</a:t>
            </a:r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36252" y="4362009"/>
            <a:ext cx="10971331" cy="157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SAS® Professor of Marketing Analytics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6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MS in Business Analytics and Data Science*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http://analytics.okstate.edu/mban/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Graduate Certificate in Business Data Mining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4"/>
              </a:rPr>
              <a:t>http://analytics.okstate.edu/certificate/grad-data-mining/</a:t>
            </a:r>
            <a:r>
              <a:rPr kumimoji="0" lang="en-US" sz="6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Graduate Certificate in Marketing Analytics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5"/>
              </a:rPr>
              <a:t>http://analytics.okstate.edu/certificate/grad-marketing-analytics/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028" y="6142606"/>
            <a:ext cx="8818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*Name change pending internal approval.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Note some of these slides are copyrighted by SAS® and used with permission. Reuse or redistribution is prohibited.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Some of the slides were developed by Mr. Sanjoy Dey, used with permission.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E38F-D0A5-47B4-B21A-E960C29DAE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A6B08-CE92-4267-AEA4-86714624CD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83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BB0B-9009-429D-BBAE-106E0B18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61FD-0495-499C-BBA6-5250737E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data for RNN in SAS </a:t>
            </a:r>
            <a:r>
              <a:rPr lang="en-US" dirty="0" err="1"/>
              <a:t>Viya</a:t>
            </a:r>
            <a:endParaRPr lang="en-US" dirty="0"/>
          </a:p>
          <a:p>
            <a:pPr lvl="1"/>
            <a:r>
              <a:rPr lang="en-US" dirty="0"/>
              <a:t>Done via code file Data import DLUS03D00</a:t>
            </a:r>
          </a:p>
          <a:p>
            <a:pPr lvl="1"/>
            <a:r>
              <a:rPr lang="en-US" dirty="0"/>
              <a:t>I have run it and 4 data sets are now in public library. So, you don’t need to do it again</a:t>
            </a:r>
          </a:p>
          <a:p>
            <a:pPr lvl="1"/>
            <a:r>
              <a:rPr lang="en-US" dirty="0"/>
              <a:t>The data sets are: </a:t>
            </a:r>
            <a:r>
              <a:rPr lang="en-US" dirty="0" err="1"/>
              <a:t>cfpb_complaints</a:t>
            </a:r>
            <a:r>
              <a:rPr lang="en-US" dirty="0"/>
              <a:t>, </a:t>
            </a:r>
            <a:r>
              <a:rPr lang="en-US" dirty="0" err="1"/>
              <a:t>stoplist</a:t>
            </a:r>
            <a:r>
              <a:rPr lang="en-US" dirty="0"/>
              <a:t>, simts2 and </a:t>
            </a:r>
            <a:r>
              <a:rPr lang="en-US" dirty="0" err="1"/>
              <a:t>durham</a:t>
            </a:r>
            <a:endParaRPr lang="en-US" dirty="0"/>
          </a:p>
          <a:p>
            <a:r>
              <a:rPr lang="en-US" dirty="0"/>
              <a:t>Running RNN in SAS </a:t>
            </a:r>
            <a:r>
              <a:rPr lang="en-US" dirty="0" err="1"/>
              <a:t>Viya</a:t>
            </a:r>
            <a:r>
              <a:rPr lang="en-US" dirty="0"/>
              <a:t> : several examples</a:t>
            </a:r>
          </a:p>
          <a:p>
            <a:pPr lvl="1"/>
            <a:r>
              <a:rPr lang="en-US" dirty="0"/>
              <a:t>This demo will use supervised text classification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5A62A-F1FE-47C9-868B-CB62B33E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5C2BC-A6B2-4CEF-84E4-532ED27D503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6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543-9976-4C3D-9B47-D1F656A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DLUS03D01_Students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6845-FAE6-4193-A901-FA3791D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CFPB_COMPLAINTS dataset contains complaints filed by consumers and a binary indicator to indicate if consumer disputed company’s response to the complaint</a:t>
            </a:r>
          </a:p>
          <a:p>
            <a:pPr lvl="1"/>
            <a:r>
              <a:rPr lang="en-US" dirty="0"/>
              <a:t>DISPUTE: target, binary (1=disputed, 0=no)</a:t>
            </a:r>
          </a:p>
          <a:p>
            <a:pPr lvl="1"/>
            <a:r>
              <a:rPr lang="en-US" dirty="0"/>
              <a:t>COMPLAINT: input, text</a:t>
            </a:r>
          </a:p>
          <a:p>
            <a:r>
              <a:rPr lang="en-US" dirty="0"/>
              <a:t>Run codes in blocks and explore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DAE9C-1D9C-4832-9DB9-626A54E4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6726-BFB4-4905-AB1D-4534659C5AC0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252" y="1614232"/>
            <a:ext cx="11370833" cy="1065007"/>
          </a:xfrm>
        </p:spPr>
        <p:txBody>
          <a:bodyPr/>
          <a:lstStyle/>
          <a:p>
            <a:pPr algn="ctr"/>
            <a:r>
              <a:rPr lang="en-US" sz="4000" dirty="0"/>
              <a:t>Demo 2: Recurrent Neural Network (RNN)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SAS </a:t>
            </a:r>
            <a:r>
              <a:rPr lang="en-US" sz="4000" dirty="0" err="1">
                <a:solidFill>
                  <a:srgbClr val="FF0000"/>
                </a:solidFill>
              </a:rPr>
              <a:t>Viya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Dr. Goutam Chakraborty</a:t>
            </a:r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36252" y="4362009"/>
            <a:ext cx="10971331" cy="157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SAS® Professor of Marketing Analytics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6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MS in Business Analytics and Data Science*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http://analytics.okstate.edu/mban/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Graduate Certificate in Business Data Mining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4"/>
              </a:rPr>
              <a:t>http://analytics.okstate.edu/certificate/grad-data-mining/</a:t>
            </a:r>
            <a:r>
              <a:rPr kumimoji="0" lang="en-US" sz="6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Graduate Certificate in Marketing Analytics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5"/>
              </a:rPr>
              <a:t>http://analytics.okstate.edu/certificate/grad-marketing-analytics/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028" y="6142606"/>
            <a:ext cx="8818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*Name change pending internal approval.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Note some of these slides are copyrighted by SAS® and used with permission. Reuse or redistribution is prohibited.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Some of the slides were developed by Mr. Sanjoy Dey, used with permission.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E38F-D0A5-47B4-B21A-E960C29DAE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A6B08-CE92-4267-AEA4-86714624CD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82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543-9976-4C3D-9B47-D1F656A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DLUS03D02_Students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6845-FAE6-4193-A901-FA3791D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artificial data set created for illustrating time series via RNN</a:t>
            </a:r>
          </a:p>
          <a:p>
            <a:pPr lvl="1"/>
            <a:r>
              <a:rPr lang="en-US" dirty="0"/>
              <a:t>Data table: Simts2</a:t>
            </a:r>
          </a:p>
          <a:p>
            <a:pPr lvl="1"/>
            <a:r>
              <a:rPr lang="en-US" dirty="0"/>
              <a:t>It is in public </a:t>
            </a:r>
            <a:r>
              <a:rPr lang="en-US" dirty="0" err="1"/>
              <a:t>caslib</a:t>
            </a:r>
            <a:r>
              <a:rPr lang="en-US" dirty="0"/>
              <a:t> so you don’t have to upload it</a:t>
            </a:r>
          </a:p>
          <a:p>
            <a:r>
              <a:rPr lang="en-US" dirty="0"/>
              <a:t>Run codes in blocks and explore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DAE9C-1D9C-4832-9DB9-626A54E4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6726-BFB4-4905-AB1D-4534659C5AC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0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6252" y="1614232"/>
            <a:ext cx="11370833" cy="1065007"/>
          </a:xfrm>
        </p:spPr>
        <p:txBody>
          <a:bodyPr/>
          <a:lstStyle/>
          <a:p>
            <a:pPr algn="ctr"/>
            <a:r>
              <a:rPr lang="en-US" sz="4000" dirty="0"/>
              <a:t>Demo 3: Recurrent Neural Network (RNN)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SAS </a:t>
            </a:r>
            <a:r>
              <a:rPr lang="en-US" sz="4000" dirty="0" err="1">
                <a:solidFill>
                  <a:srgbClr val="FF0000"/>
                </a:solidFill>
              </a:rPr>
              <a:t>Viya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Dr. Goutam Chakraborty</a:t>
            </a:r>
          </a:p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36252" y="4362009"/>
            <a:ext cx="10971331" cy="157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8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SAS® Professor of Marketing Analytics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6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MS in Business Analytics and Data Science*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3"/>
              </a:rPr>
              <a:t>http://analytics.okstate.edu/mban/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Graduate Certificate in Business Data Mining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4"/>
              </a:rPr>
              <a:t>http://analytics.okstate.edu/certificate/grad-data-mining/</a:t>
            </a:r>
            <a:r>
              <a:rPr kumimoji="0" lang="en-US" sz="6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Director of Graduate Certificate in Marketing Analytics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hlinkClick r:id="rId5"/>
              </a:rPr>
              <a:t>http://analytics.okstate.edu/certificate/grad-marketing-analytics/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028" y="6142606"/>
            <a:ext cx="88184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*Name change pending internal approval.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Note some of these slides are copyrighted by SAS® and used with permission. Reuse or redistribution is prohibited.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Some of the slides were developed by Mr. Sanjoy Dey, used with permission.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E38F-D0A5-47B4-B21A-E960C29DAE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BA6B08-CE92-4267-AEA4-86714624CD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4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543-9976-4C3D-9B47-D1F656A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DLUS03D03_Students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6845-FAE6-4193-A901-FA3791D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Hourly weather information from National Centers for Environmental Information (NCEI)</a:t>
            </a:r>
          </a:p>
          <a:p>
            <a:pPr lvl="1"/>
            <a:r>
              <a:rPr lang="en-US" dirty="0"/>
              <a:t>Data table: Durham</a:t>
            </a:r>
          </a:p>
          <a:p>
            <a:pPr lvl="1"/>
            <a:r>
              <a:rPr lang="en-US" dirty="0"/>
              <a:t>It is in public </a:t>
            </a:r>
            <a:r>
              <a:rPr lang="en-US" dirty="0" err="1"/>
              <a:t>caslib</a:t>
            </a:r>
            <a:r>
              <a:rPr lang="en-US" dirty="0"/>
              <a:t> so you don’t have to upload it</a:t>
            </a:r>
          </a:p>
          <a:p>
            <a:r>
              <a:rPr lang="en-US" dirty="0"/>
              <a:t>Run codes in blocks and explore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DAE9C-1D9C-4832-9DB9-626A54E4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6726-BFB4-4905-AB1D-4534659C5AC0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5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73D345C4-D689-4741-B26F-DB6EF1BA9D70}_6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644BEE91-8D76-4455-83B2-62B771D91367}_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9B71296C-8DA8-4EB1-9E4F-0EAF691578CF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DC8CBDA-19A1-4BA7-8CE3-AE8D2E29B123}&quot;/&gt;&lt;isInvalidForFieldText val=&quot;0&quot;/&gt;&lt;Image&gt;&lt;filename val=&quot;C:\Users\debayo\AppData\Local\Temp\PR\data\asimages\{CDC8CBDA-19A1-4BA7-8CE3-AE8D2E29B123}_MtorLt.png&quot;/&gt;&lt;left val=&quot;884&quot;/&gt;&lt;top val=&quot;499&quot;/&gt;&lt;width val=&quot;56&quot;/&gt;&lt;height val=&quot;24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D63D33FF-345B-4C4B-84A9-DECA3174F75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Lecture1_1_12_2007">
  <a:themeElements>
    <a:clrScheme name="Lecture1_1_12_2007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1_1_12_2007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Lecture1_1_12_2007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_1_12_2007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_1_12_2007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_1_12_2007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_1_12_2007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_1_12_2007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_1_12_2007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new_2017.potx" id="{12DF6767-72DE-45F2-8A2A-177E84B79E78}" vid="{43AB80BF-D2F6-4680-8575-7417D40F8490}"/>
    </a:ext>
  </a:extLst>
</a:theme>
</file>

<file path=ppt/theme/theme3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new_2017.potx" id="{12DF6767-72DE-45F2-8A2A-177E84B79E78}" vid="{43AB80BF-D2F6-4680-8575-7417D40F8490}"/>
    </a:ext>
  </a:extLst>
</a:theme>
</file>

<file path=ppt/theme/theme4.xml><?xml version="1.0" encoding="utf-8"?>
<a:theme xmlns:a="http://schemas.openxmlformats.org/drawingml/2006/main" name="2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new_2017.potx" id="{12DF6767-72DE-45F2-8A2A-177E84B79E78}" vid="{43AB80BF-D2F6-4680-8575-7417D40F8490}"/>
    </a:ext>
  </a:extLst>
</a:theme>
</file>

<file path=ppt/theme/theme5.xml><?xml version="1.0" encoding="utf-8"?>
<a:theme xmlns:a="http://schemas.openxmlformats.org/drawingml/2006/main" name="3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new_2017.potx" id="{12DF6767-72DE-45F2-8A2A-177E84B79E78}" vid="{43AB80BF-D2F6-4680-8575-7417D40F849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16728</TotalTime>
  <Words>622</Words>
  <Application>Microsoft Office PowerPoint</Application>
  <PresentationFormat>Widescreen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Lecture1_1_12_2007</vt:lpstr>
      <vt:lpstr>SAS</vt:lpstr>
      <vt:lpstr>1_SAS</vt:lpstr>
      <vt:lpstr>2_SAS</vt:lpstr>
      <vt:lpstr>3_SAS</vt:lpstr>
      <vt:lpstr>Demo 1: Recurrent Neural Network (RNN) SAS Viya</vt:lpstr>
      <vt:lpstr>Outline</vt:lpstr>
      <vt:lpstr>DLUS03D01_Students</vt:lpstr>
      <vt:lpstr>Demo 2: Recurrent Neural Network (RNN) SAS Viya</vt:lpstr>
      <vt:lpstr>DLUS03D02_Students</vt:lpstr>
      <vt:lpstr>Demo 3: Recurrent Neural Network (RNN) SAS Viya</vt:lpstr>
      <vt:lpstr>DLUS03D03_Students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Goutam</dc:creator>
  <cp:lastModifiedBy>Chakraborty, Goutam</cp:lastModifiedBy>
  <cp:revision>338</cp:revision>
  <cp:lastPrinted>2016-01-03T15:44:13Z</cp:lastPrinted>
  <dcterms:created xsi:type="dcterms:W3CDTF">2015-10-07T14:29:10Z</dcterms:created>
  <dcterms:modified xsi:type="dcterms:W3CDTF">2019-10-30T15:18:04Z</dcterms:modified>
</cp:coreProperties>
</file>