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E48D-5B5A-4F4D-8AC0-86F6DF4E111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93B3-18E6-4E4C-8D68-8EB1E509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90E9-6E09-455F-8C3D-25A78B742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1417BB-C52A-455A-87E9-711E57792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 09 PowerShell Flow Control Homework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Scripting Essentials</a:t>
            </a:r>
          </a:p>
          <a:p>
            <a:r>
              <a:rPr lang="en-US" dirty="0"/>
              <a:t>Dr. Burkman</a:t>
            </a:r>
          </a:p>
        </p:txBody>
      </p:sp>
    </p:spTree>
    <p:extLst>
      <p:ext uri="{BB962C8B-B14F-4D97-AF65-F5344CB8AC3E}">
        <p14:creationId xmlns:p14="http://schemas.microsoft.com/office/powerpoint/2010/main" val="288058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09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your script Mod09Homework.ps1 and leave your script on the desktop.</a:t>
            </a:r>
          </a:p>
          <a:p>
            <a:r>
              <a:rPr lang="en-US" dirty="0"/>
              <a:t>You are making a script to purchase a soda.  Your user can enter 5 for a nickel, 10 for a dime, and 25 for a quarter (Explain these choices to them).  Ensure that they can only enter these amounts.</a:t>
            </a:r>
          </a:p>
          <a:p>
            <a:r>
              <a:rPr lang="en-US" dirty="0"/>
              <a:t>The base price of a soda is $1.00, but we'll set a random price prior to each soda purchase.  We will vary the price by 0, 5, 10 or 15 cents in either direction from $1.00.</a:t>
            </a:r>
          </a:p>
          <a:p>
            <a:r>
              <a:rPr lang="en-US" dirty="0"/>
              <a:t>Put your name and Mod 05 Homework at the top of your script.</a:t>
            </a:r>
          </a:p>
          <a:p>
            <a:r>
              <a:rPr lang="en-US" dirty="0"/>
              <a:t>See the video for sample output.  Your output must match mine in looks and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31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148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Mod 09 PowerShell Flow Control Homework</vt:lpstr>
      <vt:lpstr>Mod 09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2021-01-20T20:12:32Z</dcterms:created>
  <dcterms:modified xsi:type="dcterms:W3CDTF">2023-04-05T21:00:12Z</dcterms:modified>
</cp:coreProperties>
</file>