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1E28AC05-BECA-43E5-894D-0FB0C623B7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1158875"/>
            <a:ext cx="556260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1669"/>
            <a:ext cx="5588000" cy="3650456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F989841C-745B-4BA9-BB0C-CDDC13EF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56316-7F4C-4577-9453-7E97DB7905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8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9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0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5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0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89C8-EB6F-432B-8EBD-8A1FA0D5CD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C665-11F6-4EE7-95CC-6CCECF4FCB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3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Furniture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012" y="3107094"/>
            <a:ext cx="9109788" cy="301906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Table consists of 2 LARGE and 2 SMALL LEGO’s</a:t>
            </a:r>
          </a:p>
          <a:p>
            <a:r>
              <a:rPr lang="en-US" dirty="0" smtClean="0"/>
              <a:t>Chair consists of 1 LARGE and 2 SMALL LEGO’s</a:t>
            </a:r>
          </a:p>
          <a:p>
            <a:r>
              <a:rPr lang="en-US" dirty="0" smtClean="0"/>
              <a:t>Have available 15 LARGE and 22 SMALL LEGO’s for production</a:t>
            </a:r>
          </a:p>
          <a:p>
            <a:pPr lvl="1"/>
            <a:r>
              <a:rPr lang="en-US" dirty="0" smtClean="0"/>
              <a:t>Can use less, but no more than limit</a:t>
            </a:r>
          </a:p>
          <a:p>
            <a:r>
              <a:rPr lang="en-US" dirty="0" smtClean="0"/>
              <a:t>There is also capacity restrictions (cubic units) </a:t>
            </a:r>
          </a:p>
          <a:p>
            <a:pPr lvl="1"/>
            <a:r>
              <a:rPr lang="en-US" dirty="0" smtClean="0"/>
              <a:t> each Table takes up 6 units, each Chair 4 units</a:t>
            </a:r>
          </a:p>
          <a:p>
            <a:pPr lvl="1"/>
            <a:r>
              <a:rPr lang="en-US" dirty="0" smtClean="0"/>
              <a:t> with no more space than 48 available.</a:t>
            </a:r>
          </a:p>
          <a:p>
            <a:r>
              <a:rPr lang="en-US" dirty="0" smtClean="0"/>
              <a:t>Table per unit profit of $16, Chair per unit profit of $9</a:t>
            </a:r>
          </a:p>
          <a:p>
            <a:r>
              <a:rPr lang="en-US" dirty="0" smtClean="0"/>
              <a:t>Determine production of furniture to maximize profit?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31" y="1234752"/>
            <a:ext cx="4419983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LEGO Furniture production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Furniture production</dc:title>
  <dc:creator>Wilson, Rick</dc:creator>
  <cp:lastModifiedBy>Wilson, Rick</cp:lastModifiedBy>
  <cp:revision>2</cp:revision>
  <cp:lastPrinted>2017-01-18T22:39:08Z</cp:lastPrinted>
  <dcterms:created xsi:type="dcterms:W3CDTF">2017-01-18T22:37:37Z</dcterms:created>
  <dcterms:modified xsi:type="dcterms:W3CDTF">2019-05-29T21:19:47Z</dcterms:modified>
</cp:coreProperties>
</file>