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5" r:id="rId5"/>
    <p:sldId id="257" r:id="rId6"/>
    <p:sldId id="261" r:id="rId7"/>
    <p:sldId id="268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03995C-0196-4C0C-89C2-56010FFEA66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A923E5-9F90-4F6E-9D7A-7AC4D3C38F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2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tar.html" TargetMode="External"/><Relationship Id="rId2" Type="http://schemas.openxmlformats.org/officeDocument/2006/relationships/hyperlink" Target="https://www.gnu.org/software/tar/manual/ta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BASH Files and Directories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</a:t>
            </a:r>
            <a:r>
              <a:rPr lang="en-US" dirty="0" smtClean="0"/>
              <a:t>Burkman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all be expanded on in the tutorial.  I highly recommend taking your time with it, and making sure that you understand everything.  The project is next week!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student 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Caleb Russell gives this good advice:</a:t>
            </a:r>
          </a:p>
          <a:p>
            <a:pPr lvl="1"/>
            <a:r>
              <a:rPr lang="en-US" dirty="0"/>
              <a:t>I changed a setting for that, so I can use our </a:t>
            </a:r>
            <a:r>
              <a:rPr lang="en-US" dirty="0" err="1"/>
              <a:t>openSUSE</a:t>
            </a:r>
            <a:r>
              <a:rPr lang="en-US" dirty="0"/>
              <a:t> in </a:t>
            </a:r>
            <a:r>
              <a:rPr lang="en-US" dirty="0" err="1"/>
              <a:t>fullscreen</a:t>
            </a:r>
            <a:r>
              <a:rPr lang="en-US" dirty="0"/>
              <a:t> with a nicely stretched image. It was at the top-left of the VMWare window, the VMRC button, </a:t>
            </a:r>
            <a:r>
              <a:rPr lang="en-US" dirty="0" smtClean="0"/>
              <a:t>Preferences; there's </a:t>
            </a:r>
            <a:r>
              <a:rPr lang="en-US" dirty="0"/>
              <a:t>an option in the middle of that Preferences window for VM Window Resize to "Stretch the Virtual Machine in the window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Thanks Caleb!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string to an array you must cut on a space!</a:t>
            </a:r>
          </a:p>
          <a:p>
            <a:r>
              <a:rPr lang="en-US" dirty="0" smtClean="0"/>
              <a:t>Mod 07 Slide 5 shows cutting a string to make an array with delimiters but you can also cut strings by delimiters to make or change strings.</a:t>
            </a:r>
          </a:p>
          <a:p>
            <a:pPr lvl="1"/>
            <a:r>
              <a:rPr lang="en-US" dirty="0" err="1" smtClean="0"/>
              <a:t>my_string</a:t>
            </a:r>
            <a:r>
              <a:rPr lang="en-US" dirty="0" smtClean="0"/>
              <a:t>=$(echo $</a:t>
            </a:r>
            <a:r>
              <a:rPr lang="en-US" dirty="0" err="1" smtClean="0"/>
              <a:t>my_string</a:t>
            </a:r>
            <a:r>
              <a:rPr lang="en-US" dirty="0" smtClean="0"/>
              <a:t> | cut –d “,” -f 1) for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239023"/>
            <a:ext cx="5977288" cy="30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endParaRPr lang="en-US" dirty="0" smtClean="0"/>
          </a:p>
          <a:p>
            <a:pPr lvl="1"/>
            <a:r>
              <a:rPr lang="en-US" dirty="0" smtClean="0"/>
              <a:t>Removes a file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-r </a:t>
            </a:r>
          </a:p>
          <a:p>
            <a:pPr lvl="1"/>
            <a:r>
              <a:rPr lang="en-US" dirty="0" smtClean="0"/>
              <a:t>Removes a directory and everything in it</a:t>
            </a:r>
          </a:p>
          <a:p>
            <a:r>
              <a:rPr lang="en-US" dirty="0" err="1" smtClean="0"/>
              <a:t>mkdir</a:t>
            </a:r>
            <a:endParaRPr lang="en-US" dirty="0" smtClean="0"/>
          </a:p>
          <a:p>
            <a:pPr lvl="1"/>
            <a:r>
              <a:rPr lang="en-US" dirty="0" smtClean="0"/>
              <a:t>Creates a directory</a:t>
            </a:r>
          </a:p>
          <a:p>
            <a:r>
              <a:rPr lang="en-US" dirty="0" smtClean="0"/>
              <a:t>To make a file readable: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640 &lt;filename&gt;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“Zipping”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</a:t>
            </a:r>
          </a:p>
          <a:p>
            <a:pPr lvl="1"/>
            <a:r>
              <a:rPr lang="en-US" dirty="0" smtClean="0">
                <a:hlinkClick r:id="rId2"/>
              </a:rPr>
              <a:t>https://www.gnu.org/software/tar/manual/tar.html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http://www.linfo.org/tar.html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now:</a:t>
            </a:r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cf</a:t>
            </a:r>
            <a:r>
              <a:rPr lang="en-US" dirty="0" smtClean="0"/>
              <a:t> &lt;archive name&gt; &lt;file1&gt; &lt;file2&gt;  (makes archive)</a:t>
            </a:r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cf</a:t>
            </a:r>
            <a:r>
              <a:rPr lang="en-US" dirty="0" smtClean="0"/>
              <a:t> &lt;archive name&gt; &lt;file1&gt; &lt;file2&gt;  -z (makes archive and compresses)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xf</a:t>
            </a:r>
            <a:r>
              <a:rPr lang="en-US" dirty="0" smtClean="0"/>
              <a:t> filename.tgz (unpacks an uncompressed archive)</a:t>
            </a:r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xzf</a:t>
            </a:r>
            <a:r>
              <a:rPr lang="en-US" dirty="0" smtClean="0"/>
              <a:t> filename.tgz (unpacks and decompresses)</a:t>
            </a:r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xzf</a:t>
            </a:r>
            <a:r>
              <a:rPr lang="en-US" dirty="0" smtClean="0"/>
              <a:t> filename.tgz -C /target/directory (puts in another directory)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6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put quotes around path for input!!!!!!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I’m also outputting to a file. &gt; is destructive.  &gt;&gt; appends.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14" y="2512741"/>
            <a:ext cx="3057952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will delete the file first if it exists</a:t>
            </a:r>
          </a:p>
          <a:p>
            <a:r>
              <a:rPr lang="en-US" dirty="0" smtClean="0"/>
              <a:t>&gt;&gt;  will append to an existing file or make the file if it doesn’t exist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73090"/>
            <a:ext cx="366763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a file or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nothing special about the word FILE.  Use -d for directory check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3596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FILE=/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resolv.conf</a:t>
            </a:r>
            <a:endParaRPr lang="en-US" dirty="0"/>
          </a:p>
          <a:p>
            <a:r>
              <a:rPr lang="en-US" dirty="0"/>
              <a:t>if [[ -f "$FILE" ]]; then</a:t>
            </a:r>
          </a:p>
          <a:p>
            <a:r>
              <a:rPr lang="en-US" dirty="0"/>
              <a:t>    echo "$FILE exists."</a:t>
            </a:r>
          </a:p>
          <a:p>
            <a:r>
              <a:rPr lang="en-US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21985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long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069404" cy="3700824"/>
          </a:xfrm>
        </p:spPr>
        <p:txBody>
          <a:bodyPr/>
          <a:lstStyle/>
          <a:p>
            <a:r>
              <a:rPr lang="en-US" dirty="0" smtClean="0"/>
              <a:t>Writing out and line length errors.  Cannot have extra white space after the \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15267"/>
            <a:ext cx="8735096" cy="23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04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576</TotalTime>
  <Words>410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BASH Files and Directories</vt:lpstr>
      <vt:lpstr>Helpful student suggestion</vt:lpstr>
      <vt:lpstr>A note on Cut</vt:lpstr>
      <vt:lpstr>Basic Linux Commands</vt:lpstr>
      <vt:lpstr>“Zipping” in Linux</vt:lpstr>
      <vt:lpstr>Reading a File</vt:lpstr>
      <vt:lpstr>Writing to a File</vt:lpstr>
      <vt:lpstr>Checking for a file or directory</vt:lpstr>
      <vt:lpstr>Writing long lines</vt:lpstr>
      <vt:lpstr>Tutorial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Burkman, Jim</dc:creator>
  <cp:lastModifiedBy>Burkman, Jim</cp:lastModifiedBy>
  <cp:revision>27</cp:revision>
  <dcterms:created xsi:type="dcterms:W3CDTF">2021-03-16T18:25:06Z</dcterms:created>
  <dcterms:modified xsi:type="dcterms:W3CDTF">2021-03-17T20:06:04Z</dcterms:modified>
</cp:coreProperties>
</file>