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4" r:id="rId2"/>
    <p:sldMasterId id="2147483696" r:id="rId3"/>
  </p:sldMasterIdLst>
  <p:notesMasterIdLst>
    <p:notesMasterId r:id="rId26"/>
  </p:notesMasterIdLst>
  <p:sldIdLst>
    <p:sldId id="261" r:id="rId4"/>
    <p:sldId id="282" r:id="rId5"/>
    <p:sldId id="398" r:id="rId6"/>
    <p:sldId id="394" r:id="rId7"/>
    <p:sldId id="395" r:id="rId8"/>
    <p:sldId id="265" r:id="rId9"/>
    <p:sldId id="374" r:id="rId10"/>
    <p:sldId id="375" r:id="rId11"/>
    <p:sldId id="416" r:id="rId12"/>
    <p:sldId id="419" r:id="rId13"/>
    <p:sldId id="383" r:id="rId14"/>
    <p:sldId id="420" r:id="rId15"/>
    <p:sldId id="352" r:id="rId16"/>
    <p:sldId id="414" r:id="rId17"/>
    <p:sldId id="405" r:id="rId18"/>
    <p:sldId id="276" r:id="rId19"/>
    <p:sldId id="262" r:id="rId20"/>
    <p:sldId id="263" r:id="rId21"/>
    <p:sldId id="418" r:id="rId22"/>
    <p:sldId id="377" r:id="rId23"/>
    <p:sldId id="378" r:id="rId24"/>
    <p:sldId id="289" r:id="rId25"/>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CF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94" autoAdjust="0"/>
    <p:restoredTop sz="74353" autoAdjust="0"/>
  </p:normalViewPr>
  <p:slideViewPr>
    <p:cSldViewPr snapToGrid="0">
      <p:cViewPr varScale="1">
        <p:scale>
          <a:sx n="56" d="100"/>
          <a:sy n="56" d="100"/>
        </p:scale>
        <p:origin x="1782" y="90"/>
      </p:cViewPr>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uraj\Documents\Courses\GTA_Fall22\BAN-5753\Quiz-Exercise-Result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uraj\Documents\Courses\GTA_Fall22\BAN-5753\Quiz-Exercise-Result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Quiz Grades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Online </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Sheet1!$A$2:$A$13</c:f>
              <c:strCache>
                <c:ptCount val="12"/>
                <c:pt idx="0">
                  <c:v>Quiz 1</c:v>
                </c:pt>
                <c:pt idx="1">
                  <c:v>Quiz 2</c:v>
                </c:pt>
                <c:pt idx="2">
                  <c:v>Quiz 3</c:v>
                </c:pt>
                <c:pt idx="3">
                  <c:v>Quiz 4</c:v>
                </c:pt>
                <c:pt idx="4">
                  <c:v>Quiz 5</c:v>
                </c:pt>
                <c:pt idx="5">
                  <c:v>Quiz 6</c:v>
                </c:pt>
                <c:pt idx="6">
                  <c:v>Quiz 7</c:v>
                </c:pt>
                <c:pt idx="7">
                  <c:v>Quiz 8 </c:v>
                </c:pt>
                <c:pt idx="8">
                  <c:v>Quiz 9</c:v>
                </c:pt>
                <c:pt idx="9">
                  <c:v>Quiz 10</c:v>
                </c:pt>
                <c:pt idx="10">
                  <c:v>Quiz 11 </c:v>
                </c:pt>
                <c:pt idx="11">
                  <c:v>Quiz 12</c:v>
                </c:pt>
              </c:strCache>
            </c:strRef>
          </c:cat>
          <c:val>
            <c:numRef>
              <c:f>Sheet1!$B$2:$B$13</c:f>
              <c:numCache>
                <c:formatCode>General</c:formatCode>
                <c:ptCount val="12"/>
                <c:pt idx="0">
                  <c:v>70</c:v>
                </c:pt>
                <c:pt idx="1">
                  <c:v>77</c:v>
                </c:pt>
                <c:pt idx="2">
                  <c:v>93</c:v>
                </c:pt>
                <c:pt idx="3">
                  <c:v>79</c:v>
                </c:pt>
                <c:pt idx="4">
                  <c:v>99</c:v>
                </c:pt>
                <c:pt idx="5">
                  <c:v>89</c:v>
                </c:pt>
                <c:pt idx="6">
                  <c:v>75</c:v>
                </c:pt>
                <c:pt idx="7">
                  <c:v>73</c:v>
                </c:pt>
                <c:pt idx="8">
                  <c:v>74</c:v>
                </c:pt>
                <c:pt idx="9">
                  <c:v>88</c:v>
                </c:pt>
                <c:pt idx="10">
                  <c:v>72</c:v>
                </c:pt>
                <c:pt idx="11">
                  <c:v>86</c:v>
                </c:pt>
              </c:numCache>
            </c:numRef>
          </c:val>
          <c:extLst>
            <c:ext xmlns:c16="http://schemas.microsoft.com/office/drawing/2014/chart" uri="{C3380CC4-5D6E-409C-BE32-E72D297353CC}">
              <c16:uniqueId val="{00000000-F448-4408-B986-E256351861B8}"/>
            </c:ext>
          </c:extLst>
        </c:ser>
        <c:ser>
          <c:idx val="1"/>
          <c:order val="1"/>
          <c:tx>
            <c:strRef>
              <c:f>Sheet1!$C$1</c:f>
              <c:strCache>
                <c:ptCount val="1"/>
                <c:pt idx="0">
                  <c:v>On Campus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Sheet1!$A$2:$A$13</c:f>
              <c:strCache>
                <c:ptCount val="12"/>
                <c:pt idx="0">
                  <c:v>Quiz 1</c:v>
                </c:pt>
                <c:pt idx="1">
                  <c:v>Quiz 2</c:v>
                </c:pt>
                <c:pt idx="2">
                  <c:v>Quiz 3</c:v>
                </c:pt>
                <c:pt idx="3">
                  <c:v>Quiz 4</c:v>
                </c:pt>
                <c:pt idx="4">
                  <c:v>Quiz 5</c:v>
                </c:pt>
                <c:pt idx="5">
                  <c:v>Quiz 6</c:v>
                </c:pt>
                <c:pt idx="6">
                  <c:v>Quiz 7</c:v>
                </c:pt>
                <c:pt idx="7">
                  <c:v>Quiz 8 </c:v>
                </c:pt>
                <c:pt idx="8">
                  <c:v>Quiz 9</c:v>
                </c:pt>
                <c:pt idx="9">
                  <c:v>Quiz 10</c:v>
                </c:pt>
                <c:pt idx="10">
                  <c:v>Quiz 11 </c:v>
                </c:pt>
                <c:pt idx="11">
                  <c:v>Quiz 12</c:v>
                </c:pt>
              </c:strCache>
            </c:strRef>
          </c:cat>
          <c:val>
            <c:numRef>
              <c:f>Sheet1!$C$2:$C$13</c:f>
              <c:numCache>
                <c:formatCode>General</c:formatCode>
                <c:ptCount val="12"/>
                <c:pt idx="0">
                  <c:v>88</c:v>
                </c:pt>
                <c:pt idx="1">
                  <c:v>91</c:v>
                </c:pt>
                <c:pt idx="2">
                  <c:v>95</c:v>
                </c:pt>
                <c:pt idx="3">
                  <c:v>87</c:v>
                </c:pt>
                <c:pt idx="4">
                  <c:v>101</c:v>
                </c:pt>
                <c:pt idx="5">
                  <c:v>96</c:v>
                </c:pt>
                <c:pt idx="6">
                  <c:v>83</c:v>
                </c:pt>
                <c:pt idx="7">
                  <c:v>91</c:v>
                </c:pt>
                <c:pt idx="8">
                  <c:v>92</c:v>
                </c:pt>
                <c:pt idx="9">
                  <c:v>81</c:v>
                </c:pt>
                <c:pt idx="10">
                  <c:v>81</c:v>
                </c:pt>
                <c:pt idx="11">
                  <c:v>96</c:v>
                </c:pt>
              </c:numCache>
            </c:numRef>
          </c:val>
          <c:extLst>
            <c:ext xmlns:c16="http://schemas.microsoft.com/office/drawing/2014/chart" uri="{C3380CC4-5D6E-409C-BE32-E72D297353CC}">
              <c16:uniqueId val="{00000001-F448-4408-B986-E256351861B8}"/>
            </c:ext>
          </c:extLst>
        </c:ser>
        <c:dLbls>
          <c:dLblPos val="outEnd"/>
          <c:showLegendKey val="0"/>
          <c:showVal val="1"/>
          <c:showCatName val="0"/>
          <c:showSerName val="0"/>
          <c:showPercent val="0"/>
          <c:showBubbleSize val="0"/>
        </c:dLbls>
        <c:gapWidth val="100"/>
        <c:overlap val="-24"/>
        <c:axId val="1805888063"/>
        <c:axId val="1805866431"/>
      </c:barChart>
      <c:catAx>
        <c:axId val="1805888063"/>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805866431"/>
        <c:crosses val="autoZero"/>
        <c:auto val="1"/>
        <c:lblAlgn val="ctr"/>
        <c:lblOffset val="100"/>
        <c:noMultiLvlLbl val="0"/>
      </c:catAx>
      <c:valAx>
        <c:axId val="1805866431"/>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8058880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Summary Grades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'Sheet1 (2)'!$B$1</c:f>
              <c:strCache>
                <c:ptCount val="1"/>
                <c:pt idx="0">
                  <c:v>Online </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 (2)'!$A$2:$A$9</c:f>
              <c:strCache>
                <c:ptCount val="8"/>
                <c:pt idx="0">
                  <c:v>Reading Summary 1</c:v>
                </c:pt>
                <c:pt idx="1">
                  <c:v>Reading Summary 2</c:v>
                </c:pt>
                <c:pt idx="2">
                  <c:v>Reading Summary 3</c:v>
                </c:pt>
                <c:pt idx="3">
                  <c:v>Reading Summary 4</c:v>
                </c:pt>
                <c:pt idx="4">
                  <c:v>Reading Summary 5</c:v>
                </c:pt>
                <c:pt idx="5">
                  <c:v>Reading Summary 6</c:v>
                </c:pt>
                <c:pt idx="6">
                  <c:v>Reading Summary 7</c:v>
                </c:pt>
                <c:pt idx="7">
                  <c:v>Reading Summary 8</c:v>
                </c:pt>
              </c:strCache>
            </c:strRef>
          </c:cat>
          <c:val>
            <c:numRef>
              <c:f>'Sheet1 (2)'!$B$2:$B$9</c:f>
              <c:numCache>
                <c:formatCode>General</c:formatCode>
                <c:ptCount val="8"/>
                <c:pt idx="0">
                  <c:v>88</c:v>
                </c:pt>
                <c:pt idx="1">
                  <c:v>86</c:v>
                </c:pt>
                <c:pt idx="2">
                  <c:v>91</c:v>
                </c:pt>
                <c:pt idx="3">
                  <c:v>89</c:v>
                </c:pt>
                <c:pt idx="4">
                  <c:v>90</c:v>
                </c:pt>
                <c:pt idx="5">
                  <c:v>92</c:v>
                </c:pt>
                <c:pt idx="6">
                  <c:v>91.33</c:v>
                </c:pt>
                <c:pt idx="7">
                  <c:v>92.7</c:v>
                </c:pt>
              </c:numCache>
            </c:numRef>
          </c:val>
          <c:extLst>
            <c:ext xmlns:c16="http://schemas.microsoft.com/office/drawing/2014/chart" uri="{C3380CC4-5D6E-409C-BE32-E72D297353CC}">
              <c16:uniqueId val="{00000000-194E-45CD-A83B-2B51C526BE7B}"/>
            </c:ext>
          </c:extLst>
        </c:ser>
        <c:ser>
          <c:idx val="1"/>
          <c:order val="1"/>
          <c:tx>
            <c:strRef>
              <c:f>'Sheet1 (2)'!$C$1</c:f>
              <c:strCache>
                <c:ptCount val="1"/>
                <c:pt idx="0">
                  <c:v>On Campus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 (2)'!$A$2:$A$9</c:f>
              <c:strCache>
                <c:ptCount val="8"/>
                <c:pt idx="0">
                  <c:v>Reading Summary 1</c:v>
                </c:pt>
                <c:pt idx="1">
                  <c:v>Reading Summary 2</c:v>
                </c:pt>
                <c:pt idx="2">
                  <c:v>Reading Summary 3</c:v>
                </c:pt>
                <c:pt idx="3">
                  <c:v>Reading Summary 4</c:v>
                </c:pt>
                <c:pt idx="4">
                  <c:v>Reading Summary 5</c:v>
                </c:pt>
                <c:pt idx="5">
                  <c:v>Reading Summary 6</c:v>
                </c:pt>
                <c:pt idx="6">
                  <c:v>Reading Summary 7</c:v>
                </c:pt>
                <c:pt idx="7">
                  <c:v>Reading Summary 8</c:v>
                </c:pt>
              </c:strCache>
            </c:strRef>
          </c:cat>
          <c:val>
            <c:numRef>
              <c:f>'Sheet1 (2)'!$C$2:$C$9</c:f>
              <c:numCache>
                <c:formatCode>General</c:formatCode>
                <c:ptCount val="8"/>
                <c:pt idx="0">
                  <c:v>89</c:v>
                </c:pt>
                <c:pt idx="1">
                  <c:v>87</c:v>
                </c:pt>
                <c:pt idx="2">
                  <c:v>93</c:v>
                </c:pt>
                <c:pt idx="3">
                  <c:v>91</c:v>
                </c:pt>
                <c:pt idx="4">
                  <c:v>91</c:v>
                </c:pt>
                <c:pt idx="5">
                  <c:v>92.6</c:v>
                </c:pt>
                <c:pt idx="6">
                  <c:v>91</c:v>
                </c:pt>
                <c:pt idx="7">
                  <c:v>94.6</c:v>
                </c:pt>
              </c:numCache>
            </c:numRef>
          </c:val>
          <c:extLst>
            <c:ext xmlns:c16="http://schemas.microsoft.com/office/drawing/2014/chart" uri="{C3380CC4-5D6E-409C-BE32-E72D297353CC}">
              <c16:uniqueId val="{00000001-194E-45CD-A83B-2B51C526BE7B}"/>
            </c:ext>
          </c:extLst>
        </c:ser>
        <c:dLbls>
          <c:dLblPos val="outEnd"/>
          <c:showLegendKey val="0"/>
          <c:showVal val="1"/>
          <c:showCatName val="0"/>
          <c:showSerName val="0"/>
          <c:showPercent val="0"/>
          <c:showBubbleSize val="0"/>
        </c:dLbls>
        <c:gapWidth val="100"/>
        <c:overlap val="-24"/>
        <c:axId val="1382497712"/>
        <c:axId val="1382495216"/>
      </c:barChart>
      <c:catAx>
        <c:axId val="138249771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00" b="0" i="0" u="none" strike="noStrike" kern="1200" baseline="0">
                <a:solidFill>
                  <a:schemeClr val="lt1">
                    <a:lumMod val="85000"/>
                  </a:schemeClr>
                </a:solidFill>
                <a:latin typeface="+mn-lt"/>
                <a:ea typeface="+mn-ea"/>
                <a:cs typeface="+mn-cs"/>
              </a:defRPr>
            </a:pPr>
            <a:endParaRPr lang="en-US"/>
          </a:p>
        </c:txPr>
        <c:crossAx val="1382495216"/>
        <c:crosses val="autoZero"/>
        <c:auto val="1"/>
        <c:lblAlgn val="ctr"/>
        <c:lblOffset val="100"/>
        <c:noMultiLvlLbl val="0"/>
      </c:catAx>
      <c:valAx>
        <c:axId val="1382495216"/>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824977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CA34F78B-3177-47E2-ABE4-6C5298C0AF44}" type="datetimeFigureOut">
              <a:rPr lang="en-US" smtClean="0"/>
              <a:t>12/5/2022</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8FC067F3-F0CB-4111-BB84-9E1D4E59057F}" type="slidenum">
              <a:rPr lang="en-US" smtClean="0"/>
              <a:t>‹#›</a:t>
            </a:fld>
            <a:endParaRPr lang="en-US"/>
          </a:p>
        </p:txBody>
      </p:sp>
    </p:spTree>
    <p:extLst>
      <p:ext uri="{BB962C8B-B14F-4D97-AF65-F5344CB8AC3E}">
        <p14:creationId xmlns:p14="http://schemas.microsoft.com/office/powerpoint/2010/main" val="562693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C067F3-F0CB-4111-BB84-9E1D4E59057F}" type="slidenum">
              <a:rPr lang="en-US" smtClean="0"/>
              <a:t>1</a:t>
            </a:fld>
            <a:endParaRPr lang="en-US"/>
          </a:p>
        </p:txBody>
      </p:sp>
    </p:spTree>
    <p:extLst>
      <p:ext uri="{BB962C8B-B14F-4D97-AF65-F5344CB8AC3E}">
        <p14:creationId xmlns:p14="http://schemas.microsoft.com/office/powerpoint/2010/main" val="3346268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students</a:t>
            </a:r>
            <a:r>
              <a:rPr lang="en-US" baseline="0" dirty="0"/>
              <a:t> were fired because of lack of motivation/performance…</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0DF22F2-68C7-4A41-BD20-FD552CEA84D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49733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C067F3-F0CB-4111-BB84-9E1D4E59057F}" type="slidenum">
              <a:rPr lang="en-US" smtClean="0"/>
              <a:t>15</a:t>
            </a:fld>
            <a:endParaRPr lang="en-US"/>
          </a:p>
        </p:txBody>
      </p:sp>
    </p:spTree>
    <p:extLst>
      <p:ext uri="{BB962C8B-B14F-4D97-AF65-F5344CB8AC3E}">
        <p14:creationId xmlns:p14="http://schemas.microsoft.com/office/powerpoint/2010/main" val="6301985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FC067F3-F0CB-4111-BB84-9E1D4E59057F}" type="slidenum">
              <a:rPr lang="en-US" smtClean="0"/>
              <a:t>16</a:t>
            </a:fld>
            <a:endParaRPr lang="en-US"/>
          </a:p>
        </p:txBody>
      </p:sp>
    </p:spTree>
    <p:extLst>
      <p:ext uri="{BB962C8B-B14F-4D97-AF65-F5344CB8AC3E}">
        <p14:creationId xmlns:p14="http://schemas.microsoft.com/office/powerpoint/2010/main" val="9519492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C067F3-F0CB-4111-BB84-9E1D4E59057F}" type="slidenum">
              <a:rPr lang="en-US" smtClean="0"/>
              <a:t>17</a:t>
            </a:fld>
            <a:endParaRPr lang="en-US"/>
          </a:p>
        </p:txBody>
      </p:sp>
    </p:spTree>
    <p:extLst>
      <p:ext uri="{BB962C8B-B14F-4D97-AF65-F5344CB8AC3E}">
        <p14:creationId xmlns:p14="http://schemas.microsoft.com/office/powerpoint/2010/main" val="3709247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C067F3-F0CB-4111-BB84-9E1D4E59057F}" type="slidenum">
              <a:rPr lang="en-US" smtClean="0"/>
              <a:t>18</a:t>
            </a:fld>
            <a:endParaRPr lang="en-US"/>
          </a:p>
        </p:txBody>
      </p:sp>
    </p:spTree>
    <p:extLst>
      <p:ext uri="{BB962C8B-B14F-4D97-AF65-F5344CB8AC3E}">
        <p14:creationId xmlns:p14="http://schemas.microsoft.com/office/powerpoint/2010/main" val="19472609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C067F3-F0CB-4111-BB84-9E1D4E59057F}" type="slidenum">
              <a:rPr lang="en-US" smtClean="0"/>
              <a:t>19</a:t>
            </a:fld>
            <a:endParaRPr lang="en-US"/>
          </a:p>
        </p:txBody>
      </p:sp>
    </p:spTree>
    <p:extLst>
      <p:ext uri="{BB962C8B-B14F-4D97-AF65-F5344CB8AC3E}">
        <p14:creationId xmlns:p14="http://schemas.microsoft.com/office/powerpoint/2010/main" val="1945753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FC067F3-F0CB-4111-BB84-9E1D4E59057F}" type="slidenum">
              <a:rPr lang="en-US" smtClean="0"/>
              <a:t>2</a:t>
            </a:fld>
            <a:endParaRPr lang="en-US"/>
          </a:p>
        </p:txBody>
      </p:sp>
    </p:spTree>
    <p:extLst>
      <p:ext uri="{BB962C8B-B14F-4D97-AF65-F5344CB8AC3E}">
        <p14:creationId xmlns:p14="http://schemas.microsoft.com/office/powerpoint/2010/main" val="454659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C067F3-F0CB-4111-BB84-9E1D4E59057F}" type="slidenum">
              <a:rPr lang="en-US" smtClean="0"/>
              <a:t>3</a:t>
            </a:fld>
            <a:endParaRPr lang="en-US"/>
          </a:p>
        </p:txBody>
      </p:sp>
    </p:spTree>
    <p:extLst>
      <p:ext uri="{BB962C8B-B14F-4D97-AF65-F5344CB8AC3E}">
        <p14:creationId xmlns:p14="http://schemas.microsoft.com/office/powerpoint/2010/main" val="1633115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t"/>
            <a:r>
              <a:rPr lang="en-US" sz="4000" b="0" i="0" dirty="0">
                <a:solidFill>
                  <a:srgbClr val="2D3B45"/>
                </a:solidFill>
                <a:effectLst/>
                <a:latin typeface="Lato Extended"/>
              </a:rPr>
              <a:t>Which of the following is a form of an ensemble model? </a:t>
            </a:r>
            <a:r>
              <a:rPr lang="en-US" sz="2800" b="0" i="0" dirty="0">
                <a:solidFill>
                  <a:srgbClr val="2D3B45"/>
                </a:solidFill>
                <a:effectLst/>
                <a:latin typeface="Lato Extended"/>
              </a:rPr>
              <a:t>(81 correct%)</a:t>
            </a:r>
          </a:p>
          <a:p>
            <a:pPr fontAlgn="t"/>
            <a:r>
              <a:rPr lang="en-US" sz="2800" b="1" i="0" dirty="0">
                <a:solidFill>
                  <a:srgbClr val="2D3B45"/>
                </a:solidFill>
                <a:effectLst/>
                <a:latin typeface="Lato Extended"/>
              </a:rPr>
              <a:t>Correct Answer: </a:t>
            </a:r>
            <a:r>
              <a:rPr lang="en-US" sz="2800" b="0" i="0" dirty="0">
                <a:solidFill>
                  <a:srgbClr val="2D3B45"/>
                </a:solidFill>
                <a:effectLst/>
                <a:latin typeface="Lato Extended"/>
              </a:rPr>
              <a:t>Gradient Boosting		</a:t>
            </a:r>
            <a:r>
              <a:rPr lang="en-US" sz="2800" b="1" i="0" dirty="0">
                <a:solidFill>
                  <a:srgbClr val="2D3B45"/>
                </a:solidFill>
                <a:effectLst/>
                <a:latin typeface="Lato Extended"/>
              </a:rPr>
              <a:t>Wrong Answers</a:t>
            </a:r>
            <a:r>
              <a:rPr lang="en-US" sz="2800" b="0" i="0" dirty="0">
                <a:solidFill>
                  <a:srgbClr val="2D3B45"/>
                </a:solidFill>
                <a:effectLst/>
                <a:latin typeface="Lato Extended"/>
              </a:rPr>
              <a:t>: Bagging, PLS, None of these</a:t>
            </a:r>
          </a:p>
          <a:p>
            <a:pPr fontAlgn="t"/>
            <a:endParaRPr lang="en-US" sz="1800" b="0" i="0" dirty="0">
              <a:solidFill>
                <a:srgbClr val="2D3B45"/>
              </a:solidFill>
              <a:effectLst/>
              <a:latin typeface="Lato Extended"/>
            </a:endParaRPr>
          </a:p>
          <a:p>
            <a:pPr fontAlgn="t"/>
            <a:r>
              <a:rPr lang="en-US" sz="1800" b="0" i="0" dirty="0">
                <a:solidFill>
                  <a:srgbClr val="2D3B45"/>
                </a:solidFill>
                <a:effectLst/>
                <a:latin typeface="Lato Extended"/>
              </a:rPr>
              <a:t>Remaining questions-</a:t>
            </a:r>
          </a:p>
          <a:p>
            <a:pPr fontAlgn="t"/>
            <a:r>
              <a:rPr lang="en-US" sz="5400" b="0" i="0" dirty="0">
                <a:solidFill>
                  <a:srgbClr val="2D3B45"/>
                </a:solidFill>
                <a:effectLst/>
                <a:latin typeface="Lato Extended"/>
              </a:rPr>
              <a:t>The points farthest from the hyperplane are located on support vectors. </a:t>
            </a:r>
            <a:r>
              <a:rPr lang="en-US" sz="4000" b="0" i="0" dirty="0">
                <a:solidFill>
                  <a:srgbClr val="2D3B45"/>
                </a:solidFill>
                <a:effectLst/>
                <a:latin typeface="Lato Extended"/>
              </a:rPr>
              <a:t>Answer : False</a:t>
            </a:r>
          </a:p>
          <a:p>
            <a:pPr fontAlgn="t"/>
            <a:endParaRPr lang="en-US" sz="4000" b="0" i="0" dirty="0">
              <a:solidFill>
                <a:srgbClr val="2D3B45"/>
              </a:solidFill>
              <a:effectLst/>
              <a:latin typeface="Lato Extended"/>
            </a:endParaRPr>
          </a:p>
          <a:p>
            <a:pPr fontAlgn="t"/>
            <a:r>
              <a:rPr lang="en-US" sz="5400" b="0" i="0" dirty="0">
                <a:solidFill>
                  <a:srgbClr val="2D3B45"/>
                </a:solidFill>
                <a:effectLst/>
                <a:latin typeface="Lato Extended"/>
              </a:rPr>
              <a:t>Name two different kernel functions: _____________ and __________________?</a:t>
            </a:r>
            <a:endParaRPr lang="en-US" sz="4000" b="0" i="0" dirty="0">
              <a:solidFill>
                <a:srgbClr val="2D3B45"/>
              </a:solidFill>
              <a:effectLst/>
              <a:latin typeface="Lato Extended"/>
            </a:endParaRPr>
          </a:p>
          <a:p>
            <a:pPr fontAlgn="t"/>
            <a:r>
              <a:rPr lang="en-US" sz="4000" b="0" i="0" dirty="0">
                <a:solidFill>
                  <a:srgbClr val="2D3B45"/>
                </a:solidFill>
                <a:effectLst/>
                <a:latin typeface="Lato Extended"/>
              </a:rPr>
              <a:t>Answer: </a:t>
            </a:r>
            <a:r>
              <a:rPr lang="en-US" sz="5400" b="0" i="0" dirty="0">
                <a:solidFill>
                  <a:srgbClr val="0A6129"/>
                </a:solidFill>
                <a:effectLst/>
                <a:latin typeface="Lato Extended"/>
              </a:rPr>
              <a:t>linear, polynomial, RBF, Radial Basis function, Sigmoid</a:t>
            </a:r>
            <a:endParaRPr lang="en-US" sz="4000" b="0" i="0" dirty="0">
              <a:solidFill>
                <a:srgbClr val="2D3B45"/>
              </a:solidFill>
              <a:effectLst/>
              <a:latin typeface="Lato Extended"/>
            </a:endParaRPr>
          </a:p>
          <a:p>
            <a:pPr algn="l"/>
            <a:endParaRPr lang="en-US" sz="5400" b="0" i="0" dirty="0">
              <a:solidFill>
                <a:srgbClr val="2D3B45"/>
              </a:solidFill>
              <a:effectLst/>
              <a:latin typeface="Lato Extended"/>
            </a:endParaRPr>
          </a:p>
          <a:p>
            <a:pPr algn="l"/>
            <a:r>
              <a:rPr lang="en-US" sz="7200" b="0" i="0" dirty="0">
                <a:solidFill>
                  <a:srgbClr val="2D3B45"/>
                </a:solidFill>
                <a:effectLst/>
                <a:latin typeface="Lato Extended"/>
              </a:rPr>
              <a:t>The fitted model in a decision tree is</a:t>
            </a:r>
          </a:p>
          <a:p>
            <a:pPr algn="l"/>
            <a:r>
              <a:rPr lang="en-US" sz="5400" dirty="0"/>
              <a:t>Answer: </a:t>
            </a:r>
            <a:r>
              <a:rPr lang="en-US" sz="9600" b="0" i="0" dirty="0">
                <a:solidFill>
                  <a:srgbClr val="0A6129"/>
                </a:solidFill>
                <a:effectLst/>
                <a:latin typeface="Lato Extended"/>
              </a:rPr>
              <a:t>multivariate step function</a:t>
            </a:r>
          </a:p>
          <a:p>
            <a:pPr algn="l"/>
            <a:endParaRPr lang="en-US" sz="9600" b="0" i="0" dirty="0">
              <a:solidFill>
                <a:srgbClr val="0A6129"/>
              </a:solidFill>
              <a:effectLst/>
              <a:latin typeface="Lato Extended"/>
            </a:endParaRPr>
          </a:p>
          <a:p>
            <a:pPr algn="l"/>
            <a:r>
              <a:rPr lang="en-US" sz="9600" b="0" i="0" dirty="0">
                <a:solidFill>
                  <a:srgbClr val="2D3B45"/>
                </a:solidFill>
                <a:effectLst/>
                <a:latin typeface="Lato Extended"/>
              </a:rPr>
              <a:t>Explain briefly  (2-3 lines) the advantages and disadvantages of a Random Forest model</a:t>
            </a:r>
            <a:endParaRPr lang="en-US" sz="9600" b="0" i="0" dirty="0">
              <a:solidFill>
                <a:srgbClr val="0A6129"/>
              </a:solidFill>
              <a:effectLst/>
              <a:latin typeface="Lato Extended"/>
            </a:endParaRPr>
          </a:p>
          <a:p>
            <a:pPr algn="l"/>
            <a:r>
              <a:rPr lang="en-US" sz="9600" b="0" i="0" dirty="0">
                <a:solidFill>
                  <a:srgbClr val="2D3B45"/>
                </a:solidFill>
                <a:effectLst/>
                <a:latin typeface="Lato Extended"/>
              </a:rPr>
              <a:t>Advantage: Forests tend to give better prediction than any specific tree, and often outperform other classes of models.</a:t>
            </a:r>
          </a:p>
          <a:p>
            <a:pPr algn="l"/>
            <a:r>
              <a:rPr lang="en-US" sz="9600" b="0" i="0" dirty="0">
                <a:solidFill>
                  <a:srgbClr val="2D3B45"/>
                </a:solidFill>
                <a:effectLst/>
                <a:latin typeface="Lato Extended"/>
              </a:rPr>
              <a:t>Disadvantage: Forests are challenging to interpret, but they can be considered an “ideal” model for other models to be compared against</a:t>
            </a:r>
          </a:p>
          <a:p>
            <a:pPr algn="l"/>
            <a:endParaRPr lang="en-US" sz="7200" b="0" i="0" dirty="0">
              <a:solidFill>
                <a:srgbClr val="2D3B45"/>
              </a:solidFill>
              <a:effectLst/>
              <a:latin typeface="Lato Extended"/>
            </a:endParaRPr>
          </a:p>
          <a:p>
            <a:br>
              <a:rPr lang="en-US" sz="7200" dirty="0"/>
            </a:br>
            <a:br>
              <a:rPr lang="en-US" sz="5400" dirty="0"/>
            </a:br>
            <a:r>
              <a:rPr lang="en-US" sz="4000" b="0" i="0" dirty="0">
                <a:solidFill>
                  <a:srgbClr val="2D3B45"/>
                </a:solidFill>
                <a:effectLst/>
                <a:latin typeface="Lato Extended"/>
              </a:rPr>
              <a:t> </a:t>
            </a:r>
            <a:endParaRPr lang="en-US" sz="2800" b="0" i="0" dirty="0">
              <a:solidFill>
                <a:srgbClr val="2D3B45"/>
              </a:solidFill>
              <a:effectLst/>
              <a:latin typeface="Lato Extended"/>
            </a:endParaRPr>
          </a:p>
        </p:txBody>
      </p:sp>
      <p:sp>
        <p:nvSpPr>
          <p:cNvPr id="4" name="Slide Number Placeholder 3"/>
          <p:cNvSpPr>
            <a:spLocks noGrp="1"/>
          </p:cNvSpPr>
          <p:nvPr>
            <p:ph type="sldNum" sz="quarter" idx="5"/>
          </p:nvPr>
        </p:nvSpPr>
        <p:spPr/>
        <p:txBody>
          <a:bodyPr/>
          <a:lstStyle/>
          <a:p>
            <a:fld id="{8FC067F3-F0CB-4111-BB84-9E1D4E59057F}" type="slidenum">
              <a:rPr lang="en-US" smtClean="0"/>
              <a:t>4</a:t>
            </a:fld>
            <a:endParaRPr lang="en-US"/>
          </a:p>
        </p:txBody>
      </p:sp>
    </p:spTree>
    <p:extLst>
      <p:ext uri="{BB962C8B-B14F-4D97-AF65-F5344CB8AC3E}">
        <p14:creationId xmlns:p14="http://schemas.microsoft.com/office/powerpoint/2010/main" val="2116713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C067F3-F0CB-4111-BB84-9E1D4E59057F}" type="slidenum">
              <a:rPr lang="en-US" smtClean="0"/>
              <a:t>5</a:t>
            </a:fld>
            <a:endParaRPr lang="en-US"/>
          </a:p>
        </p:txBody>
      </p:sp>
    </p:spTree>
    <p:extLst>
      <p:ext uri="{BB962C8B-B14F-4D97-AF65-F5344CB8AC3E}">
        <p14:creationId xmlns:p14="http://schemas.microsoft.com/office/powerpoint/2010/main" val="2419902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Paper 1 – Improving Diagnosis of Depression With </a:t>
            </a:r>
            <a:r>
              <a:rPr lang="en-US" dirty="0" err="1"/>
              <a:t>XGBoost</a:t>
            </a:r>
            <a:r>
              <a:rPr lang="en-US" dirty="0"/>
              <a:t> ML Model</a:t>
            </a:r>
          </a:p>
          <a:p>
            <a:r>
              <a:rPr lang="en-US" dirty="0"/>
              <a:t>Brittany Burlison</a:t>
            </a:r>
          </a:p>
          <a:p>
            <a:r>
              <a:rPr lang="en-US" dirty="0" err="1"/>
              <a:t>Pranjali</a:t>
            </a:r>
            <a:r>
              <a:rPr lang="en-US" dirty="0"/>
              <a:t> Pingale</a:t>
            </a:r>
          </a:p>
          <a:p>
            <a:endParaRPr lang="en-US" dirty="0"/>
          </a:p>
          <a:p>
            <a:r>
              <a:rPr lang="en-US" dirty="0"/>
              <a:t>Paper 2- Application of SVM Modeling and Graph Theory Metrics for Disease Classification</a:t>
            </a:r>
          </a:p>
          <a:p>
            <a:r>
              <a:rPr lang="en-US" dirty="0"/>
              <a:t>Deepak Sai </a:t>
            </a:r>
            <a:r>
              <a:rPr lang="en-US" dirty="0" err="1"/>
              <a:t>Nurgoor</a:t>
            </a:r>
            <a:endParaRPr lang="en-US" dirty="0"/>
          </a:p>
          <a:p>
            <a:r>
              <a:rPr lang="en-US" dirty="0"/>
              <a:t>Anuj Pratap Singh</a:t>
            </a:r>
          </a:p>
        </p:txBody>
      </p:sp>
      <p:sp>
        <p:nvSpPr>
          <p:cNvPr id="4" name="Slide Number Placeholder 3"/>
          <p:cNvSpPr>
            <a:spLocks noGrp="1"/>
          </p:cNvSpPr>
          <p:nvPr>
            <p:ph type="sldNum" sz="quarter" idx="5"/>
          </p:nvPr>
        </p:nvSpPr>
        <p:spPr/>
        <p:txBody>
          <a:bodyPr/>
          <a:lstStyle/>
          <a:p>
            <a:fld id="{8FC067F3-F0CB-4111-BB84-9E1D4E59057F}" type="slidenum">
              <a:rPr lang="en-US" smtClean="0"/>
              <a:t>6</a:t>
            </a:fld>
            <a:endParaRPr lang="en-US"/>
          </a:p>
        </p:txBody>
      </p:sp>
    </p:spTree>
    <p:extLst>
      <p:ext uri="{BB962C8B-B14F-4D97-AF65-F5344CB8AC3E}">
        <p14:creationId xmlns:p14="http://schemas.microsoft.com/office/powerpoint/2010/main" val="2162698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C067F3-F0CB-4111-BB84-9E1D4E59057F}" type="slidenum">
              <a:rPr lang="en-US" smtClean="0"/>
              <a:t>7</a:t>
            </a:fld>
            <a:endParaRPr lang="en-US"/>
          </a:p>
        </p:txBody>
      </p:sp>
    </p:spTree>
    <p:extLst>
      <p:ext uri="{BB962C8B-B14F-4D97-AF65-F5344CB8AC3E}">
        <p14:creationId xmlns:p14="http://schemas.microsoft.com/office/powerpoint/2010/main" val="31474179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a long break</a:t>
            </a:r>
          </a:p>
        </p:txBody>
      </p:sp>
      <p:sp>
        <p:nvSpPr>
          <p:cNvPr id="4" name="Slide Number Placeholder 3"/>
          <p:cNvSpPr>
            <a:spLocks noGrp="1"/>
          </p:cNvSpPr>
          <p:nvPr>
            <p:ph type="sldNum" sz="quarter" idx="5"/>
          </p:nvPr>
        </p:nvSpPr>
        <p:spPr/>
        <p:txBody>
          <a:bodyPr/>
          <a:lstStyle/>
          <a:p>
            <a:fld id="{E0DF22F2-68C7-4A41-BD20-FD552CEA84D5}" type="slidenum">
              <a:rPr lang="en-US" smtClean="0"/>
              <a:t>8</a:t>
            </a:fld>
            <a:endParaRPr lang="en-US"/>
          </a:p>
        </p:txBody>
      </p:sp>
    </p:spTree>
    <p:extLst>
      <p:ext uri="{BB962C8B-B14F-4D97-AF65-F5344CB8AC3E}">
        <p14:creationId xmlns:p14="http://schemas.microsoft.com/office/powerpoint/2010/main" val="11803062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students</a:t>
            </a:r>
            <a:r>
              <a:rPr lang="en-US" baseline="0" dirty="0"/>
              <a:t> were fired because of lack of motivation/performance…</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0DF22F2-68C7-4A41-BD20-FD552CEA84D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5609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1" y="2438401"/>
            <a:ext cx="12012084"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fontAlgn="base">
                  <a:spcBef>
                    <a:spcPct val="0"/>
                  </a:spcBef>
                  <a:spcAft>
                    <a:spcPct val="0"/>
                  </a:spcAft>
                  <a:defRPr/>
                </a:pPr>
                <a:endParaRPr lang="en-US" sz="2400">
                  <a:solidFill>
                    <a:srgbClr val="000000"/>
                  </a:solidFill>
                  <a:latin typeface="Tahoma" pitchFamily="34" charset="0"/>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fontAlgn="base">
                  <a:spcBef>
                    <a:spcPct val="0"/>
                  </a:spcBef>
                  <a:spcAft>
                    <a:spcPct val="0"/>
                  </a:spcAft>
                  <a:defRPr/>
                </a:pPr>
                <a:endParaRPr lang="en-US" sz="2400">
                  <a:solidFill>
                    <a:srgbClr val="000000"/>
                  </a:solidFill>
                  <a:latin typeface="Tahoma" pitchFamily="34" charset="0"/>
                </a:endParaRPr>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defRPr/>
                </a:pPr>
                <a:endParaRPr lang="en-US" sz="2400">
                  <a:solidFill>
                    <a:srgbClr val="000000"/>
                  </a:solidFill>
                  <a:latin typeface="Tahoma" pitchFamily="34" charset="0"/>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fontAlgn="base">
                  <a:spcBef>
                    <a:spcPct val="0"/>
                  </a:spcBef>
                  <a:spcAft>
                    <a:spcPct val="0"/>
                  </a:spcAft>
                  <a:defRPr/>
                </a:pPr>
                <a:endParaRPr lang="en-US" sz="2400">
                  <a:solidFill>
                    <a:srgbClr val="000000"/>
                  </a:solidFill>
                  <a:latin typeface="Tahoma" pitchFamily="34" charset="0"/>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fontAlgn="base">
                <a:spcBef>
                  <a:spcPct val="0"/>
                </a:spcBef>
                <a:spcAft>
                  <a:spcPct val="0"/>
                </a:spcAft>
                <a:defRPr/>
              </a:pPr>
              <a:endParaRPr lang="en-US" sz="2400">
                <a:solidFill>
                  <a:srgbClr val="000000"/>
                </a:solidFill>
                <a:latin typeface="Tahoma" pitchFamily="34" charset="0"/>
              </a:endParaRPr>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fontAlgn="base">
                <a:spcBef>
                  <a:spcPct val="0"/>
                </a:spcBef>
                <a:spcAft>
                  <a:spcPct val="0"/>
                </a:spcAft>
                <a:defRPr/>
              </a:pPr>
              <a:endParaRPr lang="en-US" sz="2400">
                <a:solidFill>
                  <a:srgbClr val="000000"/>
                </a:solidFill>
                <a:latin typeface="Tahoma" pitchFamily="34" charset="0"/>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fontAlgn="base">
                <a:spcBef>
                  <a:spcPct val="0"/>
                </a:spcBef>
                <a:spcAft>
                  <a:spcPct val="0"/>
                </a:spcAft>
                <a:defRPr/>
              </a:pPr>
              <a:endParaRPr lang="en-US" sz="2400">
                <a:solidFill>
                  <a:srgbClr val="000000"/>
                </a:solidFill>
                <a:latin typeface="Tahoma" pitchFamily="34" charset="0"/>
              </a:endParaRPr>
            </a:p>
          </p:txBody>
        </p:sp>
      </p:grpSp>
      <p:sp>
        <p:nvSpPr>
          <p:cNvPr id="167948" name="Rectangle 12"/>
          <p:cNvSpPr>
            <a:spLocks noGrp="1" noChangeArrowheads="1"/>
          </p:cNvSpPr>
          <p:nvPr>
            <p:ph type="ctrTitle"/>
          </p:nvPr>
        </p:nvSpPr>
        <p:spPr>
          <a:xfrm>
            <a:off x="1320800" y="1828800"/>
            <a:ext cx="10363200" cy="1143000"/>
          </a:xfrm>
        </p:spPr>
        <p:txBody>
          <a:bodyPr/>
          <a:lstStyle>
            <a:lvl1pPr>
              <a:defRPr/>
            </a:lvl1pPr>
          </a:lstStyle>
          <a:p>
            <a:r>
              <a:rPr lang="en-US"/>
              <a:t>Click to edit Master title style</a:t>
            </a:r>
          </a:p>
        </p:txBody>
      </p:sp>
      <p:sp>
        <p:nvSpPr>
          <p:cNvPr id="167949" name="Rectangle 13"/>
          <p:cNvSpPr>
            <a:spLocks noGrp="1" noChangeArrowheads="1"/>
          </p:cNvSpPr>
          <p:nvPr>
            <p:ph type="subTitle" idx="1"/>
          </p:nvPr>
        </p:nvSpPr>
        <p:spPr>
          <a:xfrm>
            <a:off x="1828800" y="3886200"/>
            <a:ext cx="85344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1320800" y="6248400"/>
            <a:ext cx="2540000" cy="457200"/>
          </a:xfrm>
        </p:spPr>
        <p:txBody>
          <a:bodyPr/>
          <a:lstStyle>
            <a:lvl1pPr>
              <a:defRPr smtClean="0">
                <a:solidFill>
                  <a:schemeClr val="bg2"/>
                </a:solidFill>
              </a:defRPr>
            </a:lvl1pPr>
          </a:lstStyle>
          <a:p>
            <a:pPr>
              <a:defRPr/>
            </a:pPr>
            <a:endParaRPr lang="en-US">
              <a:solidFill>
                <a:srgbClr val="1C1C1C"/>
              </a:solidFill>
            </a:endParaRPr>
          </a:p>
        </p:txBody>
      </p:sp>
      <p:sp>
        <p:nvSpPr>
          <p:cNvPr id="15" name="Rectangle 15"/>
          <p:cNvSpPr>
            <a:spLocks noGrp="1" noChangeArrowheads="1"/>
          </p:cNvSpPr>
          <p:nvPr>
            <p:ph type="ftr" sz="quarter" idx="11"/>
          </p:nvPr>
        </p:nvSpPr>
        <p:spPr>
          <a:xfrm>
            <a:off x="4572000" y="6248400"/>
            <a:ext cx="3860800" cy="457200"/>
          </a:xfrm>
        </p:spPr>
        <p:txBody>
          <a:bodyPr/>
          <a:lstStyle>
            <a:lvl1pPr>
              <a:defRPr smtClean="0">
                <a:solidFill>
                  <a:schemeClr val="bg2"/>
                </a:solidFill>
              </a:defRPr>
            </a:lvl1pPr>
          </a:lstStyle>
          <a:p>
            <a:pPr>
              <a:defRPr/>
            </a:pPr>
            <a:endParaRPr lang="en-US">
              <a:solidFill>
                <a:srgbClr val="1C1C1C"/>
              </a:solidFill>
            </a:endParaRPr>
          </a:p>
        </p:txBody>
      </p:sp>
      <p:sp>
        <p:nvSpPr>
          <p:cNvPr id="16" name="Rectangle 16"/>
          <p:cNvSpPr>
            <a:spLocks noGrp="1" noChangeArrowheads="1"/>
          </p:cNvSpPr>
          <p:nvPr>
            <p:ph type="sldNum" sz="quarter" idx="12"/>
          </p:nvPr>
        </p:nvSpPr>
        <p:spPr>
          <a:xfrm>
            <a:off x="9144000" y="6248400"/>
            <a:ext cx="2540000" cy="457200"/>
          </a:xfrm>
        </p:spPr>
        <p:txBody>
          <a:bodyPr/>
          <a:lstStyle>
            <a:lvl1pPr>
              <a:defRPr smtClean="0">
                <a:solidFill>
                  <a:schemeClr val="bg2"/>
                </a:solidFill>
              </a:defRPr>
            </a:lvl1pPr>
          </a:lstStyle>
          <a:p>
            <a:pPr>
              <a:defRPr/>
            </a:pPr>
            <a:fld id="{11BA6B08-CE92-4267-AEA4-86714624CDFF}" type="slidenum">
              <a:rPr lang="en-US">
                <a:solidFill>
                  <a:srgbClr val="1C1C1C"/>
                </a:solidFill>
              </a:rPr>
              <a:pPr>
                <a:defRPr/>
              </a:pPr>
              <a:t>‹#›</a:t>
            </a:fld>
            <a:endParaRPr lang="en-US">
              <a:solidFill>
                <a:srgbClr val="1C1C1C"/>
              </a:solidFill>
            </a:endParaRPr>
          </a:p>
        </p:txBody>
      </p:sp>
    </p:spTree>
    <p:extLst>
      <p:ext uri="{BB962C8B-B14F-4D97-AF65-F5344CB8AC3E}">
        <p14:creationId xmlns:p14="http://schemas.microsoft.com/office/powerpoint/2010/main" val="599126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13"/>
          <p:cNvSpPr>
            <a:spLocks noGrp="1" noChangeArrowheads="1"/>
          </p:cNvSpPr>
          <p:nvPr>
            <p:ph type="sldNum" sz="quarter" idx="12"/>
          </p:nvPr>
        </p:nvSpPr>
        <p:spPr>
          <a:ln/>
        </p:spPr>
        <p:txBody>
          <a:bodyPr/>
          <a:lstStyle>
            <a:lvl1pPr>
              <a:defRPr/>
            </a:lvl1pPr>
          </a:lstStyle>
          <a:p>
            <a:pPr>
              <a:defRPr/>
            </a:pPr>
            <a:fld id="{3BD66C9E-71CA-472F-9D82-1A4249F1B31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772940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20200" y="1"/>
            <a:ext cx="2971800" cy="61325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
            <a:ext cx="8712200" cy="61325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13"/>
          <p:cNvSpPr>
            <a:spLocks noGrp="1" noChangeArrowheads="1"/>
          </p:cNvSpPr>
          <p:nvPr>
            <p:ph type="sldNum" sz="quarter" idx="12"/>
          </p:nvPr>
        </p:nvSpPr>
        <p:spPr>
          <a:ln/>
        </p:spPr>
        <p:txBody>
          <a:bodyPr/>
          <a:lstStyle>
            <a:lvl1pPr>
              <a:defRPr/>
            </a:lvl1pPr>
          </a:lstStyle>
          <a:p>
            <a:pPr>
              <a:defRPr/>
            </a:pPr>
            <a:fld id="{CB929145-CD6C-4E21-A500-14DC702710F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560909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1" y="2438401"/>
            <a:ext cx="12012084"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fontAlgn="base">
                  <a:spcBef>
                    <a:spcPct val="0"/>
                  </a:spcBef>
                  <a:spcAft>
                    <a:spcPct val="0"/>
                  </a:spcAft>
                  <a:defRPr/>
                </a:pPr>
                <a:endParaRPr lang="en-US" sz="2400">
                  <a:solidFill>
                    <a:srgbClr val="000000"/>
                  </a:solidFill>
                  <a:latin typeface="Tahoma" pitchFamily="34" charset="0"/>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fontAlgn="base">
                  <a:spcBef>
                    <a:spcPct val="0"/>
                  </a:spcBef>
                  <a:spcAft>
                    <a:spcPct val="0"/>
                  </a:spcAft>
                  <a:defRPr/>
                </a:pPr>
                <a:endParaRPr lang="en-US" sz="2400">
                  <a:solidFill>
                    <a:srgbClr val="000000"/>
                  </a:solidFill>
                  <a:latin typeface="Tahoma" pitchFamily="34" charset="0"/>
                </a:endParaRPr>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defRPr/>
                </a:pPr>
                <a:endParaRPr lang="en-US" sz="2400">
                  <a:solidFill>
                    <a:srgbClr val="000000"/>
                  </a:solidFill>
                  <a:latin typeface="Tahoma" pitchFamily="34" charset="0"/>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fontAlgn="base">
                  <a:spcBef>
                    <a:spcPct val="0"/>
                  </a:spcBef>
                  <a:spcAft>
                    <a:spcPct val="0"/>
                  </a:spcAft>
                  <a:defRPr/>
                </a:pPr>
                <a:endParaRPr lang="en-US" sz="2400">
                  <a:solidFill>
                    <a:srgbClr val="000000"/>
                  </a:solidFill>
                  <a:latin typeface="Tahoma" pitchFamily="34" charset="0"/>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fontAlgn="base">
                <a:spcBef>
                  <a:spcPct val="0"/>
                </a:spcBef>
                <a:spcAft>
                  <a:spcPct val="0"/>
                </a:spcAft>
                <a:defRPr/>
              </a:pPr>
              <a:endParaRPr lang="en-US" sz="2400">
                <a:solidFill>
                  <a:srgbClr val="000000"/>
                </a:solidFill>
                <a:latin typeface="Tahoma" pitchFamily="34" charset="0"/>
              </a:endParaRPr>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fontAlgn="base">
                <a:spcBef>
                  <a:spcPct val="0"/>
                </a:spcBef>
                <a:spcAft>
                  <a:spcPct val="0"/>
                </a:spcAft>
                <a:defRPr/>
              </a:pPr>
              <a:endParaRPr lang="en-US" sz="2400">
                <a:solidFill>
                  <a:srgbClr val="000000"/>
                </a:solidFill>
                <a:latin typeface="Tahoma" pitchFamily="34" charset="0"/>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fontAlgn="base">
                <a:spcBef>
                  <a:spcPct val="0"/>
                </a:spcBef>
                <a:spcAft>
                  <a:spcPct val="0"/>
                </a:spcAft>
                <a:defRPr/>
              </a:pPr>
              <a:endParaRPr lang="en-US" sz="2400">
                <a:solidFill>
                  <a:srgbClr val="000000"/>
                </a:solidFill>
                <a:latin typeface="Tahoma" pitchFamily="34" charset="0"/>
              </a:endParaRPr>
            </a:p>
          </p:txBody>
        </p:sp>
      </p:grpSp>
      <p:sp>
        <p:nvSpPr>
          <p:cNvPr id="167948" name="Rectangle 12"/>
          <p:cNvSpPr>
            <a:spLocks noGrp="1" noChangeArrowheads="1"/>
          </p:cNvSpPr>
          <p:nvPr>
            <p:ph type="ctrTitle"/>
          </p:nvPr>
        </p:nvSpPr>
        <p:spPr>
          <a:xfrm>
            <a:off x="1320800" y="1828800"/>
            <a:ext cx="10363200" cy="1143000"/>
          </a:xfrm>
        </p:spPr>
        <p:txBody>
          <a:bodyPr/>
          <a:lstStyle>
            <a:lvl1pPr>
              <a:defRPr/>
            </a:lvl1pPr>
          </a:lstStyle>
          <a:p>
            <a:r>
              <a:rPr lang="en-US"/>
              <a:t>Click to edit Master title style</a:t>
            </a:r>
          </a:p>
        </p:txBody>
      </p:sp>
      <p:sp>
        <p:nvSpPr>
          <p:cNvPr id="167949" name="Rectangle 13"/>
          <p:cNvSpPr>
            <a:spLocks noGrp="1" noChangeArrowheads="1"/>
          </p:cNvSpPr>
          <p:nvPr>
            <p:ph type="subTitle" idx="1"/>
          </p:nvPr>
        </p:nvSpPr>
        <p:spPr>
          <a:xfrm>
            <a:off x="1828800" y="3886200"/>
            <a:ext cx="85344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1320800" y="6248400"/>
            <a:ext cx="2540000" cy="457200"/>
          </a:xfrm>
        </p:spPr>
        <p:txBody>
          <a:bodyPr/>
          <a:lstStyle>
            <a:lvl1pPr>
              <a:defRPr smtClean="0">
                <a:solidFill>
                  <a:schemeClr val="bg2"/>
                </a:solidFill>
              </a:defRPr>
            </a:lvl1pPr>
          </a:lstStyle>
          <a:p>
            <a:pPr>
              <a:defRPr/>
            </a:pPr>
            <a:fld id="{A52EF390-D69A-4782-81E6-B64044FA9B81}" type="datetime1">
              <a:rPr lang="en-US" smtClean="0">
                <a:solidFill>
                  <a:srgbClr val="1C1C1C"/>
                </a:solidFill>
              </a:rPr>
              <a:t>12/5/2022</a:t>
            </a:fld>
            <a:endParaRPr lang="en-US">
              <a:solidFill>
                <a:srgbClr val="1C1C1C"/>
              </a:solidFill>
            </a:endParaRPr>
          </a:p>
        </p:txBody>
      </p:sp>
      <p:sp>
        <p:nvSpPr>
          <p:cNvPr id="15" name="Rectangle 15"/>
          <p:cNvSpPr>
            <a:spLocks noGrp="1" noChangeArrowheads="1"/>
          </p:cNvSpPr>
          <p:nvPr>
            <p:ph type="ftr" sz="quarter" idx="11"/>
          </p:nvPr>
        </p:nvSpPr>
        <p:spPr>
          <a:xfrm>
            <a:off x="4572000" y="6248400"/>
            <a:ext cx="3860800" cy="457200"/>
          </a:xfrm>
        </p:spPr>
        <p:txBody>
          <a:bodyPr/>
          <a:lstStyle>
            <a:lvl1pPr>
              <a:defRPr smtClean="0">
                <a:solidFill>
                  <a:schemeClr val="bg2"/>
                </a:solidFill>
              </a:defRPr>
            </a:lvl1pPr>
          </a:lstStyle>
          <a:p>
            <a:pPr>
              <a:defRPr/>
            </a:pPr>
            <a:endParaRPr lang="en-US">
              <a:solidFill>
                <a:srgbClr val="1C1C1C"/>
              </a:solidFill>
            </a:endParaRPr>
          </a:p>
        </p:txBody>
      </p:sp>
      <p:sp>
        <p:nvSpPr>
          <p:cNvPr id="16" name="Rectangle 16"/>
          <p:cNvSpPr>
            <a:spLocks noGrp="1" noChangeArrowheads="1"/>
          </p:cNvSpPr>
          <p:nvPr>
            <p:ph type="sldNum" sz="quarter" idx="12"/>
          </p:nvPr>
        </p:nvSpPr>
        <p:spPr>
          <a:xfrm>
            <a:off x="9144000" y="6248400"/>
            <a:ext cx="2540000" cy="457200"/>
          </a:xfrm>
        </p:spPr>
        <p:txBody>
          <a:bodyPr/>
          <a:lstStyle>
            <a:lvl1pPr>
              <a:defRPr smtClean="0">
                <a:solidFill>
                  <a:schemeClr val="bg2"/>
                </a:solidFill>
              </a:defRPr>
            </a:lvl1pPr>
          </a:lstStyle>
          <a:p>
            <a:pPr>
              <a:defRPr/>
            </a:pPr>
            <a:fld id="{11BA6B08-CE92-4267-AEA4-86714624CDFF}" type="slidenum">
              <a:rPr lang="en-US">
                <a:solidFill>
                  <a:srgbClr val="1C1C1C"/>
                </a:solidFill>
              </a:rPr>
              <a:pPr>
                <a:defRPr/>
              </a:pPr>
              <a:t>‹#›</a:t>
            </a:fld>
            <a:endParaRPr lang="en-US">
              <a:solidFill>
                <a:srgbClr val="1C1C1C"/>
              </a:solidFill>
            </a:endParaRPr>
          </a:p>
        </p:txBody>
      </p:sp>
    </p:spTree>
    <p:extLst>
      <p:ext uri="{BB962C8B-B14F-4D97-AF65-F5344CB8AC3E}">
        <p14:creationId xmlns:p14="http://schemas.microsoft.com/office/powerpoint/2010/main" val="15408383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EA903582-FCF4-4630-854F-01FFE09ED7A9}" type="datetime1">
              <a:rPr lang="en-US" smtClean="0">
                <a:solidFill>
                  <a:srgbClr val="000000"/>
                </a:solidFill>
              </a:rPr>
              <a:t>12/5/2022</a:t>
            </a:fld>
            <a:endParaRPr lang="en-US">
              <a:solidFill>
                <a:srgbClr val="000000"/>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13"/>
          <p:cNvSpPr>
            <a:spLocks noGrp="1" noChangeArrowheads="1"/>
          </p:cNvSpPr>
          <p:nvPr>
            <p:ph type="sldNum" sz="quarter" idx="12"/>
          </p:nvPr>
        </p:nvSpPr>
        <p:spPr>
          <a:ln/>
        </p:spPr>
        <p:txBody>
          <a:bodyPr/>
          <a:lstStyle>
            <a:lvl1pPr>
              <a:defRPr/>
            </a:lvl1pPr>
          </a:lstStyle>
          <a:p>
            <a:pPr>
              <a:defRPr/>
            </a:pPr>
            <a:fld id="{3C15C2BC-A6B2-4CEF-84E4-532ED27D503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2611150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fld id="{52F9DD19-7AF3-4864-AEA7-89C3809266C9}" type="datetime1">
              <a:rPr lang="en-US" smtClean="0">
                <a:solidFill>
                  <a:srgbClr val="000000"/>
                </a:solidFill>
              </a:rPr>
              <a:t>12/5/2022</a:t>
            </a:fld>
            <a:endParaRPr lang="en-US">
              <a:solidFill>
                <a:srgbClr val="000000"/>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13"/>
          <p:cNvSpPr>
            <a:spLocks noGrp="1" noChangeArrowheads="1"/>
          </p:cNvSpPr>
          <p:nvPr>
            <p:ph type="sldNum" sz="quarter" idx="12"/>
          </p:nvPr>
        </p:nvSpPr>
        <p:spPr>
          <a:ln/>
        </p:spPr>
        <p:txBody>
          <a:bodyPr/>
          <a:lstStyle>
            <a:lvl1pPr>
              <a:defRPr/>
            </a:lvl1pPr>
          </a:lstStyle>
          <a:p>
            <a:pPr>
              <a:defRPr/>
            </a:pPr>
            <a:fld id="{89DFB1B7-B59A-4354-AF0E-24FD85175A3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1730437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447801"/>
            <a:ext cx="5715000" cy="4684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23000" y="1447801"/>
            <a:ext cx="5717117" cy="4684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fld id="{43EBE97A-7496-420F-89A0-E79B06083AE4}" type="datetime1">
              <a:rPr lang="en-US" smtClean="0">
                <a:solidFill>
                  <a:srgbClr val="000000"/>
                </a:solidFill>
              </a:rPr>
              <a:t>12/5/2022</a:t>
            </a:fld>
            <a:endParaRPr lang="en-US">
              <a:solidFill>
                <a:srgbClr val="000000"/>
              </a:solidFill>
            </a:endParaRPr>
          </a:p>
        </p:txBody>
      </p:sp>
      <p:sp>
        <p:nvSpPr>
          <p:cNvPr id="6" name="Rectangle 12"/>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13"/>
          <p:cNvSpPr>
            <a:spLocks noGrp="1" noChangeArrowheads="1"/>
          </p:cNvSpPr>
          <p:nvPr>
            <p:ph type="sldNum" sz="quarter" idx="12"/>
          </p:nvPr>
        </p:nvSpPr>
        <p:spPr>
          <a:ln/>
        </p:spPr>
        <p:txBody>
          <a:bodyPr/>
          <a:lstStyle>
            <a:lvl1pPr>
              <a:defRPr/>
            </a:lvl1pPr>
          </a:lstStyle>
          <a:p>
            <a:pPr>
              <a:defRPr/>
            </a:pPr>
            <a:fld id="{6CAABDC1-F486-4BDC-AC3B-3FAE6A24192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1325961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dt" sz="half" idx="10"/>
          </p:nvPr>
        </p:nvSpPr>
        <p:spPr>
          <a:ln/>
        </p:spPr>
        <p:txBody>
          <a:bodyPr/>
          <a:lstStyle>
            <a:lvl1pPr>
              <a:defRPr/>
            </a:lvl1pPr>
          </a:lstStyle>
          <a:p>
            <a:pPr>
              <a:defRPr/>
            </a:pPr>
            <a:fld id="{7C089E6B-45CE-4072-A529-A4F9090984E8}" type="datetime1">
              <a:rPr lang="en-US" smtClean="0">
                <a:solidFill>
                  <a:srgbClr val="000000"/>
                </a:solidFill>
              </a:rPr>
              <a:t>12/5/2022</a:t>
            </a:fld>
            <a:endParaRPr lang="en-US">
              <a:solidFill>
                <a:srgbClr val="000000"/>
              </a:solidFill>
            </a:endParaRPr>
          </a:p>
        </p:txBody>
      </p:sp>
      <p:sp>
        <p:nvSpPr>
          <p:cNvPr id="8" name="Rectangle 12"/>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13"/>
          <p:cNvSpPr>
            <a:spLocks noGrp="1" noChangeArrowheads="1"/>
          </p:cNvSpPr>
          <p:nvPr>
            <p:ph type="sldNum" sz="quarter" idx="12"/>
          </p:nvPr>
        </p:nvSpPr>
        <p:spPr>
          <a:ln/>
        </p:spPr>
        <p:txBody>
          <a:bodyPr/>
          <a:lstStyle>
            <a:lvl1pPr>
              <a:defRPr/>
            </a:lvl1pPr>
          </a:lstStyle>
          <a:p>
            <a:pPr>
              <a:defRPr/>
            </a:pPr>
            <a:fld id="{D2BD8667-D5C7-4B46-A631-CCEE2E1F449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8539771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dt" sz="half" idx="10"/>
          </p:nvPr>
        </p:nvSpPr>
        <p:spPr>
          <a:ln/>
        </p:spPr>
        <p:txBody>
          <a:bodyPr/>
          <a:lstStyle>
            <a:lvl1pPr>
              <a:defRPr/>
            </a:lvl1pPr>
          </a:lstStyle>
          <a:p>
            <a:pPr>
              <a:defRPr/>
            </a:pPr>
            <a:fld id="{EA247950-2F89-4816-9458-43524B2EBC6E}" type="datetime1">
              <a:rPr lang="en-US" smtClean="0">
                <a:solidFill>
                  <a:srgbClr val="000000"/>
                </a:solidFill>
              </a:rPr>
              <a:t>12/5/2022</a:t>
            </a:fld>
            <a:endParaRPr lang="en-US">
              <a:solidFill>
                <a:srgbClr val="000000"/>
              </a:solidFill>
            </a:endParaRPr>
          </a:p>
        </p:txBody>
      </p:sp>
      <p:sp>
        <p:nvSpPr>
          <p:cNvPr id="4" name="Rectangle 12"/>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13"/>
          <p:cNvSpPr>
            <a:spLocks noGrp="1" noChangeArrowheads="1"/>
          </p:cNvSpPr>
          <p:nvPr>
            <p:ph type="sldNum" sz="quarter" idx="12"/>
          </p:nvPr>
        </p:nvSpPr>
        <p:spPr>
          <a:ln/>
        </p:spPr>
        <p:txBody>
          <a:bodyPr/>
          <a:lstStyle>
            <a:lvl1pPr>
              <a:defRPr/>
            </a:lvl1pPr>
          </a:lstStyle>
          <a:p>
            <a:pPr>
              <a:defRPr/>
            </a:pPr>
            <a:fld id="{AC0F1B11-B3B6-461C-90D5-0CD31F7FD02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1357955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BDE237EB-841F-4A04-9B50-F5537C5F1284}" type="datetime1">
              <a:rPr lang="en-US" smtClean="0">
                <a:solidFill>
                  <a:srgbClr val="000000"/>
                </a:solidFill>
              </a:rPr>
              <a:t>12/5/2022</a:t>
            </a:fld>
            <a:endParaRPr lang="en-US">
              <a:solidFill>
                <a:srgbClr val="000000"/>
              </a:solidFill>
            </a:endParaRPr>
          </a:p>
        </p:txBody>
      </p:sp>
      <p:sp>
        <p:nvSpPr>
          <p:cNvPr id="3" name="Rectangle 12"/>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13"/>
          <p:cNvSpPr>
            <a:spLocks noGrp="1" noChangeArrowheads="1"/>
          </p:cNvSpPr>
          <p:nvPr>
            <p:ph type="sldNum" sz="quarter" idx="12"/>
          </p:nvPr>
        </p:nvSpPr>
        <p:spPr>
          <a:ln/>
        </p:spPr>
        <p:txBody>
          <a:bodyPr/>
          <a:lstStyle>
            <a:lvl1pPr>
              <a:defRPr/>
            </a:lvl1pPr>
          </a:lstStyle>
          <a:p>
            <a:pPr>
              <a:defRPr/>
            </a:pPr>
            <a:fld id="{9B3EA3D3-A1DE-4282-9762-554BBF4384A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8243107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51788AE5-4157-4F30-9112-0974AA730BFC}" type="datetime1">
              <a:rPr lang="en-US" smtClean="0">
                <a:solidFill>
                  <a:srgbClr val="000000"/>
                </a:solidFill>
              </a:rPr>
              <a:t>12/5/2022</a:t>
            </a:fld>
            <a:endParaRPr lang="en-US">
              <a:solidFill>
                <a:srgbClr val="000000"/>
              </a:solidFill>
            </a:endParaRPr>
          </a:p>
        </p:txBody>
      </p:sp>
      <p:sp>
        <p:nvSpPr>
          <p:cNvPr id="6" name="Rectangle 12"/>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13"/>
          <p:cNvSpPr>
            <a:spLocks noGrp="1" noChangeArrowheads="1"/>
          </p:cNvSpPr>
          <p:nvPr>
            <p:ph type="sldNum" sz="quarter" idx="12"/>
          </p:nvPr>
        </p:nvSpPr>
        <p:spPr>
          <a:ln/>
        </p:spPr>
        <p:txBody>
          <a:bodyPr/>
          <a:lstStyle>
            <a:lvl1pPr>
              <a:defRPr/>
            </a:lvl1pPr>
          </a:lstStyle>
          <a:p>
            <a:pPr>
              <a:defRPr/>
            </a:pPr>
            <a:fld id="{8D0A8B55-9111-47D1-8845-2406B0CB907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380910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13"/>
          <p:cNvSpPr>
            <a:spLocks noGrp="1" noChangeArrowheads="1"/>
          </p:cNvSpPr>
          <p:nvPr>
            <p:ph type="sldNum" sz="quarter" idx="12"/>
          </p:nvPr>
        </p:nvSpPr>
        <p:spPr>
          <a:ln/>
        </p:spPr>
        <p:txBody>
          <a:bodyPr/>
          <a:lstStyle>
            <a:lvl1pPr>
              <a:defRPr/>
            </a:lvl1pPr>
          </a:lstStyle>
          <a:p>
            <a:pPr>
              <a:defRPr/>
            </a:pPr>
            <a:fld id="{3C15C2BC-A6B2-4CEF-84E4-532ED27D503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4007804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2B30F280-0CEB-49CA-ABFA-43D62EA5EFF9}" type="datetime1">
              <a:rPr lang="en-US" smtClean="0">
                <a:solidFill>
                  <a:srgbClr val="000000"/>
                </a:solidFill>
              </a:rPr>
              <a:t>12/5/2022</a:t>
            </a:fld>
            <a:endParaRPr lang="en-US">
              <a:solidFill>
                <a:srgbClr val="000000"/>
              </a:solidFill>
            </a:endParaRPr>
          </a:p>
        </p:txBody>
      </p:sp>
      <p:sp>
        <p:nvSpPr>
          <p:cNvPr id="6" name="Rectangle 12"/>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13"/>
          <p:cNvSpPr>
            <a:spLocks noGrp="1" noChangeArrowheads="1"/>
          </p:cNvSpPr>
          <p:nvPr>
            <p:ph type="sldNum" sz="quarter" idx="12"/>
          </p:nvPr>
        </p:nvSpPr>
        <p:spPr>
          <a:ln/>
        </p:spPr>
        <p:txBody>
          <a:bodyPr/>
          <a:lstStyle>
            <a:lvl1pPr>
              <a:defRPr/>
            </a:lvl1pPr>
          </a:lstStyle>
          <a:p>
            <a:pPr>
              <a:defRPr/>
            </a:pPr>
            <a:fld id="{788C0A98-DAF9-4AF6-AA57-AED5CBDF1DF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3677291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31CFF52B-F298-4280-8B19-A48EB0656BD0}" type="datetime1">
              <a:rPr lang="en-US" smtClean="0">
                <a:solidFill>
                  <a:srgbClr val="000000"/>
                </a:solidFill>
              </a:rPr>
              <a:t>12/5/2022</a:t>
            </a:fld>
            <a:endParaRPr lang="en-US">
              <a:solidFill>
                <a:srgbClr val="000000"/>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13"/>
          <p:cNvSpPr>
            <a:spLocks noGrp="1" noChangeArrowheads="1"/>
          </p:cNvSpPr>
          <p:nvPr>
            <p:ph type="sldNum" sz="quarter" idx="12"/>
          </p:nvPr>
        </p:nvSpPr>
        <p:spPr>
          <a:ln/>
        </p:spPr>
        <p:txBody>
          <a:bodyPr/>
          <a:lstStyle>
            <a:lvl1pPr>
              <a:defRPr/>
            </a:lvl1pPr>
          </a:lstStyle>
          <a:p>
            <a:pPr>
              <a:defRPr/>
            </a:pPr>
            <a:fld id="{3BD66C9E-71CA-472F-9D82-1A4249F1B31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0632364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20200" y="1"/>
            <a:ext cx="2971800" cy="61325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
            <a:ext cx="8712200" cy="61325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CB3EFDEC-A79A-49F0-AC6B-C023A880EDE2}" type="datetime1">
              <a:rPr lang="en-US" smtClean="0">
                <a:solidFill>
                  <a:srgbClr val="000000"/>
                </a:solidFill>
              </a:rPr>
              <a:t>12/5/2022</a:t>
            </a:fld>
            <a:endParaRPr lang="en-US">
              <a:solidFill>
                <a:srgbClr val="000000"/>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13"/>
          <p:cNvSpPr>
            <a:spLocks noGrp="1" noChangeArrowheads="1"/>
          </p:cNvSpPr>
          <p:nvPr>
            <p:ph type="sldNum" sz="quarter" idx="12"/>
          </p:nvPr>
        </p:nvSpPr>
        <p:spPr>
          <a:ln/>
        </p:spPr>
        <p:txBody>
          <a:bodyPr/>
          <a:lstStyle>
            <a:lvl1pPr>
              <a:defRPr/>
            </a:lvl1pPr>
          </a:lstStyle>
          <a:p>
            <a:pPr>
              <a:defRPr/>
            </a:pPr>
            <a:fld id="{CB929145-CD6C-4E21-A500-14DC702710F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613895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AAAA8-3639-952B-6462-86BF364312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081915-4EC3-4D24-57E7-479D675994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B61903E-8867-F7BA-DF65-64773EBA2510}"/>
              </a:ext>
            </a:extLst>
          </p:cNvPr>
          <p:cNvSpPr>
            <a:spLocks noGrp="1"/>
          </p:cNvSpPr>
          <p:nvPr>
            <p:ph type="dt" sz="half" idx="10"/>
          </p:nvPr>
        </p:nvSpPr>
        <p:spPr/>
        <p:txBody>
          <a:bodyPr/>
          <a:lstStyle/>
          <a:p>
            <a:fld id="{9C46BA18-B66D-4661-A7F6-27D2494FAB52}" type="datetimeFigureOut">
              <a:rPr lang="en-US" smtClean="0"/>
              <a:t>12/5/2022</a:t>
            </a:fld>
            <a:endParaRPr lang="en-US"/>
          </a:p>
        </p:txBody>
      </p:sp>
      <p:sp>
        <p:nvSpPr>
          <p:cNvPr id="5" name="Footer Placeholder 4">
            <a:extLst>
              <a:ext uri="{FF2B5EF4-FFF2-40B4-BE49-F238E27FC236}">
                <a16:creationId xmlns:a16="http://schemas.microsoft.com/office/drawing/2014/main" id="{AF9E6C0A-541E-0481-B966-0D3DB65257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4CA67F-A82C-ABB6-95BE-294E08379223}"/>
              </a:ext>
            </a:extLst>
          </p:cNvPr>
          <p:cNvSpPr>
            <a:spLocks noGrp="1"/>
          </p:cNvSpPr>
          <p:nvPr>
            <p:ph type="sldNum" sz="quarter" idx="12"/>
          </p:nvPr>
        </p:nvSpPr>
        <p:spPr/>
        <p:txBody>
          <a:bodyPr/>
          <a:lstStyle/>
          <a:p>
            <a:fld id="{73C91474-889B-40EC-B57C-A7CFEBCCCB83}" type="slidenum">
              <a:rPr lang="en-US" smtClean="0"/>
              <a:t>‹#›</a:t>
            </a:fld>
            <a:endParaRPr lang="en-US"/>
          </a:p>
        </p:txBody>
      </p:sp>
    </p:spTree>
    <p:extLst>
      <p:ext uri="{BB962C8B-B14F-4D97-AF65-F5344CB8AC3E}">
        <p14:creationId xmlns:p14="http://schemas.microsoft.com/office/powerpoint/2010/main" val="26268825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39F1C-580C-0A5F-4DDD-A74CE8C9D8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A4BE9F-93E5-693E-1ACE-206084A8CB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A4FA6C-D87B-0556-1CC9-AA3315D3E191}"/>
              </a:ext>
            </a:extLst>
          </p:cNvPr>
          <p:cNvSpPr>
            <a:spLocks noGrp="1"/>
          </p:cNvSpPr>
          <p:nvPr>
            <p:ph type="dt" sz="half" idx="10"/>
          </p:nvPr>
        </p:nvSpPr>
        <p:spPr/>
        <p:txBody>
          <a:bodyPr/>
          <a:lstStyle/>
          <a:p>
            <a:fld id="{9C46BA18-B66D-4661-A7F6-27D2494FAB52}" type="datetimeFigureOut">
              <a:rPr lang="en-US" smtClean="0"/>
              <a:t>12/5/2022</a:t>
            </a:fld>
            <a:endParaRPr lang="en-US"/>
          </a:p>
        </p:txBody>
      </p:sp>
      <p:sp>
        <p:nvSpPr>
          <p:cNvPr id="5" name="Footer Placeholder 4">
            <a:extLst>
              <a:ext uri="{FF2B5EF4-FFF2-40B4-BE49-F238E27FC236}">
                <a16:creationId xmlns:a16="http://schemas.microsoft.com/office/drawing/2014/main" id="{85BD1005-CE68-66E0-D127-2EDCA54503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C3C38E-06B0-6BE4-C2E5-416891DB4106}"/>
              </a:ext>
            </a:extLst>
          </p:cNvPr>
          <p:cNvSpPr>
            <a:spLocks noGrp="1"/>
          </p:cNvSpPr>
          <p:nvPr>
            <p:ph type="sldNum" sz="quarter" idx="12"/>
          </p:nvPr>
        </p:nvSpPr>
        <p:spPr/>
        <p:txBody>
          <a:bodyPr/>
          <a:lstStyle/>
          <a:p>
            <a:fld id="{73C91474-889B-40EC-B57C-A7CFEBCCCB83}" type="slidenum">
              <a:rPr lang="en-US" smtClean="0"/>
              <a:t>‹#›</a:t>
            </a:fld>
            <a:endParaRPr lang="en-US"/>
          </a:p>
        </p:txBody>
      </p:sp>
    </p:spTree>
    <p:extLst>
      <p:ext uri="{BB962C8B-B14F-4D97-AF65-F5344CB8AC3E}">
        <p14:creationId xmlns:p14="http://schemas.microsoft.com/office/powerpoint/2010/main" val="28824752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115EE-1BEF-1894-1B44-A53BF75363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88FAC1-05C7-8F7B-AEED-65FFC58EC8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0557D2-6826-EBB1-5EF1-F744B71B13DC}"/>
              </a:ext>
            </a:extLst>
          </p:cNvPr>
          <p:cNvSpPr>
            <a:spLocks noGrp="1"/>
          </p:cNvSpPr>
          <p:nvPr>
            <p:ph type="dt" sz="half" idx="10"/>
          </p:nvPr>
        </p:nvSpPr>
        <p:spPr/>
        <p:txBody>
          <a:bodyPr/>
          <a:lstStyle/>
          <a:p>
            <a:fld id="{9C46BA18-B66D-4661-A7F6-27D2494FAB52}" type="datetimeFigureOut">
              <a:rPr lang="en-US" smtClean="0"/>
              <a:t>12/5/2022</a:t>
            </a:fld>
            <a:endParaRPr lang="en-US"/>
          </a:p>
        </p:txBody>
      </p:sp>
      <p:sp>
        <p:nvSpPr>
          <p:cNvPr id="5" name="Footer Placeholder 4">
            <a:extLst>
              <a:ext uri="{FF2B5EF4-FFF2-40B4-BE49-F238E27FC236}">
                <a16:creationId xmlns:a16="http://schemas.microsoft.com/office/drawing/2014/main" id="{D91E46E8-B347-B3E1-6A65-28013667DA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6238B9-6541-B5AA-B694-02894996C914}"/>
              </a:ext>
            </a:extLst>
          </p:cNvPr>
          <p:cNvSpPr>
            <a:spLocks noGrp="1"/>
          </p:cNvSpPr>
          <p:nvPr>
            <p:ph type="sldNum" sz="quarter" idx="12"/>
          </p:nvPr>
        </p:nvSpPr>
        <p:spPr/>
        <p:txBody>
          <a:bodyPr/>
          <a:lstStyle/>
          <a:p>
            <a:fld id="{73C91474-889B-40EC-B57C-A7CFEBCCCB83}" type="slidenum">
              <a:rPr lang="en-US" smtClean="0"/>
              <a:t>‹#›</a:t>
            </a:fld>
            <a:endParaRPr lang="en-US"/>
          </a:p>
        </p:txBody>
      </p:sp>
    </p:spTree>
    <p:extLst>
      <p:ext uri="{BB962C8B-B14F-4D97-AF65-F5344CB8AC3E}">
        <p14:creationId xmlns:p14="http://schemas.microsoft.com/office/powerpoint/2010/main" val="22022256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95830-FC5C-AC2D-D3C3-A46AE51FE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C41D32-BA34-1192-31BD-D6AFD7E921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6921C9-B946-9ECF-1254-226217E36D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67062E4-4DF4-E7FE-FC3A-61732202B2B3}"/>
              </a:ext>
            </a:extLst>
          </p:cNvPr>
          <p:cNvSpPr>
            <a:spLocks noGrp="1"/>
          </p:cNvSpPr>
          <p:nvPr>
            <p:ph type="dt" sz="half" idx="10"/>
          </p:nvPr>
        </p:nvSpPr>
        <p:spPr/>
        <p:txBody>
          <a:bodyPr/>
          <a:lstStyle/>
          <a:p>
            <a:fld id="{9C46BA18-B66D-4661-A7F6-27D2494FAB52}" type="datetimeFigureOut">
              <a:rPr lang="en-US" smtClean="0"/>
              <a:t>12/5/2022</a:t>
            </a:fld>
            <a:endParaRPr lang="en-US"/>
          </a:p>
        </p:txBody>
      </p:sp>
      <p:sp>
        <p:nvSpPr>
          <p:cNvPr id="6" name="Footer Placeholder 5">
            <a:extLst>
              <a:ext uri="{FF2B5EF4-FFF2-40B4-BE49-F238E27FC236}">
                <a16:creationId xmlns:a16="http://schemas.microsoft.com/office/drawing/2014/main" id="{A05A98F5-E3AC-F7C5-9D0A-39CF13B64A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C84017-481E-D607-8CBC-B58CDEE6B463}"/>
              </a:ext>
            </a:extLst>
          </p:cNvPr>
          <p:cNvSpPr>
            <a:spLocks noGrp="1"/>
          </p:cNvSpPr>
          <p:nvPr>
            <p:ph type="sldNum" sz="quarter" idx="12"/>
          </p:nvPr>
        </p:nvSpPr>
        <p:spPr/>
        <p:txBody>
          <a:bodyPr/>
          <a:lstStyle/>
          <a:p>
            <a:fld id="{73C91474-889B-40EC-B57C-A7CFEBCCCB83}" type="slidenum">
              <a:rPr lang="en-US" smtClean="0"/>
              <a:t>‹#›</a:t>
            </a:fld>
            <a:endParaRPr lang="en-US"/>
          </a:p>
        </p:txBody>
      </p:sp>
    </p:spTree>
    <p:extLst>
      <p:ext uri="{BB962C8B-B14F-4D97-AF65-F5344CB8AC3E}">
        <p14:creationId xmlns:p14="http://schemas.microsoft.com/office/powerpoint/2010/main" val="13778014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71175-CB91-3D8F-DFB7-862E785105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4B2FC9-F35F-F9F7-FF8F-12E2393FC6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7A30D0-F919-CC5B-B67A-5E228ABD85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585DDF-8193-E223-D792-23E6C905AD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0D0ECF-3397-FBD2-4828-DB389F824B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004DBF-40B3-A4C5-AACB-74B133621C41}"/>
              </a:ext>
            </a:extLst>
          </p:cNvPr>
          <p:cNvSpPr>
            <a:spLocks noGrp="1"/>
          </p:cNvSpPr>
          <p:nvPr>
            <p:ph type="dt" sz="half" idx="10"/>
          </p:nvPr>
        </p:nvSpPr>
        <p:spPr/>
        <p:txBody>
          <a:bodyPr/>
          <a:lstStyle/>
          <a:p>
            <a:fld id="{9C46BA18-B66D-4661-A7F6-27D2494FAB52}" type="datetimeFigureOut">
              <a:rPr lang="en-US" smtClean="0"/>
              <a:t>12/5/2022</a:t>
            </a:fld>
            <a:endParaRPr lang="en-US"/>
          </a:p>
        </p:txBody>
      </p:sp>
      <p:sp>
        <p:nvSpPr>
          <p:cNvPr id="8" name="Footer Placeholder 7">
            <a:extLst>
              <a:ext uri="{FF2B5EF4-FFF2-40B4-BE49-F238E27FC236}">
                <a16:creationId xmlns:a16="http://schemas.microsoft.com/office/drawing/2014/main" id="{452D0B81-1EA4-B0FA-7AC5-36E8872C64B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6FD238-85B3-CDF6-5B8B-BC24B3285D12}"/>
              </a:ext>
            </a:extLst>
          </p:cNvPr>
          <p:cNvSpPr>
            <a:spLocks noGrp="1"/>
          </p:cNvSpPr>
          <p:nvPr>
            <p:ph type="sldNum" sz="quarter" idx="12"/>
          </p:nvPr>
        </p:nvSpPr>
        <p:spPr/>
        <p:txBody>
          <a:bodyPr/>
          <a:lstStyle/>
          <a:p>
            <a:fld id="{73C91474-889B-40EC-B57C-A7CFEBCCCB83}" type="slidenum">
              <a:rPr lang="en-US" smtClean="0"/>
              <a:t>‹#›</a:t>
            </a:fld>
            <a:endParaRPr lang="en-US"/>
          </a:p>
        </p:txBody>
      </p:sp>
    </p:spTree>
    <p:extLst>
      <p:ext uri="{BB962C8B-B14F-4D97-AF65-F5344CB8AC3E}">
        <p14:creationId xmlns:p14="http://schemas.microsoft.com/office/powerpoint/2010/main" val="111406486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22B4E-FB1C-8A0D-3495-1A9C583729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0BC3FC-EAEB-9EB6-5038-195BC83CCE0F}"/>
              </a:ext>
            </a:extLst>
          </p:cNvPr>
          <p:cNvSpPr>
            <a:spLocks noGrp="1"/>
          </p:cNvSpPr>
          <p:nvPr>
            <p:ph type="dt" sz="half" idx="10"/>
          </p:nvPr>
        </p:nvSpPr>
        <p:spPr/>
        <p:txBody>
          <a:bodyPr/>
          <a:lstStyle/>
          <a:p>
            <a:fld id="{9C46BA18-B66D-4661-A7F6-27D2494FAB52}" type="datetimeFigureOut">
              <a:rPr lang="en-US" smtClean="0"/>
              <a:t>12/5/2022</a:t>
            </a:fld>
            <a:endParaRPr lang="en-US"/>
          </a:p>
        </p:txBody>
      </p:sp>
      <p:sp>
        <p:nvSpPr>
          <p:cNvPr id="4" name="Footer Placeholder 3">
            <a:extLst>
              <a:ext uri="{FF2B5EF4-FFF2-40B4-BE49-F238E27FC236}">
                <a16:creationId xmlns:a16="http://schemas.microsoft.com/office/drawing/2014/main" id="{657270F1-F4D1-B4A6-7F06-69B52DE55A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3AB40E-371A-70F8-BCA4-87F527562F54}"/>
              </a:ext>
            </a:extLst>
          </p:cNvPr>
          <p:cNvSpPr>
            <a:spLocks noGrp="1"/>
          </p:cNvSpPr>
          <p:nvPr>
            <p:ph type="sldNum" sz="quarter" idx="12"/>
          </p:nvPr>
        </p:nvSpPr>
        <p:spPr/>
        <p:txBody>
          <a:bodyPr/>
          <a:lstStyle/>
          <a:p>
            <a:fld id="{73C91474-889B-40EC-B57C-A7CFEBCCCB83}" type="slidenum">
              <a:rPr lang="en-US" smtClean="0"/>
              <a:t>‹#›</a:t>
            </a:fld>
            <a:endParaRPr lang="en-US"/>
          </a:p>
        </p:txBody>
      </p:sp>
    </p:spTree>
    <p:extLst>
      <p:ext uri="{BB962C8B-B14F-4D97-AF65-F5344CB8AC3E}">
        <p14:creationId xmlns:p14="http://schemas.microsoft.com/office/powerpoint/2010/main" val="19864897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8A3E4A-2EE1-8500-8917-8183643B1A72}"/>
              </a:ext>
            </a:extLst>
          </p:cNvPr>
          <p:cNvSpPr>
            <a:spLocks noGrp="1"/>
          </p:cNvSpPr>
          <p:nvPr>
            <p:ph type="dt" sz="half" idx="10"/>
          </p:nvPr>
        </p:nvSpPr>
        <p:spPr/>
        <p:txBody>
          <a:bodyPr/>
          <a:lstStyle/>
          <a:p>
            <a:fld id="{9C46BA18-B66D-4661-A7F6-27D2494FAB52}" type="datetimeFigureOut">
              <a:rPr lang="en-US" smtClean="0"/>
              <a:t>12/5/2022</a:t>
            </a:fld>
            <a:endParaRPr lang="en-US"/>
          </a:p>
        </p:txBody>
      </p:sp>
      <p:sp>
        <p:nvSpPr>
          <p:cNvPr id="3" name="Footer Placeholder 2">
            <a:extLst>
              <a:ext uri="{FF2B5EF4-FFF2-40B4-BE49-F238E27FC236}">
                <a16:creationId xmlns:a16="http://schemas.microsoft.com/office/drawing/2014/main" id="{2008E553-EF2D-E077-A672-839CE56502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7E02CC-CFBC-A12B-9A9F-3D1386A25E58}"/>
              </a:ext>
            </a:extLst>
          </p:cNvPr>
          <p:cNvSpPr>
            <a:spLocks noGrp="1"/>
          </p:cNvSpPr>
          <p:nvPr>
            <p:ph type="sldNum" sz="quarter" idx="12"/>
          </p:nvPr>
        </p:nvSpPr>
        <p:spPr/>
        <p:txBody>
          <a:bodyPr/>
          <a:lstStyle/>
          <a:p>
            <a:fld id="{73C91474-889B-40EC-B57C-A7CFEBCCCB83}" type="slidenum">
              <a:rPr lang="en-US" smtClean="0"/>
              <a:t>‹#›</a:t>
            </a:fld>
            <a:endParaRPr lang="en-US"/>
          </a:p>
        </p:txBody>
      </p:sp>
    </p:spTree>
    <p:extLst>
      <p:ext uri="{BB962C8B-B14F-4D97-AF65-F5344CB8AC3E}">
        <p14:creationId xmlns:p14="http://schemas.microsoft.com/office/powerpoint/2010/main" val="3682865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13"/>
          <p:cNvSpPr>
            <a:spLocks noGrp="1" noChangeArrowheads="1"/>
          </p:cNvSpPr>
          <p:nvPr>
            <p:ph type="sldNum" sz="quarter" idx="12"/>
          </p:nvPr>
        </p:nvSpPr>
        <p:spPr>
          <a:ln/>
        </p:spPr>
        <p:txBody>
          <a:bodyPr/>
          <a:lstStyle>
            <a:lvl1pPr>
              <a:defRPr/>
            </a:lvl1pPr>
          </a:lstStyle>
          <a:p>
            <a:pPr>
              <a:defRPr/>
            </a:pPr>
            <a:fld id="{89DFB1B7-B59A-4354-AF0E-24FD85175A3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28375514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9C06B-840E-9D8C-41B7-E9DDEF30DB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C59F73-B074-93A0-EAF3-30A155B7BF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B05E93-C20E-3BDA-0E77-8D44691C15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5D01BD-5D43-4C1D-70BA-2E20A1399F98}"/>
              </a:ext>
            </a:extLst>
          </p:cNvPr>
          <p:cNvSpPr>
            <a:spLocks noGrp="1"/>
          </p:cNvSpPr>
          <p:nvPr>
            <p:ph type="dt" sz="half" idx="10"/>
          </p:nvPr>
        </p:nvSpPr>
        <p:spPr/>
        <p:txBody>
          <a:bodyPr/>
          <a:lstStyle/>
          <a:p>
            <a:fld id="{9C46BA18-B66D-4661-A7F6-27D2494FAB52}" type="datetimeFigureOut">
              <a:rPr lang="en-US" smtClean="0"/>
              <a:t>12/5/2022</a:t>
            </a:fld>
            <a:endParaRPr lang="en-US"/>
          </a:p>
        </p:txBody>
      </p:sp>
      <p:sp>
        <p:nvSpPr>
          <p:cNvPr id="6" name="Footer Placeholder 5">
            <a:extLst>
              <a:ext uri="{FF2B5EF4-FFF2-40B4-BE49-F238E27FC236}">
                <a16:creationId xmlns:a16="http://schemas.microsoft.com/office/drawing/2014/main" id="{765ACBB1-8643-3FBD-EE8A-089C42F3C8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95A443-59B1-A38B-29AE-3C50AC41A880}"/>
              </a:ext>
            </a:extLst>
          </p:cNvPr>
          <p:cNvSpPr>
            <a:spLocks noGrp="1"/>
          </p:cNvSpPr>
          <p:nvPr>
            <p:ph type="sldNum" sz="quarter" idx="12"/>
          </p:nvPr>
        </p:nvSpPr>
        <p:spPr/>
        <p:txBody>
          <a:bodyPr/>
          <a:lstStyle/>
          <a:p>
            <a:fld id="{73C91474-889B-40EC-B57C-A7CFEBCCCB83}" type="slidenum">
              <a:rPr lang="en-US" smtClean="0"/>
              <a:t>‹#›</a:t>
            </a:fld>
            <a:endParaRPr lang="en-US"/>
          </a:p>
        </p:txBody>
      </p:sp>
    </p:spTree>
    <p:extLst>
      <p:ext uri="{BB962C8B-B14F-4D97-AF65-F5344CB8AC3E}">
        <p14:creationId xmlns:p14="http://schemas.microsoft.com/office/powerpoint/2010/main" val="406929396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65C4C-A22B-05AE-25A6-F8C506EB90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CF36D8-BEB0-4289-5ED2-353F4B28C8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C7441D-D67C-8D07-3574-630BCAA576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981CD3-9924-2131-7A07-CA0B47A32A1F}"/>
              </a:ext>
            </a:extLst>
          </p:cNvPr>
          <p:cNvSpPr>
            <a:spLocks noGrp="1"/>
          </p:cNvSpPr>
          <p:nvPr>
            <p:ph type="dt" sz="half" idx="10"/>
          </p:nvPr>
        </p:nvSpPr>
        <p:spPr/>
        <p:txBody>
          <a:bodyPr/>
          <a:lstStyle/>
          <a:p>
            <a:fld id="{9C46BA18-B66D-4661-A7F6-27D2494FAB52}" type="datetimeFigureOut">
              <a:rPr lang="en-US" smtClean="0"/>
              <a:t>12/5/2022</a:t>
            </a:fld>
            <a:endParaRPr lang="en-US"/>
          </a:p>
        </p:txBody>
      </p:sp>
      <p:sp>
        <p:nvSpPr>
          <p:cNvPr id="6" name="Footer Placeholder 5">
            <a:extLst>
              <a:ext uri="{FF2B5EF4-FFF2-40B4-BE49-F238E27FC236}">
                <a16:creationId xmlns:a16="http://schemas.microsoft.com/office/drawing/2014/main" id="{D97A6FE7-407E-7D4A-28EA-DD58605845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F8FFD2-449C-6628-5C9A-6266BFED9DAF}"/>
              </a:ext>
            </a:extLst>
          </p:cNvPr>
          <p:cNvSpPr>
            <a:spLocks noGrp="1"/>
          </p:cNvSpPr>
          <p:nvPr>
            <p:ph type="sldNum" sz="quarter" idx="12"/>
          </p:nvPr>
        </p:nvSpPr>
        <p:spPr/>
        <p:txBody>
          <a:bodyPr/>
          <a:lstStyle/>
          <a:p>
            <a:fld id="{73C91474-889B-40EC-B57C-A7CFEBCCCB83}" type="slidenum">
              <a:rPr lang="en-US" smtClean="0"/>
              <a:t>‹#›</a:t>
            </a:fld>
            <a:endParaRPr lang="en-US"/>
          </a:p>
        </p:txBody>
      </p:sp>
    </p:spTree>
    <p:extLst>
      <p:ext uri="{BB962C8B-B14F-4D97-AF65-F5344CB8AC3E}">
        <p14:creationId xmlns:p14="http://schemas.microsoft.com/office/powerpoint/2010/main" val="1084219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F3F1D-7BF1-2066-6463-6F428C5CEB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DD9AE4-E4FF-6AB6-5116-7CCAEAF573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6F2745-A9E4-1334-44E3-4F4D05C72C17}"/>
              </a:ext>
            </a:extLst>
          </p:cNvPr>
          <p:cNvSpPr>
            <a:spLocks noGrp="1"/>
          </p:cNvSpPr>
          <p:nvPr>
            <p:ph type="dt" sz="half" idx="10"/>
          </p:nvPr>
        </p:nvSpPr>
        <p:spPr/>
        <p:txBody>
          <a:bodyPr/>
          <a:lstStyle/>
          <a:p>
            <a:fld id="{9C46BA18-B66D-4661-A7F6-27D2494FAB52}" type="datetimeFigureOut">
              <a:rPr lang="en-US" smtClean="0"/>
              <a:t>12/5/2022</a:t>
            </a:fld>
            <a:endParaRPr lang="en-US"/>
          </a:p>
        </p:txBody>
      </p:sp>
      <p:sp>
        <p:nvSpPr>
          <p:cNvPr id="5" name="Footer Placeholder 4">
            <a:extLst>
              <a:ext uri="{FF2B5EF4-FFF2-40B4-BE49-F238E27FC236}">
                <a16:creationId xmlns:a16="http://schemas.microsoft.com/office/drawing/2014/main" id="{303E6C14-BAF7-4525-A110-9F6ED0D82E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FCE674-8A5C-8CE0-F543-749DEB86CE59}"/>
              </a:ext>
            </a:extLst>
          </p:cNvPr>
          <p:cNvSpPr>
            <a:spLocks noGrp="1"/>
          </p:cNvSpPr>
          <p:nvPr>
            <p:ph type="sldNum" sz="quarter" idx="12"/>
          </p:nvPr>
        </p:nvSpPr>
        <p:spPr/>
        <p:txBody>
          <a:bodyPr/>
          <a:lstStyle/>
          <a:p>
            <a:fld id="{73C91474-889B-40EC-B57C-A7CFEBCCCB83}" type="slidenum">
              <a:rPr lang="en-US" smtClean="0"/>
              <a:t>‹#›</a:t>
            </a:fld>
            <a:endParaRPr lang="en-US"/>
          </a:p>
        </p:txBody>
      </p:sp>
    </p:spTree>
    <p:extLst>
      <p:ext uri="{BB962C8B-B14F-4D97-AF65-F5344CB8AC3E}">
        <p14:creationId xmlns:p14="http://schemas.microsoft.com/office/powerpoint/2010/main" val="26211144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557B32-0617-ED16-993E-0F6E467A847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85E9BD-4919-5C9A-AC10-4C8B5A7D76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58698-FEA4-7C47-B660-11A0D2FF34C4}"/>
              </a:ext>
            </a:extLst>
          </p:cNvPr>
          <p:cNvSpPr>
            <a:spLocks noGrp="1"/>
          </p:cNvSpPr>
          <p:nvPr>
            <p:ph type="dt" sz="half" idx="10"/>
          </p:nvPr>
        </p:nvSpPr>
        <p:spPr/>
        <p:txBody>
          <a:bodyPr/>
          <a:lstStyle/>
          <a:p>
            <a:fld id="{9C46BA18-B66D-4661-A7F6-27D2494FAB52}" type="datetimeFigureOut">
              <a:rPr lang="en-US" smtClean="0"/>
              <a:t>12/5/2022</a:t>
            </a:fld>
            <a:endParaRPr lang="en-US"/>
          </a:p>
        </p:txBody>
      </p:sp>
      <p:sp>
        <p:nvSpPr>
          <p:cNvPr id="5" name="Footer Placeholder 4">
            <a:extLst>
              <a:ext uri="{FF2B5EF4-FFF2-40B4-BE49-F238E27FC236}">
                <a16:creationId xmlns:a16="http://schemas.microsoft.com/office/drawing/2014/main" id="{0202E28E-F059-4F5B-ED13-867AF1ECD9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4E715E-AB03-3EC5-DFCA-269C302AB18F}"/>
              </a:ext>
            </a:extLst>
          </p:cNvPr>
          <p:cNvSpPr>
            <a:spLocks noGrp="1"/>
          </p:cNvSpPr>
          <p:nvPr>
            <p:ph type="sldNum" sz="quarter" idx="12"/>
          </p:nvPr>
        </p:nvSpPr>
        <p:spPr/>
        <p:txBody>
          <a:bodyPr/>
          <a:lstStyle/>
          <a:p>
            <a:fld id="{73C91474-889B-40EC-B57C-A7CFEBCCCB83}" type="slidenum">
              <a:rPr lang="en-US" smtClean="0"/>
              <a:t>‹#›</a:t>
            </a:fld>
            <a:endParaRPr lang="en-US"/>
          </a:p>
        </p:txBody>
      </p:sp>
    </p:spTree>
    <p:extLst>
      <p:ext uri="{BB962C8B-B14F-4D97-AF65-F5344CB8AC3E}">
        <p14:creationId xmlns:p14="http://schemas.microsoft.com/office/powerpoint/2010/main" val="957503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447801"/>
            <a:ext cx="5715000" cy="4684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23000" y="1447801"/>
            <a:ext cx="5717117" cy="4684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12"/>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13"/>
          <p:cNvSpPr>
            <a:spLocks noGrp="1" noChangeArrowheads="1"/>
          </p:cNvSpPr>
          <p:nvPr>
            <p:ph type="sldNum" sz="quarter" idx="12"/>
          </p:nvPr>
        </p:nvSpPr>
        <p:spPr>
          <a:ln/>
        </p:spPr>
        <p:txBody>
          <a:bodyPr/>
          <a:lstStyle>
            <a:lvl1pPr>
              <a:defRPr/>
            </a:lvl1pPr>
          </a:lstStyle>
          <a:p>
            <a:pPr>
              <a:defRPr/>
            </a:pPr>
            <a:fld id="{6CAABDC1-F486-4BDC-AC3B-3FAE6A24192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920546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12"/>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13"/>
          <p:cNvSpPr>
            <a:spLocks noGrp="1" noChangeArrowheads="1"/>
          </p:cNvSpPr>
          <p:nvPr>
            <p:ph type="sldNum" sz="quarter" idx="12"/>
          </p:nvPr>
        </p:nvSpPr>
        <p:spPr>
          <a:ln/>
        </p:spPr>
        <p:txBody>
          <a:bodyPr/>
          <a:lstStyle>
            <a:lvl1pPr>
              <a:defRPr/>
            </a:lvl1pPr>
          </a:lstStyle>
          <a:p>
            <a:pPr>
              <a:defRPr/>
            </a:pPr>
            <a:fld id="{D2BD8667-D5C7-4B46-A631-CCEE2E1F449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897971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12"/>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13"/>
          <p:cNvSpPr>
            <a:spLocks noGrp="1" noChangeArrowheads="1"/>
          </p:cNvSpPr>
          <p:nvPr>
            <p:ph type="sldNum" sz="quarter" idx="12"/>
          </p:nvPr>
        </p:nvSpPr>
        <p:spPr>
          <a:ln/>
        </p:spPr>
        <p:txBody>
          <a:bodyPr/>
          <a:lstStyle>
            <a:lvl1pPr>
              <a:defRPr/>
            </a:lvl1pPr>
          </a:lstStyle>
          <a:p>
            <a:pPr>
              <a:defRPr/>
            </a:pPr>
            <a:fld id="{AC0F1B11-B3B6-461C-90D5-0CD31F7FD02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038360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12"/>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13"/>
          <p:cNvSpPr>
            <a:spLocks noGrp="1" noChangeArrowheads="1"/>
          </p:cNvSpPr>
          <p:nvPr>
            <p:ph type="sldNum" sz="quarter" idx="12"/>
          </p:nvPr>
        </p:nvSpPr>
        <p:spPr>
          <a:ln/>
        </p:spPr>
        <p:txBody>
          <a:bodyPr/>
          <a:lstStyle>
            <a:lvl1pPr>
              <a:defRPr/>
            </a:lvl1pPr>
          </a:lstStyle>
          <a:p>
            <a:pPr>
              <a:defRPr/>
            </a:pPr>
            <a:fld id="{9B3EA3D3-A1DE-4282-9762-554BBF4384A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248696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12"/>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13"/>
          <p:cNvSpPr>
            <a:spLocks noGrp="1" noChangeArrowheads="1"/>
          </p:cNvSpPr>
          <p:nvPr>
            <p:ph type="sldNum" sz="quarter" idx="12"/>
          </p:nvPr>
        </p:nvSpPr>
        <p:spPr>
          <a:ln/>
        </p:spPr>
        <p:txBody>
          <a:bodyPr/>
          <a:lstStyle>
            <a:lvl1pPr>
              <a:defRPr/>
            </a:lvl1pPr>
          </a:lstStyle>
          <a:p>
            <a:pPr>
              <a:defRPr/>
            </a:pPr>
            <a:fld id="{8D0A8B55-9111-47D1-8845-2406B0CB907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580522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12"/>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13"/>
          <p:cNvSpPr>
            <a:spLocks noGrp="1" noChangeArrowheads="1"/>
          </p:cNvSpPr>
          <p:nvPr>
            <p:ph type="sldNum" sz="quarter" idx="12"/>
          </p:nvPr>
        </p:nvSpPr>
        <p:spPr>
          <a:ln/>
        </p:spPr>
        <p:txBody>
          <a:bodyPr/>
          <a:lstStyle>
            <a:lvl1pPr>
              <a:defRPr/>
            </a:lvl1pPr>
          </a:lstStyle>
          <a:p>
            <a:pPr>
              <a:defRPr/>
            </a:pPr>
            <a:fld id="{788C0A98-DAF9-4AF6-AA57-AED5CBDF1DF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92703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6914" name="Rectangle 2"/>
          <p:cNvSpPr>
            <a:spLocks noChangeArrowheads="1"/>
          </p:cNvSpPr>
          <p:nvPr/>
        </p:nvSpPr>
        <p:spPr bwMode="ltGray">
          <a:xfrm>
            <a:off x="304800" y="304801"/>
            <a:ext cx="584200" cy="474663"/>
          </a:xfrm>
          <a:prstGeom prst="rect">
            <a:avLst/>
          </a:prstGeom>
          <a:solidFill>
            <a:schemeClr val="accent2"/>
          </a:solidFill>
          <a:ln w="9525">
            <a:noFill/>
            <a:miter lim="800000"/>
            <a:headEnd/>
            <a:tailEnd/>
          </a:ln>
          <a:effectLst/>
        </p:spPr>
        <p:txBody>
          <a:bodyPr wrap="none" anchor="ctr"/>
          <a:lstStyle/>
          <a:p>
            <a:pPr algn="ctr" fontAlgn="base">
              <a:spcBef>
                <a:spcPct val="0"/>
              </a:spcBef>
              <a:spcAft>
                <a:spcPct val="0"/>
              </a:spcAft>
              <a:defRPr/>
            </a:pPr>
            <a:endParaRPr kumimoji="1" lang="en-US" sz="2400">
              <a:solidFill>
                <a:srgbClr val="000000"/>
              </a:solidFill>
              <a:latin typeface="Tahoma" pitchFamily="34" charset="0"/>
            </a:endParaRPr>
          </a:p>
        </p:txBody>
      </p:sp>
      <p:sp>
        <p:nvSpPr>
          <p:cNvPr id="166915" name="Rectangle 3"/>
          <p:cNvSpPr>
            <a:spLocks noChangeArrowheads="1"/>
          </p:cNvSpPr>
          <p:nvPr/>
        </p:nvSpPr>
        <p:spPr bwMode="ltGray">
          <a:xfrm>
            <a:off x="1066801" y="1098551"/>
            <a:ext cx="438151"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fontAlgn="base">
              <a:spcBef>
                <a:spcPct val="0"/>
              </a:spcBef>
              <a:spcAft>
                <a:spcPct val="0"/>
              </a:spcAft>
              <a:defRPr/>
            </a:pPr>
            <a:endParaRPr kumimoji="1" lang="en-US" sz="2400">
              <a:solidFill>
                <a:srgbClr val="000000"/>
              </a:solidFill>
              <a:latin typeface="Tahoma" pitchFamily="34" charset="0"/>
            </a:endParaRPr>
          </a:p>
        </p:txBody>
      </p:sp>
      <p:sp>
        <p:nvSpPr>
          <p:cNvPr id="166916" name="Rectangle 4"/>
          <p:cNvSpPr>
            <a:spLocks noChangeArrowheads="1"/>
          </p:cNvSpPr>
          <p:nvPr/>
        </p:nvSpPr>
        <p:spPr bwMode="ltGray">
          <a:xfrm>
            <a:off x="508001" y="914401"/>
            <a:ext cx="563033" cy="474663"/>
          </a:xfrm>
          <a:prstGeom prst="rect">
            <a:avLst/>
          </a:prstGeom>
          <a:solidFill>
            <a:schemeClr val="folHlink"/>
          </a:solidFill>
          <a:ln w="9525">
            <a:noFill/>
            <a:miter lim="800000"/>
            <a:headEnd/>
            <a:tailEnd/>
          </a:ln>
          <a:effectLst/>
        </p:spPr>
        <p:txBody>
          <a:bodyPr wrap="none" anchor="ctr"/>
          <a:lstStyle/>
          <a:p>
            <a:pPr algn="ctr" fontAlgn="base">
              <a:spcBef>
                <a:spcPct val="0"/>
              </a:spcBef>
              <a:spcAft>
                <a:spcPct val="0"/>
              </a:spcAft>
              <a:defRPr/>
            </a:pPr>
            <a:endParaRPr kumimoji="1" lang="en-US" sz="2400">
              <a:solidFill>
                <a:srgbClr val="000000"/>
              </a:solidFill>
              <a:latin typeface="Tahoma" pitchFamily="34" charset="0"/>
            </a:endParaRPr>
          </a:p>
        </p:txBody>
      </p:sp>
      <p:sp>
        <p:nvSpPr>
          <p:cNvPr id="166917" name="Rectangle 5"/>
          <p:cNvSpPr>
            <a:spLocks noChangeArrowheads="1"/>
          </p:cNvSpPr>
          <p:nvPr/>
        </p:nvSpPr>
        <p:spPr bwMode="ltGray">
          <a:xfrm>
            <a:off x="609600" y="762001"/>
            <a:ext cx="491067"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fontAlgn="base">
              <a:spcBef>
                <a:spcPct val="0"/>
              </a:spcBef>
              <a:spcAft>
                <a:spcPct val="0"/>
              </a:spcAft>
              <a:defRPr/>
            </a:pPr>
            <a:endParaRPr kumimoji="1" lang="en-US" sz="2400">
              <a:solidFill>
                <a:srgbClr val="000000"/>
              </a:solidFill>
              <a:latin typeface="Tahoma" pitchFamily="34" charset="0"/>
            </a:endParaRPr>
          </a:p>
        </p:txBody>
      </p:sp>
      <p:sp>
        <p:nvSpPr>
          <p:cNvPr id="166918" name="Rectangle 6"/>
          <p:cNvSpPr>
            <a:spLocks noChangeArrowheads="1"/>
          </p:cNvSpPr>
          <p:nvPr/>
        </p:nvSpPr>
        <p:spPr bwMode="ltGray">
          <a:xfrm>
            <a:off x="0" y="762001"/>
            <a:ext cx="747184"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fontAlgn="base">
              <a:spcBef>
                <a:spcPct val="0"/>
              </a:spcBef>
              <a:spcAft>
                <a:spcPct val="0"/>
              </a:spcAft>
              <a:defRPr/>
            </a:pPr>
            <a:endParaRPr kumimoji="1" lang="en-US" sz="2400">
              <a:solidFill>
                <a:srgbClr val="000000"/>
              </a:solidFill>
              <a:latin typeface="Tahoma" pitchFamily="34" charset="0"/>
            </a:endParaRPr>
          </a:p>
        </p:txBody>
      </p:sp>
      <p:sp>
        <p:nvSpPr>
          <p:cNvPr id="166919" name="Rectangle 7"/>
          <p:cNvSpPr>
            <a:spLocks noChangeArrowheads="1"/>
          </p:cNvSpPr>
          <p:nvPr/>
        </p:nvSpPr>
        <p:spPr bwMode="gray">
          <a:xfrm>
            <a:off x="711200" y="228601"/>
            <a:ext cx="42333" cy="1052513"/>
          </a:xfrm>
          <a:prstGeom prst="rect">
            <a:avLst/>
          </a:prstGeom>
          <a:solidFill>
            <a:schemeClr val="bg2"/>
          </a:solidFill>
          <a:ln w="9525">
            <a:noFill/>
            <a:miter lim="800000"/>
            <a:headEnd/>
            <a:tailEnd/>
          </a:ln>
          <a:effectLst/>
        </p:spPr>
        <p:txBody>
          <a:bodyPr wrap="none" anchor="ctr"/>
          <a:lstStyle/>
          <a:p>
            <a:pPr algn="ctr" fontAlgn="base">
              <a:spcBef>
                <a:spcPct val="0"/>
              </a:spcBef>
              <a:spcAft>
                <a:spcPct val="0"/>
              </a:spcAft>
              <a:defRPr/>
            </a:pPr>
            <a:endParaRPr kumimoji="1" lang="en-US" sz="2400">
              <a:solidFill>
                <a:srgbClr val="000000"/>
              </a:solidFill>
              <a:latin typeface="Tahoma" pitchFamily="34" charset="0"/>
            </a:endParaRPr>
          </a:p>
        </p:txBody>
      </p:sp>
      <p:sp>
        <p:nvSpPr>
          <p:cNvPr id="166920" name="Rectangle 8"/>
          <p:cNvSpPr>
            <a:spLocks noChangeArrowheads="1"/>
          </p:cNvSpPr>
          <p:nvPr/>
        </p:nvSpPr>
        <p:spPr bwMode="gray">
          <a:xfrm>
            <a:off x="1" y="1143000"/>
            <a:ext cx="10968567"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fontAlgn="base">
              <a:spcBef>
                <a:spcPct val="0"/>
              </a:spcBef>
              <a:spcAft>
                <a:spcPct val="0"/>
              </a:spcAft>
              <a:defRPr/>
            </a:pPr>
            <a:endParaRPr kumimoji="1" lang="en-US" sz="2400">
              <a:solidFill>
                <a:srgbClr val="000000"/>
              </a:solidFill>
              <a:latin typeface="Tahoma" pitchFamily="34" charset="0"/>
            </a:endParaRPr>
          </a:p>
        </p:txBody>
      </p:sp>
      <p:sp>
        <p:nvSpPr>
          <p:cNvPr id="3081" name="Rectangle 9"/>
          <p:cNvSpPr>
            <a:spLocks noGrp="1" noChangeArrowheads="1"/>
          </p:cNvSpPr>
          <p:nvPr>
            <p:ph type="title"/>
          </p:nvPr>
        </p:nvSpPr>
        <p:spPr bwMode="auto">
          <a:xfrm>
            <a:off x="914400" y="0"/>
            <a:ext cx="11277600" cy="914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3082" name="Rectangle 10"/>
          <p:cNvSpPr>
            <a:spLocks noGrp="1" noChangeArrowheads="1"/>
          </p:cNvSpPr>
          <p:nvPr>
            <p:ph type="body" idx="1"/>
          </p:nvPr>
        </p:nvSpPr>
        <p:spPr bwMode="auto">
          <a:xfrm>
            <a:off x="304800" y="1447801"/>
            <a:ext cx="11635317" cy="46847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6923" name="Rectangle 11"/>
          <p:cNvSpPr>
            <a:spLocks noGrp="1" noChangeArrowheads="1"/>
          </p:cNvSpPr>
          <p:nvPr>
            <p:ph type="dt" sz="half" idx="2"/>
          </p:nvPr>
        </p:nvSpPr>
        <p:spPr bwMode="auto">
          <a:xfrm>
            <a:off x="1219200" y="63246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smtClean="0"/>
            </a:lvl1pPr>
          </a:lstStyle>
          <a:p>
            <a:pPr fontAlgn="base">
              <a:spcBef>
                <a:spcPct val="0"/>
              </a:spcBef>
              <a:spcAft>
                <a:spcPct val="0"/>
              </a:spcAft>
              <a:defRPr/>
            </a:pPr>
            <a:endParaRPr lang="en-US">
              <a:solidFill>
                <a:srgbClr val="000000"/>
              </a:solidFill>
              <a:latin typeface="Tahoma" pitchFamily="34" charset="0"/>
            </a:endParaRPr>
          </a:p>
        </p:txBody>
      </p:sp>
      <p:sp>
        <p:nvSpPr>
          <p:cNvPr id="166924" name="Rectangle 12"/>
          <p:cNvSpPr>
            <a:spLocks noGrp="1" noChangeArrowheads="1"/>
          </p:cNvSpPr>
          <p:nvPr>
            <p:ph type="ftr" sz="quarter" idx="3"/>
          </p:nvPr>
        </p:nvSpPr>
        <p:spPr bwMode="auto">
          <a:xfrm>
            <a:off x="4470400" y="63246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smtClean="0"/>
            </a:lvl1pPr>
          </a:lstStyle>
          <a:p>
            <a:pPr fontAlgn="base">
              <a:spcBef>
                <a:spcPct val="0"/>
              </a:spcBef>
              <a:spcAft>
                <a:spcPct val="0"/>
              </a:spcAft>
              <a:defRPr/>
            </a:pPr>
            <a:endParaRPr lang="en-US">
              <a:solidFill>
                <a:srgbClr val="000000"/>
              </a:solidFill>
              <a:latin typeface="Tahoma" pitchFamily="34" charset="0"/>
            </a:endParaRPr>
          </a:p>
        </p:txBody>
      </p:sp>
      <p:sp>
        <p:nvSpPr>
          <p:cNvPr id="166925" name="Rectangle 13"/>
          <p:cNvSpPr>
            <a:spLocks noGrp="1" noChangeArrowheads="1"/>
          </p:cNvSpPr>
          <p:nvPr>
            <p:ph type="sldNum" sz="quarter" idx="4"/>
          </p:nvPr>
        </p:nvSpPr>
        <p:spPr bwMode="auto">
          <a:xfrm>
            <a:off x="9042400" y="63246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smtClean="0"/>
            </a:lvl1pPr>
          </a:lstStyle>
          <a:p>
            <a:pPr fontAlgn="base">
              <a:spcBef>
                <a:spcPct val="0"/>
              </a:spcBef>
              <a:spcAft>
                <a:spcPct val="0"/>
              </a:spcAft>
              <a:defRPr/>
            </a:pPr>
            <a:fld id="{78DF98CC-37F7-4072-97FD-BBE126C23E11}" type="slidenum">
              <a:rPr lang="en-US">
                <a:solidFill>
                  <a:srgbClr val="000000"/>
                </a:solidFill>
                <a:latin typeface="Tahoma" pitchFamily="34" charset="0"/>
              </a:rPr>
              <a:pPr fontAlgn="base">
                <a:spcBef>
                  <a:spcPct val="0"/>
                </a:spcBef>
                <a:spcAft>
                  <a:spcPct val="0"/>
                </a:spcAft>
                <a:defRPr/>
              </a:pPr>
              <a:t>‹#›</a:t>
            </a:fld>
            <a:endParaRPr lang="en-US">
              <a:solidFill>
                <a:srgbClr val="000000"/>
              </a:solidFill>
              <a:latin typeface="Tahoma" pitchFamily="34" charset="0"/>
            </a:endParaRPr>
          </a:p>
        </p:txBody>
      </p:sp>
    </p:spTree>
    <p:extLst>
      <p:ext uri="{BB962C8B-B14F-4D97-AF65-F5344CB8AC3E}">
        <p14:creationId xmlns:p14="http://schemas.microsoft.com/office/powerpoint/2010/main" val="42349215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fontAlgn="base" hangingPunct="1">
        <a:spcBef>
          <a:spcPct val="0"/>
        </a:spcBef>
        <a:spcAft>
          <a:spcPct val="0"/>
        </a:spcAft>
        <a:defRPr sz="3600">
          <a:solidFill>
            <a:schemeClr val="tx2"/>
          </a:solidFill>
          <a:latin typeface="+mj-lt"/>
          <a:ea typeface="+mj-ea"/>
          <a:cs typeface="+mj-cs"/>
        </a:defRPr>
      </a:lvl1pPr>
      <a:lvl2pPr algn="l" rtl="0" eaLnBrk="1" fontAlgn="base" hangingPunct="1">
        <a:spcBef>
          <a:spcPct val="0"/>
        </a:spcBef>
        <a:spcAft>
          <a:spcPct val="0"/>
        </a:spcAft>
        <a:defRPr sz="3600">
          <a:solidFill>
            <a:schemeClr val="tx2"/>
          </a:solidFill>
          <a:latin typeface="Times New Roman" pitchFamily="18" charset="0"/>
        </a:defRPr>
      </a:lvl2pPr>
      <a:lvl3pPr algn="l" rtl="0" eaLnBrk="1" fontAlgn="base" hangingPunct="1">
        <a:spcBef>
          <a:spcPct val="0"/>
        </a:spcBef>
        <a:spcAft>
          <a:spcPct val="0"/>
        </a:spcAft>
        <a:defRPr sz="3600">
          <a:solidFill>
            <a:schemeClr val="tx2"/>
          </a:solidFill>
          <a:latin typeface="Times New Roman" pitchFamily="18" charset="0"/>
        </a:defRPr>
      </a:lvl3pPr>
      <a:lvl4pPr algn="l" rtl="0" eaLnBrk="1" fontAlgn="base" hangingPunct="1">
        <a:spcBef>
          <a:spcPct val="0"/>
        </a:spcBef>
        <a:spcAft>
          <a:spcPct val="0"/>
        </a:spcAft>
        <a:defRPr sz="3600">
          <a:solidFill>
            <a:schemeClr val="tx2"/>
          </a:solidFill>
          <a:latin typeface="Times New Roman" pitchFamily="18" charset="0"/>
        </a:defRPr>
      </a:lvl4pPr>
      <a:lvl5pPr algn="l" rtl="0" eaLnBrk="1" fontAlgn="base" hangingPunct="1">
        <a:spcBef>
          <a:spcPct val="0"/>
        </a:spcBef>
        <a:spcAft>
          <a:spcPct val="0"/>
        </a:spcAft>
        <a:defRPr sz="3600">
          <a:solidFill>
            <a:schemeClr val="tx2"/>
          </a:solidFill>
          <a:latin typeface="Times New Roman" pitchFamily="18" charset="0"/>
        </a:defRPr>
      </a:lvl5pPr>
      <a:lvl6pPr marL="457200" algn="l" rtl="0" eaLnBrk="1" fontAlgn="base" hangingPunct="1">
        <a:spcBef>
          <a:spcPct val="0"/>
        </a:spcBef>
        <a:spcAft>
          <a:spcPct val="0"/>
        </a:spcAft>
        <a:defRPr sz="3600">
          <a:solidFill>
            <a:schemeClr val="tx2"/>
          </a:solidFill>
          <a:latin typeface="Times New Roman" pitchFamily="18" charset="0"/>
        </a:defRPr>
      </a:lvl6pPr>
      <a:lvl7pPr marL="914400" algn="l" rtl="0" eaLnBrk="1" fontAlgn="base" hangingPunct="1">
        <a:spcBef>
          <a:spcPct val="0"/>
        </a:spcBef>
        <a:spcAft>
          <a:spcPct val="0"/>
        </a:spcAft>
        <a:defRPr sz="3600">
          <a:solidFill>
            <a:schemeClr val="tx2"/>
          </a:solidFill>
          <a:latin typeface="Times New Roman" pitchFamily="18" charset="0"/>
        </a:defRPr>
      </a:lvl7pPr>
      <a:lvl8pPr marL="1371600" algn="l" rtl="0" eaLnBrk="1" fontAlgn="base" hangingPunct="1">
        <a:spcBef>
          <a:spcPct val="0"/>
        </a:spcBef>
        <a:spcAft>
          <a:spcPct val="0"/>
        </a:spcAft>
        <a:defRPr sz="3600">
          <a:solidFill>
            <a:schemeClr val="tx2"/>
          </a:solidFill>
          <a:latin typeface="Times New Roman" pitchFamily="18" charset="0"/>
        </a:defRPr>
      </a:lvl8pPr>
      <a:lvl9pPr marL="1828800" algn="l" rtl="0" eaLnBrk="1" fontAlgn="base" hangingPunct="1">
        <a:spcBef>
          <a:spcPct val="0"/>
        </a:spcBef>
        <a:spcAft>
          <a:spcPct val="0"/>
        </a:spcAft>
        <a:defRPr sz="36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400">
          <a:solidFill>
            <a:schemeClr val="tx1"/>
          </a:solidFill>
          <a:latin typeface="+mn-lt"/>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6914" name="Rectangle 2"/>
          <p:cNvSpPr>
            <a:spLocks noChangeArrowheads="1"/>
          </p:cNvSpPr>
          <p:nvPr/>
        </p:nvSpPr>
        <p:spPr bwMode="ltGray">
          <a:xfrm>
            <a:off x="304800" y="304801"/>
            <a:ext cx="584200" cy="474663"/>
          </a:xfrm>
          <a:prstGeom prst="rect">
            <a:avLst/>
          </a:prstGeom>
          <a:solidFill>
            <a:schemeClr val="accent2"/>
          </a:solidFill>
          <a:ln w="9525">
            <a:noFill/>
            <a:miter lim="800000"/>
            <a:headEnd/>
            <a:tailEnd/>
          </a:ln>
          <a:effectLst/>
        </p:spPr>
        <p:txBody>
          <a:bodyPr wrap="none" anchor="ctr"/>
          <a:lstStyle/>
          <a:p>
            <a:pPr algn="ctr" fontAlgn="base">
              <a:spcBef>
                <a:spcPct val="0"/>
              </a:spcBef>
              <a:spcAft>
                <a:spcPct val="0"/>
              </a:spcAft>
              <a:defRPr/>
            </a:pPr>
            <a:endParaRPr kumimoji="1" lang="en-US" sz="2400">
              <a:solidFill>
                <a:srgbClr val="000000"/>
              </a:solidFill>
              <a:latin typeface="Tahoma" pitchFamily="34" charset="0"/>
            </a:endParaRPr>
          </a:p>
        </p:txBody>
      </p:sp>
      <p:sp>
        <p:nvSpPr>
          <p:cNvPr id="166915" name="Rectangle 3"/>
          <p:cNvSpPr>
            <a:spLocks noChangeArrowheads="1"/>
          </p:cNvSpPr>
          <p:nvPr/>
        </p:nvSpPr>
        <p:spPr bwMode="ltGray">
          <a:xfrm>
            <a:off x="1066801" y="1098551"/>
            <a:ext cx="438151"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fontAlgn="base">
              <a:spcBef>
                <a:spcPct val="0"/>
              </a:spcBef>
              <a:spcAft>
                <a:spcPct val="0"/>
              </a:spcAft>
              <a:defRPr/>
            </a:pPr>
            <a:endParaRPr kumimoji="1" lang="en-US" sz="2400">
              <a:solidFill>
                <a:srgbClr val="000000"/>
              </a:solidFill>
              <a:latin typeface="Tahoma" pitchFamily="34" charset="0"/>
            </a:endParaRPr>
          </a:p>
        </p:txBody>
      </p:sp>
      <p:sp>
        <p:nvSpPr>
          <p:cNvPr id="166916" name="Rectangle 4"/>
          <p:cNvSpPr>
            <a:spLocks noChangeArrowheads="1"/>
          </p:cNvSpPr>
          <p:nvPr/>
        </p:nvSpPr>
        <p:spPr bwMode="ltGray">
          <a:xfrm>
            <a:off x="508001" y="914401"/>
            <a:ext cx="563033" cy="474663"/>
          </a:xfrm>
          <a:prstGeom prst="rect">
            <a:avLst/>
          </a:prstGeom>
          <a:solidFill>
            <a:schemeClr val="folHlink"/>
          </a:solidFill>
          <a:ln w="9525">
            <a:noFill/>
            <a:miter lim="800000"/>
            <a:headEnd/>
            <a:tailEnd/>
          </a:ln>
          <a:effectLst/>
        </p:spPr>
        <p:txBody>
          <a:bodyPr wrap="none" anchor="ctr"/>
          <a:lstStyle/>
          <a:p>
            <a:pPr algn="ctr" fontAlgn="base">
              <a:spcBef>
                <a:spcPct val="0"/>
              </a:spcBef>
              <a:spcAft>
                <a:spcPct val="0"/>
              </a:spcAft>
              <a:defRPr/>
            </a:pPr>
            <a:endParaRPr kumimoji="1" lang="en-US" sz="2400">
              <a:solidFill>
                <a:srgbClr val="000000"/>
              </a:solidFill>
              <a:latin typeface="Tahoma" pitchFamily="34" charset="0"/>
            </a:endParaRPr>
          </a:p>
        </p:txBody>
      </p:sp>
      <p:sp>
        <p:nvSpPr>
          <p:cNvPr id="166917" name="Rectangle 5"/>
          <p:cNvSpPr>
            <a:spLocks noChangeArrowheads="1"/>
          </p:cNvSpPr>
          <p:nvPr/>
        </p:nvSpPr>
        <p:spPr bwMode="ltGray">
          <a:xfrm>
            <a:off x="609600" y="762001"/>
            <a:ext cx="491067"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fontAlgn="base">
              <a:spcBef>
                <a:spcPct val="0"/>
              </a:spcBef>
              <a:spcAft>
                <a:spcPct val="0"/>
              </a:spcAft>
              <a:defRPr/>
            </a:pPr>
            <a:endParaRPr kumimoji="1" lang="en-US" sz="2400">
              <a:solidFill>
                <a:srgbClr val="000000"/>
              </a:solidFill>
              <a:latin typeface="Tahoma" pitchFamily="34" charset="0"/>
            </a:endParaRPr>
          </a:p>
        </p:txBody>
      </p:sp>
      <p:sp>
        <p:nvSpPr>
          <p:cNvPr id="166918" name="Rectangle 6"/>
          <p:cNvSpPr>
            <a:spLocks noChangeArrowheads="1"/>
          </p:cNvSpPr>
          <p:nvPr/>
        </p:nvSpPr>
        <p:spPr bwMode="ltGray">
          <a:xfrm>
            <a:off x="0" y="762001"/>
            <a:ext cx="747184"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fontAlgn="base">
              <a:spcBef>
                <a:spcPct val="0"/>
              </a:spcBef>
              <a:spcAft>
                <a:spcPct val="0"/>
              </a:spcAft>
              <a:defRPr/>
            </a:pPr>
            <a:endParaRPr kumimoji="1" lang="en-US" sz="2400">
              <a:solidFill>
                <a:srgbClr val="000000"/>
              </a:solidFill>
              <a:latin typeface="Tahoma" pitchFamily="34" charset="0"/>
            </a:endParaRPr>
          </a:p>
        </p:txBody>
      </p:sp>
      <p:sp>
        <p:nvSpPr>
          <p:cNvPr id="166919" name="Rectangle 7"/>
          <p:cNvSpPr>
            <a:spLocks noChangeArrowheads="1"/>
          </p:cNvSpPr>
          <p:nvPr/>
        </p:nvSpPr>
        <p:spPr bwMode="gray">
          <a:xfrm>
            <a:off x="711200" y="228601"/>
            <a:ext cx="42333" cy="1052513"/>
          </a:xfrm>
          <a:prstGeom prst="rect">
            <a:avLst/>
          </a:prstGeom>
          <a:solidFill>
            <a:schemeClr val="bg2"/>
          </a:solidFill>
          <a:ln w="9525">
            <a:noFill/>
            <a:miter lim="800000"/>
            <a:headEnd/>
            <a:tailEnd/>
          </a:ln>
          <a:effectLst/>
        </p:spPr>
        <p:txBody>
          <a:bodyPr wrap="none" anchor="ctr"/>
          <a:lstStyle/>
          <a:p>
            <a:pPr algn="ctr" fontAlgn="base">
              <a:spcBef>
                <a:spcPct val="0"/>
              </a:spcBef>
              <a:spcAft>
                <a:spcPct val="0"/>
              </a:spcAft>
              <a:defRPr/>
            </a:pPr>
            <a:endParaRPr kumimoji="1" lang="en-US" sz="2400">
              <a:solidFill>
                <a:srgbClr val="000000"/>
              </a:solidFill>
              <a:latin typeface="Tahoma" pitchFamily="34" charset="0"/>
            </a:endParaRPr>
          </a:p>
        </p:txBody>
      </p:sp>
      <p:sp>
        <p:nvSpPr>
          <p:cNvPr id="166920" name="Rectangle 8"/>
          <p:cNvSpPr>
            <a:spLocks noChangeArrowheads="1"/>
          </p:cNvSpPr>
          <p:nvPr/>
        </p:nvSpPr>
        <p:spPr bwMode="gray">
          <a:xfrm>
            <a:off x="1" y="1143000"/>
            <a:ext cx="10968567"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fontAlgn="base">
              <a:spcBef>
                <a:spcPct val="0"/>
              </a:spcBef>
              <a:spcAft>
                <a:spcPct val="0"/>
              </a:spcAft>
              <a:defRPr/>
            </a:pPr>
            <a:endParaRPr kumimoji="1" lang="en-US" sz="2400">
              <a:solidFill>
                <a:srgbClr val="000000"/>
              </a:solidFill>
              <a:latin typeface="Tahoma" pitchFamily="34" charset="0"/>
            </a:endParaRPr>
          </a:p>
        </p:txBody>
      </p:sp>
      <p:sp>
        <p:nvSpPr>
          <p:cNvPr id="3081" name="Rectangle 9"/>
          <p:cNvSpPr>
            <a:spLocks noGrp="1" noChangeArrowheads="1"/>
          </p:cNvSpPr>
          <p:nvPr>
            <p:ph type="title"/>
          </p:nvPr>
        </p:nvSpPr>
        <p:spPr bwMode="auto">
          <a:xfrm>
            <a:off x="914400" y="0"/>
            <a:ext cx="11277600" cy="914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3082" name="Rectangle 10"/>
          <p:cNvSpPr>
            <a:spLocks noGrp="1" noChangeArrowheads="1"/>
          </p:cNvSpPr>
          <p:nvPr>
            <p:ph type="body" idx="1"/>
          </p:nvPr>
        </p:nvSpPr>
        <p:spPr bwMode="auto">
          <a:xfrm>
            <a:off x="304800" y="1447801"/>
            <a:ext cx="11635317" cy="46847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6923" name="Rectangle 11"/>
          <p:cNvSpPr>
            <a:spLocks noGrp="1" noChangeArrowheads="1"/>
          </p:cNvSpPr>
          <p:nvPr>
            <p:ph type="dt" sz="half" idx="2"/>
          </p:nvPr>
        </p:nvSpPr>
        <p:spPr bwMode="auto">
          <a:xfrm>
            <a:off x="1219200" y="63246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smtClean="0"/>
            </a:lvl1pPr>
          </a:lstStyle>
          <a:p>
            <a:pPr fontAlgn="base">
              <a:spcBef>
                <a:spcPct val="0"/>
              </a:spcBef>
              <a:spcAft>
                <a:spcPct val="0"/>
              </a:spcAft>
              <a:defRPr/>
            </a:pPr>
            <a:fld id="{CAEA0683-5825-4682-8C49-B26E0E4CBBED}" type="datetime1">
              <a:rPr lang="en-US" smtClean="0">
                <a:solidFill>
                  <a:srgbClr val="000000"/>
                </a:solidFill>
                <a:latin typeface="Tahoma" pitchFamily="34" charset="0"/>
              </a:rPr>
              <a:t>12/5/2022</a:t>
            </a:fld>
            <a:endParaRPr lang="en-US">
              <a:solidFill>
                <a:srgbClr val="000000"/>
              </a:solidFill>
              <a:latin typeface="Tahoma" pitchFamily="34" charset="0"/>
            </a:endParaRPr>
          </a:p>
        </p:txBody>
      </p:sp>
      <p:sp>
        <p:nvSpPr>
          <p:cNvPr id="166924" name="Rectangle 12"/>
          <p:cNvSpPr>
            <a:spLocks noGrp="1" noChangeArrowheads="1"/>
          </p:cNvSpPr>
          <p:nvPr>
            <p:ph type="ftr" sz="quarter" idx="3"/>
          </p:nvPr>
        </p:nvSpPr>
        <p:spPr bwMode="auto">
          <a:xfrm>
            <a:off x="4470400" y="63246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smtClean="0"/>
            </a:lvl1pPr>
          </a:lstStyle>
          <a:p>
            <a:pPr fontAlgn="base">
              <a:spcBef>
                <a:spcPct val="0"/>
              </a:spcBef>
              <a:spcAft>
                <a:spcPct val="0"/>
              </a:spcAft>
              <a:defRPr/>
            </a:pPr>
            <a:endParaRPr lang="en-US">
              <a:solidFill>
                <a:srgbClr val="000000"/>
              </a:solidFill>
              <a:latin typeface="Tahoma" pitchFamily="34" charset="0"/>
            </a:endParaRPr>
          </a:p>
        </p:txBody>
      </p:sp>
      <p:sp>
        <p:nvSpPr>
          <p:cNvPr id="166925" name="Rectangle 13"/>
          <p:cNvSpPr>
            <a:spLocks noGrp="1" noChangeArrowheads="1"/>
          </p:cNvSpPr>
          <p:nvPr>
            <p:ph type="sldNum" sz="quarter" idx="4"/>
          </p:nvPr>
        </p:nvSpPr>
        <p:spPr bwMode="auto">
          <a:xfrm>
            <a:off x="9042400" y="63246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smtClean="0"/>
            </a:lvl1pPr>
          </a:lstStyle>
          <a:p>
            <a:pPr fontAlgn="base">
              <a:spcBef>
                <a:spcPct val="0"/>
              </a:spcBef>
              <a:spcAft>
                <a:spcPct val="0"/>
              </a:spcAft>
              <a:defRPr/>
            </a:pPr>
            <a:fld id="{78DF98CC-37F7-4072-97FD-BBE126C23E11}" type="slidenum">
              <a:rPr lang="en-US">
                <a:solidFill>
                  <a:srgbClr val="000000"/>
                </a:solidFill>
                <a:latin typeface="Tahoma" pitchFamily="34" charset="0"/>
              </a:rPr>
              <a:pPr fontAlgn="base">
                <a:spcBef>
                  <a:spcPct val="0"/>
                </a:spcBef>
                <a:spcAft>
                  <a:spcPct val="0"/>
                </a:spcAft>
                <a:defRPr/>
              </a:pPr>
              <a:t>‹#›</a:t>
            </a:fld>
            <a:endParaRPr lang="en-US">
              <a:solidFill>
                <a:srgbClr val="000000"/>
              </a:solidFill>
              <a:latin typeface="Tahoma" pitchFamily="34" charset="0"/>
            </a:endParaRPr>
          </a:p>
        </p:txBody>
      </p:sp>
    </p:spTree>
    <p:extLst>
      <p:ext uri="{BB962C8B-B14F-4D97-AF65-F5344CB8AC3E}">
        <p14:creationId xmlns:p14="http://schemas.microsoft.com/office/powerpoint/2010/main" val="130183499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fontAlgn="base" hangingPunct="1">
        <a:spcBef>
          <a:spcPct val="0"/>
        </a:spcBef>
        <a:spcAft>
          <a:spcPct val="0"/>
        </a:spcAft>
        <a:defRPr sz="3600">
          <a:solidFill>
            <a:schemeClr val="tx2"/>
          </a:solidFill>
          <a:latin typeface="+mj-lt"/>
          <a:ea typeface="+mj-ea"/>
          <a:cs typeface="+mj-cs"/>
        </a:defRPr>
      </a:lvl1pPr>
      <a:lvl2pPr algn="l" rtl="0" eaLnBrk="1" fontAlgn="base" hangingPunct="1">
        <a:spcBef>
          <a:spcPct val="0"/>
        </a:spcBef>
        <a:spcAft>
          <a:spcPct val="0"/>
        </a:spcAft>
        <a:defRPr sz="3600">
          <a:solidFill>
            <a:schemeClr val="tx2"/>
          </a:solidFill>
          <a:latin typeface="Times New Roman" pitchFamily="18" charset="0"/>
        </a:defRPr>
      </a:lvl2pPr>
      <a:lvl3pPr algn="l" rtl="0" eaLnBrk="1" fontAlgn="base" hangingPunct="1">
        <a:spcBef>
          <a:spcPct val="0"/>
        </a:spcBef>
        <a:spcAft>
          <a:spcPct val="0"/>
        </a:spcAft>
        <a:defRPr sz="3600">
          <a:solidFill>
            <a:schemeClr val="tx2"/>
          </a:solidFill>
          <a:latin typeface="Times New Roman" pitchFamily="18" charset="0"/>
        </a:defRPr>
      </a:lvl3pPr>
      <a:lvl4pPr algn="l" rtl="0" eaLnBrk="1" fontAlgn="base" hangingPunct="1">
        <a:spcBef>
          <a:spcPct val="0"/>
        </a:spcBef>
        <a:spcAft>
          <a:spcPct val="0"/>
        </a:spcAft>
        <a:defRPr sz="3600">
          <a:solidFill>
            <a:schemeClr val="tx2"/>
          </a:solidFill>
          <a:latin typeface="Times New Roman" pitchFamily="18" charset="0"/>
        </a:defRPr>
      </a:lvl4pPr>
      <a:lvl5pPr algn="l" rtl="0" eaLnBrk="1" fontAlgn="base" hangingPunct="1">
        <a:spcBef>
          <a:spcPct val="0"/>
        </a:spcBef>
        <a:spcAft>
          <a:spcPct val="0"/>
        </a:spcAft>
        <a:defRPr sz="3600">
          <a:solidFill>
            <a:schemeClr val="tx2"/>
          </a:solidFill>
          <a:latin typeface="Times New Roman" pitchFamily="18" charset="0"/>
        </a:defRPr>
      </a:lvl5pPr>
      <a:lvl6pPr marL="457200" algn="l" rtl="0" eaLnBrk="1" fontAlgn="base" hangingPunct="1">
        <a:spcBef>
          <a:spcPct val="0"/>
        </a:spcBef>
        <a:spcAft>
          <a:spcPct val="0"/>
        </a:spcAft>
        <a:defRPr sz="3600">
          <a:solidFill>
            <a:schemeClr val="tx2"/>
          </a:solidFill>
          <a:latin typeface="Times New Roman" pitchFamily="18" charset="0"/>
        </a:defRPr>
      </a:lvl6pPr>
      <a:lvl7pPr marL="914400" algn="l" rtl="0" eaLnBrk="1" fontAlgn="base" hangingPunct="1">
        <a:spcBef>
          <a:spcPct val="0"/>
        </a:spcBef>
        <a:spcAft>
          <a:spcPct val="0"/>
        </a:spcAft>
        <a:defRPr sz="3600">
          <a:solidFill>
            <a:schemeClr val="tx2"/>
          </a:solidFill>
          <a:latin typeface="Times New Roman" pitchFamily="18" charset="0"/>
        </a:defRPr>
      </a:lvl7pPr>
      <a:lvl8pPr marL="1371600" algn="l" rtl="0" eaLnBrk="1" fontAlgn="base" hangingPunct="1">
        <a:spcBef>
          <a:spcPct val="0"/>
        </a:spcBef>
        <a:spcAft>
          <a:spcPct val="0"/>
        </a:spcAft>
        <a:defRPr sz="3600">
          <a:solidFill>
            <a:schemeClr val="tx2"/>
          </a:solidFill>
          <a:latin typeface="Times New Roman" pitchFamily="18" charset="0"/>
        </a:defRPr>
      </a:lvl8pPr>
      <a:lvl9pPr marL="1828800" algn="l" rtl="0" eaLnBrk="1" fontAlgn="base" hangingPunct="1">
        <a:spcBef>
          <a:spcPct val="0"/>
        </a:spcBef>
        <a:spcAft>
          <a:spcPct val="0"/>
        </a:spcAft>
        <a:defRPr sz="36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400">
          <a:solidFill>
            <a:schemeClr val="tx1"/>
          </a:solidFill>
          <a:latin typeface="+mn-lt"/>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08A590-35EC-074C-693F-EF5D3DA2CD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99D852D-0841-902A-983C-31C2533894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5D2E02-4961-2331-7B35-8B8A71D4A8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6BA18-B66D-4661-A7F6-27D2494FAB52}" type="datetimeFigureOut">
              <a:rPr lang="en-US" smtClean="0"/>
              <a:t>12/5/2022</a:t>
            </a:fld>
            <a:endParaRPr lang="en-US"/>
          </a:p>
        </p:txBody>
      </p:sp>
      <p:sp>
        <p:nvSpPr>
          <p:cNvPr id="5" name="Footer Placeholder 4">
            <a:extLst>
              <a:ext uri="{FF2B5EF4-FFF2-40B4-BE49-F238E27FC236}">
                <a16:creationId xmlns:a16="http://schemas.microsoft.com/office/drawing/2014/main" id="{A1A6049E-14AA-997D-0411-1D9FA739A0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01D9E73-B45F-C111-C095-BCDCC6761E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C91474-889B-40EC-B57C-A7CFEBCCCB83}" type="slidenum">
              <a:rPr lang="en-US" smtClean="0"/>
              <a:t>‹#›</a:t>
            </a:fld>
            <a:endParaRPr lang="en-US"/>
          </a:p>
        </p:txBody>
      </p:sp>
    </p:spTree>
    <p:extLst>
      <p:ext uri="{BB962C8B-B14F-4D97-AF65-F5344CB8AC3E}">
        <p14:creationId xmlns:p14="http://schemas.microsoft.com/office/powerpoint/2010/main" val="208962240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business.okstate.edu/analytic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osuonline.okstate.edu/programs/certificates/business-analytics-data-science.htm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mailto:spearsonline@okstate.edu"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3458" y="287595"/>
            <a:ext cx="11007524" cy="1491330"/>
          </a:xfrm>
          <a:solidFill>
            <a:srgbClr val="FDCFCB"/>
          </a:solidFill>
        </p:spPr>
        <p:txBody>
          <a:bodyPr/>
          <a:lstStyle/>
          <a:p>
            <a:pPr algn="ctr"/>
            <a:r>
              <a:rPr lang="en-US" sz="4000" b="1" dirty="0">
                <a:solidFill>
                  <a:schemeClr val="tx1"/>
                </a:solidFill>
              </a:rPr>
              <a:t>Week 15 (Lab Slides – Last Class) BAN 5753</a:t>
            </a:r>
            <a:br>
              <a:rPr lang="en-US" sz="4000" dirty="0"/>
            </a:br>
            <a:endParaRPr lang="en-US" sz="4000" dirty="0"/>
          </a:p>
        </p:txBody>
      </p:sp>
      <p:sp>
        <p:nvSpPr>
          <p:cNvPr id="3" name="Subtitle 2"/>
          <p:cNvSpPr>
            <a:spLocks noGrp="1"/>
          </p:cNvSpPr>
          <p:nvPr>
            <p:ph type="subTitle" idx="1"/>
          </p:nvPr>
        </p:nvSpPr>
        <p:spPr>
          <a:xfrm>
            <a:off x="507077" y="3886200"/>
            <a:ext cx="11047614" cy="1691640"/>
          </a:xfrm>
        </p:spPr>
        <p:txBody>
          <a:bodyPr>
            <a:normAutofit fontScale="25000" lnSpcReduction="20000"/>
          </a:bodyPr>
          <a:lstStyle/>
          <a:p>
            <a:r>
              <a:rPr lang="en-US" sz="8000" b="1" dirty="0"/>
              <a:t>Dr. Goutam Chakraborty, </a:t>
            </a:r>
          </a:p>
          <a:p>
            <a:r>
              <a:rPr lang="en-US" sz="8000" b="1" dirty="0"/>
              <a:t>SAS Professor of Marketing Analytics</a:t>
            </a:r>
          </a:p>
          <a:p>
            <a:endParaRPr lang="en-US" sz="6400" b="1" dirty="0"/>
          </a:p>
          <a:p>
            <a:r>
              <a:rPr lang="en-US" sz="6400" b="1" dirty="0"/>
              <a:t>Director of MS in Business Analytics </a:t>
            </a:r>
            <a:r>
              <a:rPr lang="en-US" sz="6400" dirty="0"/>
              <a:t>(</a:t>
            </a:r>
            <a:r>
              <a:rPr lang="en-US" sz="6400" dirty="0">
                <a:hlinkClick r:id="rId3"/>
              </a:rPr>
              <a:t>https://business.okstate.edu/analytics/</a:t>
            </a:r>
            <a:r>
              <a:rPr lang="en-US" sz="6400" dirty="0"/>
              <a:t> )</a:t>
            </a:r>
          </a:p>
          <a:p>
            <a:r>
              <a:rPr lang="en-US" sz="6400" b="1" dirty="0"/>
              <a:t>Director of Graduate Certificate in Business Analytics and Data Science </a:t>
            </a:r>
            <a:r>
              <a:rPr lang="en-US" sz="6400" dirty="0"/>
              <a:t>(</a:t>
            </a:r>
            <a:r>
              <a:rPr lang="en-US" sz="6400" dirty="0">
                <a:hlinkClick r:id="rId4"/>
              </a:rPr>
              <a:t>https://osuonline.okstate.edu/programs/certificates/business-analytics-data-science.html</a:t>
            </a:r>
            <a:r>
              <a:rPr lang="en-US" sz="6400" dirty="0"/>
              <a:t> </a:t>
            </a:r>
            <a:r>
              <a:rPr lang="en-US" sz="6400" u="sng" dirty="0"/>
              <a:t>)</a:t>
            </a:r>
            <a:endParaRPr lang="en-US" sz="6400" dirty="0"/>
          </a:p>
          <a:p>
            <a:endParaRPr lang="en-US" sz="4000" dirty="0"/>
          </a:p>
        </p:txBody>
      </p:sp>
    </p:spTree>
    <p:extLst>
      <p:ext uri="{BB962C8B-B14F-4D97-AF65-F5344CB8AC3E}">
        <p14:creationId xmlns:p14="http://schemas.microsoft.com/office/powerpoint/2010/main" val="2507243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Opportunities for MS BAnDS Students</a:t>
            </a:r>
          </a:p>
        </p:txBody>
      </p:sp>
      <p:sp>
        <p:nvSpPr>
          <p:cNvPr id="3" name="Content Placeholder 2"/>
          <p:cNvSpPr>
            <a:spLocks noGrp="1"/>
          </p:cNvSpPr>
          <p:nvPr>
            <p:ph idx="1"/>
          </p:nvPr>
        </p:nvSpPr>
        <p:spPr>
          <a:xfrm>
            <a:off x="507999" y="1155940"/>
            <a:ext cx="11517223" cy="5171708"/>
          </a:xfrm>
        </p:spPr>
        <p:txBody>
          <a:bodyPr/>
          <a:lstStyle/>
          <a:p>
            <a:r>
              <a:rPr lang="en-US" dirty="0"/>
              <a:t>BASA Christmas get-together, Tuesday, 430-630 PM 12/6 @Garage</a:t>
            </a:r>
          </a:p>
          <a:p>
            <a:r>
              <a:rPr lang="en-US" dirty="0"/>
              <a:t>Block your calendar on Mondays, </a:t>
            </a:r>
            <a:r>
              <a:rPr lang="en-US" dirty="0">
                <a:solidFill>
                  <a:srgbClr val="FF0000"/>
                </a:solidFill>
              </a:rPr>
              <a:t>430-530 PM </a:t>
            </a:r>
            <a:r>
              <a:rPr lang="en-US" dirty="0"/>
              <a:t>(</a:t>
            </a:r>
            <a:r>
              <a:rPr lang="en-US" i="1" dirty="0"/>
              <a:t>if</a:t>
            </a:r>
            <a:r>
              <a:rPr lang="en-US" dirty="0"/>
              <a:t> you want to attend)</a:t>
            </a:r>
          </a:p>
          <a:p>
            <a:pPr lvl="1"/>
            <a:r>
              <a:rPr lang="en-US" dirty="0"/>
              <a:t>Talks by alums on current analytics tools/topics and presentation by companies looking to hire interns or FT placements</a:t>
            </a:r>
          </a:p>
          <a:p>
            <a:r>
              <a:rPr lang="en-US" dirty="0"/>
              <a:t>Mark your calendar now: </a:t>
            </a:r>
          </a:p>
          <a:p>
            <a:pPr lvl="1"/>
            <a:r>
              <a:rPr lang="en-US" dirty="0"/>
              <a:t>SAS Analytics Day on campus (Thursday May 11, from 830AM-300 PM)</a:t>
            </a:r>
          </a:p>
          <a:p>
            <a:pPr lvl="1"/>
            <a:r>
              <a:rPr lang="en-US" dirty="0"/>
              <a:t> BASA graduation Mixer (Thursday May 11 evening, from 600-830 PM)</a:t>
            </a:r>
          </a:p>
          <a:p>
            <a:pPr lvl="1"/>
            <a:r>
              <a:rPr lang="en-US" dirty="0"/>
              <a:t>BAnDS graduation lunch with graduating students and families (Friday, May 12, 12-2PM)</a:t>
            </a:r>
          </a:p>
          <a:p>
            <a:pPr lvl="1"/>
            <a:r>
              <a:rPr lang="en-US" dirty="0"/>
              <a:t>Graduation (hooding by SSB in the afternoon) and commencement in the evening of Friday, May 12</a:t>
            </a:r>
          </a:p>
          <a:p>
            <a:r>
              <a:rPr lang="en-US" dirty="0"/>
              <a:t>Come cheer your classmates (</a:t>
            </a:r>
            <a:r>
              <a:rPr lang="en-US" b="1" dirty="0"/>
              <a:t>Zach and Weston</a:t>
            </a:r>
            <a:r>
              <a:rPr lang="en-US" dirty="0"/>
              <a:t>) being hooded in McKnight center @3PM Sharp on Friday, Dec. 16</a:t>
            </a:r>
          </a:p>
          <a:p>
            <a:pPr marL="457200" lvl="1" indent="0">
              <a:buNone/>
            </a:pPr>
            <a:endParaRPr lang="en-US" dirty="0"/>
          </a:p>
          <a:p>
            <a:endParaRPr lang="en-US" dirty="0"/>
          </a:p>
        </p:txBody>
      </p:sp>
    </p:spTree>
    <p:extLst>
      <p:ext uri="{BB962C8B-B14F-4D97-AF65-F5344CB8AC3E}">
        <p14:creationId xmlns:p14="http://schemas.microsoft.com/office/powerpoint/2010/main" val="4204355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arn(inVertical)">
                                      <p:cBhvr>
                                        <p:cTn id="20" dur="500"/>
                                        <p:tgtEl>
                                          <p:spTgt spid="3">
                                            <p:txEl>
                                              <p:pRg st="3" end="3"/>
                                            </p:txEl>
                                          </p:spTgt>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arn(inVertical)">
                                      <p:cBhvr>
                                        <p:cTn id="23" dur="500"/>
                                        <p:tgtEl>
                                          <p:spTgt spid="3">
                                            <p:txEl>
                                              <p:pRg st="4" end="4"/>
                                            </p:txEl>
                                          </p:spTgt>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arn(inVertical)">
                                      <p:cBhvr>
                                        <p:cTn id="26" dur="500"/>
                                        <p:tgtEl>
                                          <p:spTgt spid="3">
                                            <p:txEl>
                                              <p:pRg st="5" end="5"/>
                                            </p:txEl>
                                          </p:spTgt>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arn(inVertical)">
                                      <p:cBhvr>
                                        <p:cTn id="29" dur="500"/>
                                        <p:tgtEl>
                                          <p:spTgt spid="3">
                                            <p:txEl>
                                              <p:pRg st="6" end="6"/>
                                            </p:txEl>
                                          </p:spTgt>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arn(inVertical)">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arn(inVertical)">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Assistantship Situation in Spring 2023</a:t>
            </a:r>
          </a:p>
        </p:txBody>
      </p:sp>
      <p:sp>
        <p:nvSpPr>
          <p:cNvPr id="3" name="Content Placeholder 2"/>
          <p:cNvSpPr>
            <a:spLocks noGrp="1"/>
          </p:cNvSpPr>
          <p:nvPr>
            <p:ph idx="1"/>
          </p:nvPr>
        </p:nvSpPr>
        <p:spPr>
          <a:xfrm>
            <a:off x="446355" y="1254509"/>
            <a:ext cx="11521232" cy="4953000"/>
          </a:xfrm>
        </p:spPr>
        <p:txBody>
          <a:bodyPr/>
          <a:lstStyle/>
          <a:p>
            <a:r>
              <a:rPr lang="en-US" dirty="0"/>
              <a:t>Priority will be given to 4+1 students in </a:t>
            </a:r>
            <a:r>
              <a:rPr lang="en-US" b="1" dirty="0"/>
              <a:t>their 2</a:t>
            </a:r>
            <a:r>
              <a:rPr lang="en-US" b="1" baseline="30000" dirty="0"/>
              <a:t>nd</a:t>
            </a:r>
            <a:r>
              <a:rPr lang="en-US" b="1" dirty="0"/>
              <a:t> year </a:t>
            </a:r>
            <a:r>
              <a:rPr lang="en-US" dirty="0"/>
              <a:t>and 1</a:t>
            </a:r>
            <a:r>
              <a:rPr lang="en-US" baseline="30000" dirty="0"/>
              <a:t>st</a:t>
            </a:r>
            <a:r>
              <a:rPr lang="en-US" dirty="0"/>
              <a:t>  year students </a:t>
            </a:r>
          </a:p>
          <a:p>
            <a:r>
              <a:rPr lang="en-US" dirty="0"/>
              <a:t>Second year </a:t>
            </a:r>
            <a:r>
              <a:rPr lang="en-US" i="1" dirty="0"/>
              <a:t>4</a:t>
            </a:r>
            <a:r>
              <a:rPr lang="en-US" i="1" baseline="30000" dirty="0"/>
              <a:t>th</a:t>
            </a:r>
            <a:r>
              <a:rPr lang="en-US" i="1" dirty="0"/>
              <a:t> semester students are not eligible</a:t>
            </a:r>
            <a:r>
              <a:rPr lang="en-US" dirty="0"/>
              <a:t> for departmental assistantships. </a:t>
            </a:r>
          </a:p>
          <a:p>
            <a:pPr lvl="1"/>
            <a:r>
              <a:rPr lang="en-US" dirty="0"/>
              <a:t>However, some exceptions are made for those on funded GRA, special situations funded by online classes or, outside departments.</a:t>
            </a:r>
          </a:p>
          <a:p>
            <a:r>
              <a:rPr lang="en-US" dirty="0"/>
              <a:t>Decision of assistantships will likely be made early January</a:t>
            </a:r>
          </a:p>
          <a:p>
            <a:pPr lvl="1"/>
            <a:r>
              <a:rPr lang="en-US" dirty="0"/>
              <a:t>Decision is based </a:t>
            </a:r>
            <a:r>
              <a:rPr lang="en-US" i="1" dirty="0"/>
              <a:t>primarily</a:t>
            </a:r>
            <a:r>
              <a:rPr lang="en-US" dirty="0"/>
              <a:t> on your cumulative GPA and </a:t>
            </a:r>
            <a:r>
              <a:rPr lang="en-US" i="1" dirty="0"/>
              <a:t>secondarily</a:t>
            </a:r>
            <a:r>
              <a:rPr lang="en-US" dirty="0"/>
              <a:t> on your non-grade-based performance through the last semester.</a:t>
            </a:r>
          </a:p>
          <a:p>
            <a:pPr lvl="1"/>
            <a:r>
              <a:rPr lang="en-US" dirty="0"/>
              <a:t>Everyone is automatically considered unless I know you are on an assistantship from a different department/school</a:t>
            </a:r>
          </a:p>
        </p:txBody>
      </p:sp>
    </p:spTree>
    <p:extLst>
      <p:ext uri="{BB962C8B-B14F-4D97-AF65-F5344CB8AC3E}">
        <p14:creationId xmlns:p14="http://schemas.microsoft.com/office/powerpoint/2010/main" val="1881227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Assistantship Situation in Spring 2023</a:t>
            </a:r>
          </a:p>
        </p:txBody>
      </p:sp>
      <p:sp>
        <p:nvSpPr>
          <p:cNvPr id="3" name="Content Placeholder 2"/>
          <p:cNvSpPr>
            <a:spLocks noGrp="1"/>
          </p:cNvSpPr>
          <p:nvPr>
            <p:ph idx="1"/>
          </p:nvPr>
        </p:nvSpPr>
        <p:spPr>
          <a:xfrm>
            <a:off x="446355" y="1254509"/>
            <a:ext cx="11521232" cy="4953000"/>
          </a:xfrm>
        </p:spPr>
        <p:txBody>
          <a:bodyPr/>
          <a:lstStyle/>
          <a:p>
            <a:r>
              <a:rPr lang="en-US" dirty="0"/>
              <a:t>Do not approach business school professors randomly asking for assistantships!</a:t>
            </a:r>
          </a:p>
          <a:p>
            <a:pPr lvl="1"/>
            <a:r>
              <a:rPr lang="en-US" sz="2800" dirty="0"/>
              <a:t>But check hireosugrad.com web site</a:t>
            </a:r>
          </a:p>
          <a:p>
            <a:pPr lvl="1"/>
            <a:r>
              <a:rPr lang="en-US" sz="2800" dirty="0"/>
              <a:t>You can ask a professor if they are teaching any online undergrad class and need a TA for their DL classes</a:t>
            </a:r>
          </a:p>
          <a:p>
            <a:pPr lvl="1"/>
            <a:r>
              <a:rPr lang="en-US" sz="2800" dirty="0"/>
              <a:t>If the professor says yes, connect him/her with me and I will take it from here</a:t>
            </a:r>
          </a:p>
          <a:p>
            <a:pPr lvl="1"/>
            <a:endParaRPr lang="en-US" dirty="0"/>
          </a:p>
        </p:txBody>
      </p:sp>
    </p:spTree>
    <p:extLst>
      <p:ext uri="{BB962C8B-B14F-4D97-AF65-F5344CB8AC3E}">
        <p14:creationId xmlns:p14="http://schemas.microsoft.com/office/powerpoint/2010/main" val="1854566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CE78C-EC62-4DA3-B3E8-728E4A8D8602}"/>
              </a:ext>
            </a:extLst>
          </p:cNvPr>
          <p:cNvSpPr>
            <a:spLocks noGrp="1"/>
          </p:cNvSpPr>
          <p:nvPr>
            <p:ph type="title"/>
          </p:nvPr>
        </p:nvSpPr>
        <p:spPr/>
        <p:txBody>
          <a:bodyPr/>
          <a:lstStyle/>
          <a:p>
            <a:r>
              <a:rPr lang="en-US" dirty="0"/>
              <a:t>Anonymous Course Evaluation (SSI) Survey</a:t>
            </a:r>
          </a:p>
        </p:txBody>
      </p:sp>
      <p:sp>
        <p:nvSpPr>
          <p:cNvPr id="3" name="Content Placeholder 2">
            <a:extLst>
              <a:ext uri="{FF2B5EF4-FFF2-40B4-BE49-F238E27FC236}">
                <a16:creationId xmlns:a16="http://schemas.microsoft.com/office/drawing/2014/main" id="{8C6F60E7-CDAC-4C15-9736-FC6114BC1BAF}"/>
              </a:ext>
            </a:extLst>
          </p:cNvPr>
          <p:cNvSpPr>
            <a:spLocks noGrp="1"/>
          </p:cNvSpPr>
          <p:nvPr>
            <p:ph idx="1"/>
          </p:nvPr>
        </p:nvSpPr>
        <p:spPr>
          <a:xfrm>
            <a:off x="304801" y="1447801"/>
            <a:ext cx="11430000" cy="5048249"/>
          </a:xfrm>
        </p:spPr>
        <p:txBody>
          <a:bodyPr/>
          <a:lstStyle/>
          <a:p>
            <a:r>
              <a:rPr lang="en-US" dirty="0"/>
              <a:t>Online section and On campus section : Lecture and Lab (takes 5-10 minutes)- must complete by 12/8</a:t>
            </a:r>
          </a:p>
          <a:p>
            <a:r>
              <a:rPr lang="en-US" dirty="0"/>
              <a:t>I get results from these evaluations in January and use it for improving course content for next year - so, please comment</a:t>
            </a:r>
          </a:p>
          <a:p>
            <a:r>
              <a:rPr lang="en-US" dirty="0"/>
              <a:t>Each student in each section will receive an additional </a:t>
            </a:r>
            <a:r>
              <a:rPr lang="en-US" b="1" dirty="0">
                <a:solidFill>
                  <a:srgbClr val="FF0000"/>
                </a:solidFill>
              </a:rPr>
              <a:t>5 points</a:t>
            </a:r>
            <a:r>
              <a:rPr lang="en-US" dirty="0"/>
              <a:t> added to their Individual Exercise scores </a:t>
            </a:r>
            <a:r>
              <a:rPr lang="en-US" dirty="0">
                <a:solidFill>
                  <a:srgbClr val="FF0000"/>
                </a:solidFill>
              </a:rPr>
              <a:t>only if </a:t>
            </a:r>
            <a:r>
              <a:rPr lang="en-US" b="1" dirty="0">
                <a:solidFill>
                  <a:srgbClr val="FF0000"/>
                </a:solidFill>
              </a:rPr>
              <a:t>95% </a:t>
            </a:r>
            <a:r>
              <a:rPr lang="en-US" dirty="0"/>
              <a:t>of class completes survey in each section for </a:t>
            </a:r>
            <a:r>
              <a:rPr lang="en-US" b="1" dirty="0"/>
              <a:t>both</a:t>
            </a:r>
            <a:r>
              <a:rPr lang="en-US" dirty="0"/>
              <a:t> </a:t>
            </a:r>
            <a:r>
              <a:rPr lang="en-US" b="1" dirty="0"/>
              <a:t>the Lecture and Lab Sessions</a:t>
            </a:r>
          </a:p>
        </p:txBody>
      </p:sp>
      <p:sp>
        <p:nvSpPr>
          <p:cNvPr id="4" name="Slide Number Placeholder 3">
            <a:extLst>
              <a:ext uri="{FF2B5EF4-FFF2-40B4-BE49-F238E27FC236}">
                <a16:creationId xmlns:a16="http://schemas.microsoft.com/office/drawing/2014/main" id="{13801CCE-E27C-4D72-9A3D-FC4B40CB6F6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15C2BC-A6B2-4CEF-84E4-532ED27D503B}" type="slidenum">
              <a:rPr kumimoji="0" lang="en-US" sz="1400" b="0" i="0" u="none" strike="noStrike" kern="1200" cap="none" spc="0" normalizeH="0" baseline="0" noProof="0" smtClean="0">
                <a:ln>
                  <a:noFill/>
                </a:ln>
                <a:solidFill>
                  <a:srgbClr val="000000"/>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400" b="0" i="0" u="none" strike="noStrike" kern="1200" cap="none" spc="0" normalizeH="0" baseline="0" noProof="0" dirty="0">
              <a:ln>
                <a:noFill/>
              </a:ln>
              <a:solidFill>
                <a:srgbClr val="000000"/>
              </a:solidFill>
              <a:effectLst/>
              <a:uLnTx/>
              <a:uFillTx/>
              <a:latin typeface="Times New Roman"/>
              <a:ea typeface="+mn-ea"/>
              <a:cs typeface="+mn-cs"/>
            </a:endParaRPr>
          </a:p>
        </p:txBody>
      </p:sp>
    </p:spTree>
    <p:extLst>
      <p:ext uri="{BB962C8B-B14F-4D97-AF65-F5344CB8AC3E}">
        <p14:creationId xmlns:p14="http://schemas.microsoft.com/office/powerpoint/2010/main" val="4108034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FC654-4372-50BF-7965-FFF7DA766A37}"/>
              </a:ext>
            </a:extLst>
          </p:cNvPr>
          <p:cNvSpPr>
            <a:spLocks noGrp="1"/>
          </p:cNvSpPr>
          <p:nvPr>
            <p:ph type="title"/>
          </p:nvPr>
        </p:nvSpPr>
        <p:spPr>
          <a:xfrm>
            <a:off x="914400" y="268286"/>
            <a:ext cx="11277600" cy="914400"/>
          </a:xfrm>
        </p:spPr>
        <p:txBody>
          <a:bodyPr/>
          <a:lstStyle/>
          <a:p>
            <a:r>
              <a:rPr lang="en-US" dirty="0"/>
              <a:t>Reminders: Admission for Fall 2023 Started: I Need Your Help</a:t>
            </a:r>
          </a:p>
        </p:txBody>
      </p:sp>
      <p:sp>
        <p:nvSpPr>
          <p:cNvPr id="3" name="Content Placeholder 2">
            <a:extLst>
              <a:ext uri="{FF2B5EF4-FFF2-40B4-BE49-F238E27FC236}">
                <a16:creationId xmlns:a16="http://schemas.microsoft.com/office/drawing/2014/main" id="{A75DB71B-93E9-FAA3-ECC2-4621CADD8F27}"/>
              </a:ext>
            </a:extLst>
          </p:cNvPr>
          <p:cNvSpPr>
            <a:spLocks noGrp="1"/>
          </p:cNvSpPr>
          <p:nvPr>
            <p:ph idx="1"/>
          </p:nvPr>
        </p:nvSpPr>
        <p:spPr/>
        <p:txBody>
          <a:bodyPr/>
          <a:lstStyle/>
          <a:p>
            <a:r>
              <a:rPr lang="en-US" dirty="0"/>
              <a:t>Promotion our program to good/qualified prospects in a </a:t>
            </a:r>
            <a:r>
              <a:rPr lang="en-US" b="1" dirty="0"/>
              <a:t>customized</a:t>
            </a:r>
            <a:r>
              <a:rPr lang="en-US" dirty="0"/>
              <a:t> way</a:t>
            </a:r>
          </a:p>
          <a:p>
            <a:pPr lvl="1"/>
            <a:r>
              <a:rPr lang="en-US" dirty="0"/>
              <a:t>We are doing general marketing promotion in places such as </a:t>
            </a:r>
            <a:r>
              <a:rPr lang="en-US" dirty="0" err="1"/>
              <a:t>Yocket</a:t>
            </a:r>
            <a:r>
              <a:rPr lang="en-US" dirty="0"/>
              <a:t>, Quora and so on</a:t>
            </a:r>
          </a:p>
          <a:p>
            <a:r>
              <a:rPr lang="en-US" dirty="0"/>
              <a:t>We have several marketing collaterals that we can share with you (one page PDF brochure, FB group for 2023, Instagram, Linked In group)</a:t>
            </a:r>
          </a:p>
          <a:p>
            <a:pPr lvl="1"/>
            <a:r>
              <a:rPr lang="en-US" dirty="0"/>
              <a:t>Anything you need just ask Kalbe/Suraj</a:t>
            </a:r>
          </a:p>
          <a:p>
            <a:r>
              <a:rPr lang="en-US" b="1" dirty="0"/>
              <a:t>Reminder</a:t>
            </a:r>
            <a:r>
              <a:rPr lang="en-US" dirty="0"/>
              <a:t>: if you recommend a person, that person gets an interview regardless of their credentials</a:t>
            </a:r>
          </a:p>
          <a:p>
            <a:pPr lvl="1"/>
            <a:r>
              <a:rPr lang="en-US" dirty="0"/>
              <a:t>So, use this power carefully</a:t>
            </a:r>
          </a:p>
          <a:p>
            <a:pPr lvl="1"/>
            <a:r>
              <a:rPr lang="en-US" dirty="0"/>
              <a:t>All I need is an email to me with applicant name and CWID after he/she has applied</a:t>
            </a:r>
          </a:p>
        </p:txBody>
      </p:sp>
      <p:sp>
        <p:nvSpPr>
          <p:cNvPr id="4" name="Slide Number Placeholder 3">
            <a:extLst>
              <a:ext uri="{FF2B5EF4-FFF2-40B4-BE49-F238E27FC236}">
                <a16:creationId xmlns:a16="http://schemas.microsoft.com/office/drawing/2014/main" id="{3A2BAAFE-86B5-9ACA-6076-08969787A9E9}"/>
              </a:ext>
            </a:extLst>
          </p:cNvPr>
          <p:cNvSpPr>
            <a:spLocks noGrp="1"/>
          </p:cNvSpPr>
          <p:nvPr>
            <p:ph type="sldNum" sz="quarter" idx="12"/>
          </p:nvPr>
        </p:nvSpPr>
        <p:spPr/>
        <p:txBody>
          <a:bodyPr/>
          <a:lstStyle/>
          <a:p>
            <a:pPr>
              <a:defRPr/>
            </a:pPr>
            <a:fld id="{3C15C2BC-A6B2-4CEF-84E4-532ED27D503B}" type="slidenum">
              <a:rPr lang="en-US" smtClean="0">
                <a:solidFill>
                  <a:srgbClr val="000000"/>
                </a:solidFill>
              </a:rPr>
              <a:pPr>
                <a:defRPr/>
              </a:pPr>
              <a:t>14</a:t>
            </a:fld>
            <a:endParaRPr lang="en-US">
              <a:solidFill>
                <a:srgbClr val="000000"/>
              </a:solidFill>
            </a:endParaRPr>
          </a:p>
        </p:txBody>
      </p:sp>
    </p:spTree>
    <p:extLst>
      <p:ext uri="{BB962C8B-B14F-4D97-AF65-F5344CB8AC3E}">
        <p14:creationId xmlns:p14="http://schemas.microsoft.com/office/powerpoint/2010/main" val="4108345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arn(inVertic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arn(inVertical)">
                                      <p:cBhvr>
                                        <p:cTn id="23" dur="500"/>
                                        <p:tgtEl>
                                          <p:spTgt spid="3">
                                            <p:txEl>
                                              <p:pRg st="4" end="4"/>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arn(inVertical)">
                                      <p:cBhvr>
                                        <p:cTn id="26" dur="500"/>
                                        <p:tgtEl>
                                          <p:spTgt spid="3">
                                            <p:txEl>
                                              <p:pRg st="5" end="5"/>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arn(inVertical)">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2D01C8A-8BAD-51AB-B975-B805E9DF10B6}"/>
              </a:ext>
            </a:extLst>
          </p:cNvPr>
          <p:cNvSpPr>
            <a:spLocks noGrp="1"/>
          </p:cNvSpPr>
          <p:nvPr>
            <p:ph type="ctrTitle"/>
          </p:nvPr>
        </p:nvSpPr>
        <p:spPr/>
        <p:txBody>
          <a:bodyPr/>
          <a:lstStyle/>
          <a:p>
            <a:r>
              <a:rPr lang="en-US" dirty="0"/>
              <a:t>Group Project and Final Exam</a:t>
            </a:r>
          </a:p>
        </p:txBody>
      </p:sp>
      <p:sp>
        <p:nvSpPr>
          <p:cNvPr id="6" name="Subtitle 5">
            <a:extLst>
              <a:ext uri="{FF2B5EF4-FFF2-40B4-BE49-F238E27FC236}">
                <a16:creationId xmlns:a16="http://schemas.microsoft.com/office/drawing/2014/main" id="{B164C016-66C7-8C58-3F36-4F126A12EFF8}"/>
              </a:ext>
            </a:extLst>
          </p:cNvPr>
          <p:cNvSpPr>
            <a:spLocks noGrp="1"/>
          </p:cNvSpPr>
          <p:nvPr>
            <p:ph type="subTitle" idx="1"/>
          </p:nvPr>
        </p:nvSpPr>
        <p:spPr/>
        <p:txBody>
          <a:bodyPr/>
          <a:lstStyle/>
          <a:p>
            <a:endParaRPr lang="en-US" dirty="0"/>
          </a:p>
        </p:txBody>
      </p:sp>
      <p:sp>
        <p:nvSpPr>
          <p:cNvPr id="4" name="Slide Number Placeholder 3">
            <a:extLst>
              <a:ext uri="{FF2B5EF4-FFF2-40B4-BE49-F238E27FC236}">
                <a16:creationId xmlns:a16="http://schemas.microsoft.com/office/drawing/2014/main" id="{CA2E54C9-9548-B7EA-0BCE-2AAF5D973DD8}"/>
              </a:ext>
            </a:extLst>
          </p:cNvPr>
          <p:cNvSpPr>
            <a:spLocks noGrp="1"/>
          </p:cNvSpPr>
          <p:nvPr>
            <p:ph type="sldNum" sz="quarter" idx="12"/>
          </p:nvPr>
        </p:nvSpPr>
        <p:spPr/>
        <p:txBody>
          <a:bodyPr/>
          <a:lstStyle/>
          <a:p>
            <a:pPr>
              <a:defRPr/>
            </a:pPr>
            <a:fld id="{3C15C2BC-A6B2-4CEF-84E4-532ED27D503B}" type="slidenum">
              <a:rPr lang="en-US" smtClean="0">
                <a:solidFill>
                  <a:srgbClr val="000000"/>
                </a:solidFill>
              </a:rPr>
              <a:pPr>
                <a:defRPr/>
              </a:pPr>
              <a:t>15</a:t>
            </a:fld>
            <a:endParaRPr lang="en-US">
              <a:solidFill>
                <a:srgbClr val="000000"/>
              </a:solidFill>
            </a:endParaRPr>
          </a:p>
        </p:txBody>
      </p:sp>
    </p:spTree>
    <p:extLst>
      <p:ext uri="{BB962C8B-B14F-4D97-AF65-F5344CB8AC3E}">
        <p14:creationId xmlns:p14="http://schemas.microsoft.com/office/powerpoint/2010/main" val="1393556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FBC6BA9-AC89-4DBF-9510-B7B920FFDE4F}"/>
              </a:ext>
            </a:extLst>
          </p:cNvPr>
          <p:cNvSpPr>
            <a:spLocks noGrp="1"/>
          </p:cNvSpPr>
          <p:nvPr>
            <p:ph type="title"/>
          </p:nvPr>
        </p:nvSpPr>
        <p:spPr>
          <a:xfrm>
            <a:off x="914400" y="148936"/>
            <a:ext cx="11277600" cy="914400"/>
          </a:xfrm>
        </p:spPr>
        <p:txBody>
          <a:bodyPr/>
          <a:lstStyle/>
          <a:p>
            <a:r>
              <a:rPr lang="en-US" dirty="0"/>
              <a:t>Suggested Group Project Report Template (start working on it now) </a:t>
            </a:r>
          </a:p>
        </p:txBody>
      </p:sp>
      <p:sp>
        <p:nvSpPr>
          <p:cNvPr id="6" name="Content Placeholder 5">
            <a:extLst>
              <a:ext uri="{FF2B5EF4-FFF2-40B4-BE49-F238E27FC236}">
                <a16:creationId xmlns:a16="http://schemas.microsoft.com/office/drawing/2014/main" id="{ADB47068-E80A-4224-BD49-AD5FD2E4B4A2}"/>
              </a:ext>
            </a:extLst>
          </p:cNvPr>
          <p:cNvSpPr>
            <a:spLocks noGrp="1"/>
          </p:cNvSpPr>
          <p:nvPr>
            <p:ph idx="1"/>
          </p:nvPr>
        </p:nvSpPr>
        <p:spPr>
          <a:xfrm>
            <a:off x="358066" y="1188721"/>
            <a:ext cx="11635317" cy="5135879"/>
          </a:xfrm>
        </p:spPr>
        <p:txBody>
          <a:bodyPr/>
          <a:lstStyle/>
          <a:p>
            <a:r>
              <a:rPr lang="en-US" dirty="0"/>
              <a:t>Cover Sheet (Project Name, Team #, Team Member Names, CWID)</a:t>
            </a:r>
          </a:p>
          <a:p>
            <a:r>
              <a:rPr lang="en-US" dirty="0"/>
              <a:t>Table of Contents</a:t>
            </a:r>
          </a:p>
          <a:p>
            <a:r>
              <a:rPr lang="en-US" dirty="0"/>
              <a:t>Body Headers</a:t>
            </a:r>
          </a:p>
          <a:p>
            <a:pPr lvl="1"/>
            <a:r>
              <a:rPr lang="en-US" dirty="0"/>
              <a:t>Executive Summary</a:t>
            </a:r>
          </a:p>
          <a:p>
            <a:pPr lvl="1"/>
            <a:r>
              <a:rPr lang="en-US" dirty="0"/>
              <a:t>Business Understanding</a:t>
            </a:r>
          </a:p>
          <a:p>
            <a:pPr lvl="1"/>
            <a:r>
              <a:rPr lang="en-US" dirty="0"/>
              <a:t>Data Understanding</a:t>
            </a:r>
          </a:p>
          <a:p>
            <a:pPr lvl="1"/>
            <a:r>
              <a:rPr lang="en-US" dirty="0"/>
              <a:t>Data Preparation</a:t>
            </a:r>
          </a:p>
          <a:p>
            <a:pPr lvl="1"/>
            <a:r>
              <a:rPr lang="en-US" dirty="0"/>
              <a:t>Modeling</a:t>
            </a:r>
          </a:p>
          <a:p>
            <a:pPr lvl="1"/>
            <a:r>
              <a:rPr lang="en-US" dirty="0"/>
              <a:t>Evaluation/Deployment/Implications</a:t>
            </a:r>
          </a:p>
          <a:p>
            <a:pPr lvl="1"/>
            <a:r>
              <a:rPr lang="en-US" dirty="0"/>
              <a:t>Future Scope</a:t>
            </a:r>
          </a:p>
          <a:p>
            <a:pPr lvl="1"/>
            <a:r>
              <a:rPr lang="en-US" dirty="0"/>
              <a:t>Assumptions/Limitations</a:t>
            </a:r>
          </a:p>
          <a:p>
            <a:pPr lvl="1"/>
            <a:r>
              <a:rPr lang="en-US" dirty="0"/>
              <a:t>Appendix (Code)</a:t>
            </a:r>
          </a:p>
        </p:txBody>
      </p:sp>
      <p:sp>
        <p:nvSpPr>
          <p:cNvPr id="4" name="Slide Number Placeholder 3">
            <a:extLst>
              <a:ext uri="{FF2B5EF4-FFF2-40B4-BE49-F238E27FC236}">
                <a16:creationId xmlns:a16="http://schemas.microsoft.com/office/drawing/2014/main" id="{BC914CD8-86DD-4158-A7CE-3169A9C5084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1BA6B08-CE92-4267-AEA4-86714624CDFF}" type="slidenum">
              <a:rPr kumimoji="0" lang="en-US" sz="1400" b="0" i="0" u="none" strike="noStrike" kern="1200" cap="none" spc="0" normalizeH="0" baseline="0" noProof="0" smtClean="0">
                <a:ln>
                  <a:noFill/>
                </a:ln>
                <a:solidFill>
                  <a:srgbClr val="1C1C1C"/>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400" b="0" i="0" u="none" strike="noStrike" kern="1200" cap="none" spc="0" normalizeH="0" baseline="0" noProof="0">
              <a:ln>
                <a:noFill/>
              </a:ln>
              <a:solidFill>
                <a:srgbClr val="1C1C1C"/>
              </a:solidFill>
              <a:effectLst/>
              <a:uLnTx/>
              <a:uFillTx/>
              <a:latin typeface="Times New Roman"/>
              <a:ea typeface="+mn-ea"/>
              <a:cs typeface="+mn-cs"/>
            </a:endParaRPr>
          </a:p>
        </p:txBody>
      </p:sp>
    </p:spTree>
    <p:extLst>
      <p:ext uri="{BB962C8B-B14F-4D97-AF65-F5344CB8AC3E}">
        <p14:creationId xmlns:p14="http://schemas.microsoft.com/office/powerpoint/2010/main" val="3395484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AB131-BFAB-1E6B-3297-106EBB35C6DE}"/>
              </a:ext>
            </a:extLst>
          </p:cNvPr>
          <p:cNvSpPr>
            <a:spLocks noGrp="1"/>
          </p:cNvSpPr>
          <p:nvPr>
            <p:ph type="title"/>
          </p:nvPr>
        </p:nvSpPr>
        <p:spPr>
          <a:xfrm>
            <a:off x="838200" y="1"/>
            <a:ext cx="10515600" cy="1001864"/>
          </a:xfrm>
        </p:spPr>
        <p:txBody>
          <a:bodyPr/>
          <a:lstStyle/>
          <a:p>
            <a:r>
              <a:rPr lang="en-IN" dirty="0"/>
              <a:t>Revised Project Groups</a:t>
            </a:r>
          </a:p>
        </p:txBody>
      </p:sp>
      <p:graphicFrame>
        <p:nvGraphicFramePr>
          <p:cNvPr id="4" name="Content Placeholder 3">
            <a:extLst>
              <a:ext uri="{FF2B5EF4-FFF2-40B4-BE49-F238E27FC236}">
                <a16:creationId xmlns:a16="http://schemas.microsoft.com/office/drawing/2014/main" id="{DB0780BE-9F63-AAEB-4153-7447AFF9F834}"/>
              </a:ext>
            </a:extLst>
          </p:cNvPr>
          <p:cNvGraphicFramePr>
            <a:graphicFrameLocks noGrp="1"/>
          </p:cNvGraphicFramePr>
          <p:nvPr>
            <p:ph idx="1"/>
            <p:extLst>
              <p:ext uri="{D42A27DB-BD31-4B8C-83A1-F6EECF244321}">
                <p14:modId xmlns:p14="http://schemas.microsoft.com/office/powerpoint/2010/main" val="3375273663"/>
              </p:ext>
            </p:extLst>
          </p:nvPr>
        </p:nvGraphicFramePr>
        <p:xfrm>
          <a:off x="389363" y="1108037"/>
          <a:ext cx="11413274" cy="5200792"/>
        </p:xfrm>
        <a:graphic>
          <a:graphicData uri="http://schemas.openxmlformats.org/drawingml/2006/table">
            <a:tbl>
              <a:tblPr firstRow="1" bandRow="1">
                <a:tableStyleId>{5C22544A-7EE6-4342-B048-85BDC9FD1C3A}</a:tableStyleId>
              </a:tblPr>
              <a:tblGrid>
                <a:gridCol w="1323740">
                  <a:extLst>
                    <a:ext uri="{9D8B030D-6E8A-4147-A177-3AD203B41FA5}">
                      <a16:colId xmlns:a16="http://schemas.microsoft.com/office/drawing/2014/main" val="2372494785"/>
                    </a:ext>
                  </a:extLst>
                </a:gridCol>
                <a:gridCol w="1323740">
                  <a:extLst>
                    <a:ext uri="{9D8B030D-6E8A-4147-A177-3AD203B41FA5}">
                      <a16:colId xmlns:a16="http://schemas.microsoft.com/office/drawing/2014/main" val="2326914666"/>
                    </a:ext>
                  </a:extLst>
                </a:gridCol>
                <a:gridCol w="4774707">
                  <a:extLst>
                    <a:ext uri="{9D8B030D-6E8A-4147-A177-3AD203B41FA5}">
                      <a16:colId xmlns:a16="http://schemas.microsoft.com/office/drawing/2014/main" val="943922963"/>
                    </a:ext>
                  </a:extLst>
                </a:gridCol>
                <a:gridCol w="2366682">
                  <a:extLst>
                    <a:ext uri="{9D8B030D-6E8A-4147-A177-3AD203B41FA5}">
                      <a16:colId xmlns:a16="http://schemas.microsoft.com/office/drawing/2014/main" val="1998202117"/>
                    </a:ext>
                  </a:extLst>
                </a:gridCol>
                <a:gridCol w="1624405">
                  <a:extLst>
                    <a:ext uri="{9D8B030D-6E8A-4147-A177-3AD203B41FA5}">
                      <a16:colId xmlns:a16="http://schemas.microsoft.com/office/drawing/2014/main" val="4207913477"/>
                    </a:ext>
                  </a:extLst>
                </a:gridCol>
              </a:tblGrid>
              <a:tr h="706505">
                <a:tc>
                  <a:txBody>
                    <a:bodyPr/>
                    <a:lstStyle/>
                    <a:p>
                      <a:pPr algn="ctr" fontAlgn="b"/>
                      <a:r>
                        <a:rPr lang="en-IN" sz="1800" b="1" i="0" u="none" strike="noStrike" dirty="0">
                          <a:solidFill>
                            <a:schemeClr val="bg1"/>
                          </a:solidFill>
                          <a:effectLst/>
                          <a:latin typeface="Calibri" panose="020F0502020204030204" pitchFamily="34" charset="0"/>
                        </a:rPr>
                        <a:t>Zoom Breakout Room #</a:t>
                      </a:r>
                    </a:p>
                  </a:txBody>
                  <a:tcPr marL="7620" marR="7620" marT="7620" marB="0" anchor="b"/>
                </a:tc>
                <a:tc>
                  <a:txBody>
                    <a:bodyPr/>
                    <a:lstStyle/>
                    <a:p>
                      <a:pPr algn="ctr" fontAlgn="b"/>
                      <a:r>
                        <a:rPr lang="en-IN" sz="2000" u="none" strike="noStrike" dirty="0">
                          <a:effectLst/>
                        </a:rPr>
                        <a:t>Group Name</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u="none" strike="noStrike" dirty="0">
                          <a:effectLst/>
                        </a:rPr>
                        <a:t>Team Members</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u="none" strike="noStrike" dirty="0">
                          <a:effectLst/>
                        </a:rPr>
                        <a:t>Project/Final Exam</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b="1" i="0" u="none" strike="noStrike" dirty="0">
                          <a:solidFill>
                            <a:schemeClr val="bg1"/>
                          </a:solidFill>
                          <a:effectLst/>
                          <a:latin typeface="Calibri" panose="020F0502020204030204" pitchFamily="34" charset="0"/>
                        </a:rPr>
                        <a:t>Report Submitted</a:t>
                      </a:r>
                    </a:p>
                  </a:txBody>
                  <a:tcPr marL="7620" marR="7620" marT="7620" marB="0" anchor="b"/>
                </a:tc>
                <a:extLst>
                  <a:ext uri="{0D108BD9-81ED-4DB2-BD59-A6C34878D82A}">
                    <a16:rowId xmlns:a16="http://schemas.microsoft.com/office/drawing/2014/main" val="561125019"/>
                  </a:ext>
                </a:extLst>
              </a:tr>
              <a:tr h="411602">
                <a:tc>
                  <a:txBody>
                    <a:bodyPr/>
                    <a:lstStyle/>
                    <a:p>
                      <a:pPr algn="ctr" fontAlgn="b"/>
                      <a:r>
                        <a:rPr lang="en-IN" sz="1800" b="0" i="0" u="none" strike="noStrike" dirty="0">
                          <a:solidFill>
                            <a:srgbClr val="000000"/>
                          </a:solidFill>
                          <a:effectLst/>
                          <a:latin typeface="Calibri" panose="020F0502020204030204" pitchFamily="34" charset="0"/>
                        </a:rPr>
                        <a:t>1</a:t>
                      </a:r>
                    </a:p>
                  </a:txBody>
                  <a:tcPr marL="7620" marR="7620" marT="7620" marB="0" anchor="b"/>
                </a:tc>
                <a:tc>
                  <a:txBody>
                    <a:bodyPr/>
                    <a:lstStyle/>
                    <a:p>
                      <a:pPr algn="l" fontAlgn="b"/>
                      <a:r>
                        <a:rPr lang="en-IN" sz="1800" u="none" strike="noStrike" dirty="0">
                          <a:effectLst/>
                        </a:rPr>
                        <a:t>9 Spears</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800" u="none" strike="noStrike" dirty="0">
                          <a:effectLst/>
                        </a:rPr>
                        <a:t>Hayden, </a:t>
                      </a:r>
                      <a:r>
                        <a:rPr lang="en-IN" sz="1800" u="none" strike="noStrike" dirty="0" err="1">
                          <a:effectLst/>
                        </a:rPr>
                        <a:t>Chhavi</a:t>
                      </a:r>
                      <a:r>
                        <a:rPr lang="en-IN" sz="1800" u="none" strike="noStrike" dirty="0">
                          <a:effectLst/>
                        </a:rPr>
                        <a:t>, Anuj, Kumar Yash</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800" u="none" strike="noStrike" dirty="0">
                          <a:effectLst/>
                        </a:rPr>
                        <a:t> 5G Challenge </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800" b="0" i="0" u="none" strike="noStrike" dirty="0">
                          <a:solidFill>
                            <a:srgbClr val="000000"/>
                          </a:solidFill>
                          <a:effectLst/>
                          <a:latin typeface="Calibri" panose="020F0502020204030204" pitchFamily="34" charset="0"/>
                        </a:rPr>
                        <a:t>YES</a:t>
                      </a:r>
                    </a:p>
                  </a:txBody>
                  <a:tcPr marL="7620" marR="7620" marT="7620" marB="0" anchor="b"/>
                </a:tc>
                <a:extLst>
                  <a:ext uri="{0D108BD9-81ED-4DB2-BD59-A6C34878D82A}">
                    <a16:rowId xmlns:a16="http://schemas.microsoft.com/office/drawing/2014/main" val="2563042940"/>
                  </a:ext>
                </a:extLst>
              </a:tr>
              <a:tr h="521136">
                <a:tc>
                  <a:txBody>
                    <a:bodyPr/>
                    <a:lstStyle/>
                    <a:p>
                      <a:pPr algn="ctr" fontAlgn="b"/>
                      <a:r>
                        <a:rPr lang="en-IN" sz="1800" b="0" i="0" u="none" strike="noStrike" dirty="0">
                          <a:solidFill>
                            <a:srgbClr val="000000"/>
                          </a:solidFill>
                          <a:effectLst/>
                          <a:latin typeface="Calibri" panose="020F0502020204030204" pitchFamily="34" charset="0"/>
                        </a:rPr>
                        <a:t>2</a:t>
                      </a:r>
                    </a:p>
                  </a:txBody>
                  <a:tcPr marL="7620" marR="7620" marT="7620" marB="0" anchor="b"/>
                </a:tc>
                <a:tc>
                  <a:txBody>
                    <a:bodyPr/>
                    <a:lstStyle/>
                    <a:p>
                      <a:pPr algn="l" fontAlgn="b"/>
                      <a:r>
                        <a:rPr lang="en-IN" sz="1800" u="none" strike="noStrike" dirty="0">
                          <a:effectLst/>
                        </a:rPr>
                        <a:t>Lorem Ipsum</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800" u="none" strike="noStrike" dirty="0">
                          <a:effectLst/>
                        </a:rPr>
                        <a:t>Kalbe, </a:t>
                      </a:r>
                      <a:r>
                        <a:rPr lang="en-IN" sz="1800" u="none" strike="noStrike" dirty="0" err="1">
                          <a:effectLst/>
                        </a:rPr>
                        <a:t>Rupom</a:t>
                      </a:r>
                      <a:r>
                        <a:rPr lang="en-IN" sz="1800" u="none" strike="noStrike" dirty="0">
                          <a:effectLst/>
                        </a:rPr>
                        <a:t>, Sarik </a:t>
                      </a:r>
                      <a:r>
                        <a:rPr lang="en-IN" sz="1800" b="1" u="none" strike="noStrike" dirty="0">
                          <a:effectLst/>
                        </a:rPr>
                        <a:t>(3 members)</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IN" sz="1800" u="none" strike="noStrike" dirty="0">
                          <a:effectLst/>
                        </a:rPr>
                        <a:t>Humana-Mays</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IN" sz="1800" b="0" i="0" u="none" strike="noStrike" dirty="0">
                          <a:solidFill>
                            <a:srgbClr val="000000"/>
                          </a:solidFill>
                          <a:effectLst/>
                          <a:latin typeface="Calibri" panose="020F0502020204030204" pitchFamily="34" charset="0"/>
                        </a:rPr>
                        <a:t>YES</a:t>
                      </a:r>
                    </a:p>
                  </a:txBody>
                  <a:tcPr marL="7620" marR="7620" marT="7620" marB="0" anchor="b"/>
                </a:tc>
                <a:extLst>
                  <a:ext uri="{0D108BD9-81ED-4DB2-BD59-A6C34878D82A}">
                    <a16:rowId xmlns:a16="http://schemas.microsoft.com/office/drawing/2014/main" val="1571508393"/>
                  </a:ext>
                </a:extLst>
              </a:tr>
              <a:tr h="411602">
                <a:tc>
                  <a:txBody>
                    <a:bodyPr/>
                    <a:lstStyle/>
                    <a:p>
                      <a:pPr algn="ctr" fontAlgn="b"/>
                      <a:r>
                        <a:rPr lang="en-IN" sz="1800" b="0" i="0" u="none" strike="noStrike" dirty="0">
                          <a:solidFill>
                            <a:srgbClr val="000000"/>
                          </a:solidFill>
                          <a:effectLst/>
                          <a:latin typeface="Calibri" panose="020F0502020204030204" pitchFamily="34" charset="0"/>
                        </a:rPr>
                        <a:t>3</a:t>
                      </a:r>
                    </a:p>
                  </a:txBody>
                  <a:tcPr marL="7620" marR="7620" marT="7620" marB="0" anchor="b"/>
                </a:tc>
                <a:tc>
                  <a:txBody>
                    <a:bodyPr/>
                    <a:lstStyle/>
                    <a:p>
                      <a:pPr algn="l" fontAlgn="b"/>
                      <a:r>
                        <a:rPr lang="en-IN" sz="1800" u="none" strike="noStrike" dirty="0">
                          <a:effectLst/>
                        </a:rPr>
                        <a:t>Data Rangers</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800" u="none" strike="noStrike" dirty="0">
                          <a:effectLst/>
                        </a:rPr>
                        <a:t>Srinivas Pramodh, </a:t>
                      </a:r>
                      <a:r>
                        <a:rPr lang="en-IN" sz="1800" u="none" strike="noStrike" dirty="0" err="1">
                          <a:effectLst/>
                        </a:rPr>
                        <a:t>Bharathraj,Cade</a:t>
                      </a:r>
                      <a:r>
                        <a:rPr lang="en-IN" sz="1800" u="none" strike="noStrike" dirty="0">
                          <a:effectLst/>
                        </a:rPr>
                        <a:t> Phelan, </a:t>
                      </a:r>
                      <a:r>
                        <a:rPr lang="en-IN" sz="1800" u="none" strike="noStrike" dirty="0" err="1">
                          <a:effectLst/>
                        </a:rPr>
                        <a:t>Tharun</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800" u="none" strike="noStrike" dirty="0">
                          <a:effectLst/>
                        </a:rPr>
                        <a:t> 5G Challenge </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800" b="0" i="0" u="none" strike="noStrike" dirty="0">
                          <a:solidFill>
                            <a:srgbClr val="000000"/>
                          </a:solidFill>
                          <a:effectLst/>
                          <a:latin typeface="Calibri" panose="020F0502020204030204" pitchFamily="34" charset="0"/>
                        </a:rPr>
                        <a:t>YES</a:t>
                      </a:r>
                    </a:p>
                  </a:txBody>
                  <a:tcPr marL="7620" marR="7620" marT="7620" marB="0" anchor="b"/>
                </a:tc>
                <a:extLst>
                  <a:ext uri="{0D108BD9-81ED-4DB2-BD59-A6C34878D82A}">
                    <a16:rowId xmlns:a16="http://schemas.microsoft.com/office/drawing/2014/main" val="2665064612"/>
                  </a:ext>
                </a:extLst>
              </a:tr>
              <a:tr h="411602">
                <a:tc>
                  <a:txBody>
                    <a:bodyPr/>
                    <a:lstStyle/>
                    <a:p>
                      <a:pPr algn="ctr" fontAlgn="b"/>
                      <a:r>
                        <a:rPr lang="en-IN" sz="1800" b="0" i="0" u="none" strike="noStrike" dirty="0">
                          <a:solidFill>
                            <a:srgbClr val="000000"/>
                          </a:solidFill>
                          <a:effectLst/>
                          <a:latin typeface="Calibri" panose="020F0502020204030204" pitchFamily="34" charset="0"/>
                        </a:rPr>
                        <a:t>4</a:t>
                      </a:r>
                    </a:p>
                  </a:txBody>
                  <a:tcPr marL="7620" marR="7620" marT="7620" marB="0" anchor="b"/>
                </a:tc>
                <a:tc>
                  <a:txBody>
                    <a:bodyPr/>
                    <a:lstStyle/>
                    <a:p>
                      <a:pPr algn="l" fontAlgn="b"/>
                      <a:r>
                        <a:rPr lang="en-IN" sz="1800" u="none" strike="noStrike" dirty="0">
                          <a:effectLst/>
                        </a:rPr>
                        <a:t>John Doe</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800" u="none" strike="noStrike" dirty="0">
                          <a:effectLst/>
                        </a:rPr>
                        <a:t>Anand, Ayush, Shalika, Srishti</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800" u="none" strike="noStrike" dirty="0">
                          <a:effectLst/>
                        </a:rPr>
                        <a:t>Humana-Mays</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800" b="0" i="0" u="none" strike="noStrike" dirty="0">
                          <a:solidFill>
                            <a:srgbClr val="000000"/>
                          </a:solidFill>
                          <a:effectLst/>
                          <a:latin typeface="Calibri" panose="020F0502020204030204" pitchFamily="34" charset="0"/>
                        </a:rPr>
                        <a:t>YES</a:t>
                      </a:r>
                    </a:p>
                  </a:txBody>
                  <a:tcPr marL="7620" marR="7620" marT="7620" marB="0" anchor="b"/>
                </a:tc>
                <a:extLst>
                  <a:ext uri="{0D108BD9-81ED-4DB2-BD59-A6C34878D82A}">
                    <a16:rowId xmlns:a16="http://schemas.microsoft.com/office/drawing/2014/main" val="1755573842"/>
                  </a:ext>
                </a:extLst>
              </a:tr>
              <a:tr h="411602">
                <a:tc>
                  <a:txBody>
                    <a:bodyPr/>
                    <a:lstStyle/>
                    <a:p>
                      <a:pPr algn="ctr" fontAlgn="b"/>
                      <a:r>
                        <a:rPr lang="en-IN" sz="1800" b="0" i="0" u="none" strike="noStrike" dirty="0">
                          <a:solidFill>
                            <a:srgbClr val="000000"/>
                          </a:solidFill>
                          <a:effectLst/>
                          <a:latin typeface="Calibri" panose="020F0502020204030204" pitchFamily="34" charset="0"/>
                        </a:rPr>
                        <a:t>5</a:t>
                      </a:r>
                    </a:p>
                  </a:txBody>
                  <a:tcPr marL="7620" marR="7620" marT="7620" marB="0" anchor="b"/>
                </a:tc>
                <a:tc>
                  <a:txBody>
                    <a:bodyPr/>
                    <a:lstStyle/>
                    <a:p>
                      <a:pPr algn="l" fontAlgn="b"/>
                      <a:r>
                        <a:rPr lang="en-IN" sz="1800" b="0" i="0" u="none" strike="noStrike" dirty="0">
                          <a:solidFill>
                            <a:srgbClr val="000000"/>
                          </a:solidFill>
                          <a:effectLst/>
                          <a:latin typeface="Calibri" panose="020F0502020204030204" pitchFamily="34" charset="0"/>
                        </a:rPr>
                        <a:t>Team-orange</a:t>
                      </a:r>
                    </a:p>
                  </a:txBody>
                  <a:tcPr marL="7620" marR="7620" marT="7620" marB="0" anchor="b"/>
                </a:tc>
                <a:tc>
                  <a:txBody>
                    <a:bodyPr/>
                    <a:lstStyle/>
                    <a:p>
                      <a:pPr algn="l" fontAlgn="b"/>
                      <a:r>
                        <a:rPr lang="en-IN" sz="1800" u="none" strike="noStrike" dirty="0">
                          <a:effectLst/>
                        </a:rPr>
                        <a:t>Kaiser, Suraj, Palash, Gandhali</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IN" sz="1800" u="none" strike="noStrike" dirty="0">
                          <a:effectLst/>
                        </a:rPr>
                        <a:t>Humana-Mays</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IN" sz="1800" b="0" i="0" u="none" strike="noStrike" dirty="0">
                          <a:solidFill>
                            <a:srgbClr val="000000"/>
                          </a:solidFill>
                          <a:effectLst/>
                          <a:latin typeface="Calibri" panose="020F0502020204030204" pitchFamily="34" charset="0"/>
                        </a:rPr>
                        <a:t>YES</a:t>
                      </a:r>
                    </a:p>
                  </a:txBody>
                  <a:tcPr marL="7620" marR="7620" marT="7620" marB="0" anchor="b"/>
                </a:tc>
                <a:extLst>
                  <a:ext uri="{0D108BD9-81ED-4DB2-BD59-A6C34878D82A}">
                    <a16:rowId xmlns:a16="http://schemas.microsoft.com/office/drawing/2014/main" val="3488902150"/>
                  </a:ext>
                </a:extLst>
              </a:tr>
              <a:tr h="411602">
                <a:tc>
                  <a:txBody>
                    <a:bodyPr/>
                    <a:lstStyle/>
                    <a:p>
                      <a:pPr algn="ctr" fontAlgn="b"/>
                      <a:r>
                        <a:rPr lang="en-IN" sz="1800" b="0" i="0" u="none" strike="noStrike" dirty="0">
                          <a:solidFill>
                            <a:srgbClr val="000000"/>
                          </a:solidFill>
                          <a:effectLst/>
                          <a:latin typeface="Calibri" panose="020F0502020204030204" pitchFamily="34" charset="0"/>
                        </a:rPr>
                        <a:t>6</a:t>
                      </a:r>
                    </a:p>
                  </a:txBody>
                  <a:tcPr marL="7620" marR="7620" marT="7620" marB="0" anchor="b"/>
                </a:tc>
                <a:tc>
                  <a:txBody>
                    <a:bodyPr/>
                    <a:lstStyle/>
                    <a:p>
                      <a:pPr algn="l" fontAlgn="b"/>
                      <a:r>
                        <a:rPr lang="en-IN" sz="1800" u="none" strike="noStrike" dirty="0" err="1">
                          <a:effectLst/>
                        </a:rPr>
                        <a:t>GoPokes</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800" u="none" strike="noStrike" dirty="0">
                          <a:effectLst/>
                        </a:rPr>
                        <a:t>Srinivas, Deepak Sai, Heidi, Vishal</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IN" sz="1800" u="none" strike="noStrike" dirty="0">
                          <a:effectLst/>
                        </a:rPr>
                        <a:t>Humana-Mays</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IN" sz="1800" b="0" i="0" u="none" strike="noStrike" dirty="0">
                          <a:solidFill>
                            <a:srgbClr val="000000"/>
                          </a:solidFill>
                          <a:effectLst/>
                          <a:latin typeface="Calibri" panose="020F0502020204030204" pitchFamily="34" charset="0"/>
                        </a:rPr>
                        <a:t>YES</a:t>
                      </a:r>
                    </a:p>
                  </a:txBody>
                  <a:tcPr marL="7620" marR="7620" marT="7620" marB="0" anchor="b"/>
                </a:tc>
                <a:extLst>
                  <a:ext uri="{0D108BD9-81ED-4DB2-BD59-A6C34878D82A}">
                    <a16:rowId xmlns:a16="http://schemas.microsoft.com/office/drawing/2014/main" val="3147705689"/>
                  </a:ext>
                </a:extLst>
              </a:tr>
              <a:tr h="411602">
                <a:tc>
                  <a:txBody>
                    <a:bodyPr/>
                    <a:lstStyle/>
                    <a:p>
                      <a:pPr algn="ctr" fontAlgn="b"/>
                      <a:r>
                        <a:rPr lang="en-IN" sz="1800" b="0" i="0" u="none" strike="noStrike" dirty="0">
                          <a:solidFill>
                            <a:srgbClr val="000000"/>
                          </a:solidFill>
                          <a:effectLst/>
                          <a:latin typeface="Calibri" panose="020F0502020204030204" pitchFamily="34" charset="0"/>
                        </a:rPr>
                        <a:t>7</a:t>
                      </a:r>
                    </a:p>
                  </a:txBody>
                  <a:tcPr marL="7620" marR="7620" marT="7620" marB="0" anchor="b"/>
                </a:tc>
                <a:tc>
                  <a:txBody>
                    <a:bodyPr/>
                    <a:lstStyle/>
                    <a:p>
                      <a:pPr algn="l" fontAlgn="b"/>
                      <a:r>
                        <a:rPr lang="en-IN" sz="1800" u="none" strike="noStrike" dirty="0" err="1">
                          <a:effectLst/>
                        </a:rPr>
                        <a:t>DataPirates</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800" u="none" strike="noStrike" dirty="0">
                          <a:effectLst/>
                        </a:rPr>
                        <a:t>Sarthak, Nathan Hawkins, Preston Lewis, Hadley</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800" u="none" strike="noStrike" dirty="0">
                          <a:effectLst/>
                        </a:rPr>
                        <a:t>Humana-Mays</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800" b="0" i="0" u="none" strike="noStrike" dirty="0">
                          <a:solidFill>
                            <a:srgbClr val="000000"/>
                          </a:solidFill>
                          <a:effectLst/>
                          <a:latin typeface="Calibri" panose="020F0502020204030204" pitchFamily="34" charset="0"/>
                        </a:rPr>
                        <a:t>YES</a:t>
                      </a:r>
                    </a:p>
                  </a:txBody>
                  <a:tcPr marL="7620" marR="7620" marT="7620" marB="0" anchor="b"/>
                </a:tc>
                <a:extLst>
                  <a:ext uri="{0D108BD9-81ED-4DB2-BD59-A6C34878D82A}">
                    <a16:rowId xmlns:a16="http://schemas.microsoft.com/office/drawing/2014/main" val="923105"/>
                  </a:ext>
                </a:extLst>
              </a:tr>
              <a:tr h="411602">
                <a:tc>
                  <a:txBody>
                    <a:bodyPr/>
                    <a:lstStyle/>
                    <a:p>
                      <a:pPr algn="ctr" fontAlgn="b"/>
                      <a:r>
                        <a:rPr lang="en-IN" sz="1800" b="0" i="0" u="none" strike="noStrike" dirty="0">
                          <a:solidFill>
                            <a:schemeClr val="tx1"/>
                          </a:solidFill>
                          <a:effectLst/>
                          <a:highlight>
                            <a:srgbClr val="FFFF00"/>
                          </a:highlight>
                          <a:latin typeface="Calibri" panose="020F0502020204030204" pitchFamily="34" charset="0"/>
                        </a:rPr>
                        <a:t>8</a:t>
                      </a:r>
                    </a:p>
                  </a:txBody>
                  <a:tcPr marL="7620" marR="7620" marT="7620" marB="0" anchor="b"/>
                </a:tc>
                <a:tc>
                  <a:txBody>
                    <a:bodyPr/>
                    <a:lstStyle/>
                    <a:p>
                      <a:pPr algn="l" fontAlgn="b"/>
                      <a:r>
                        <a:rPr lang="en-IN" sz="1800" u="none" strike="noStrike" dirty="0">
                          <a:solidFill>
                            <a:schemeClr val="tx1"/>
                          </a:solidFill>
                          <a:effectLst/>
                          <a:highlight>
                            <a:srgbClr val="FFFF00"/>
                          </a:highlight>
                        </a:rPr>
                        <a:t>Patterns</a:t>
                      </a:r>
                      <a:endParaRPr lang="en-IN" sz="1800" b="0" i="0" u="none" strike="noStrike" dirty="0">
                        <a:solidFill>
                          <a:schemeClr val="tx1"/>
                        </a:solidFill>
                        <a:effectLst/>
                        <a:highlight>
                          <a:srgbClr val="FFFF00"/>
                        </a:highlight>
                        <a:latin typeface="Calibri" panose="020F0502020204030204" pitchFamily="34" charset="0"/>
                      </a:endParaRPr>
                    </a:p>
                  </a:txBody>
                  <a:tcPr marL="7620" marR="7620" marT="7620" marB="0" anchor="b"/>
                </a:tc>
                <a:tc>
                  <a:txBody>
                    <a:bodyPr/>
                    <a:lstStyle/>
                    <a:p>
                      <a:pPr algn="l" fontAlgn="b"/>
                      <a:r>
                        <a:rPr lang="en-IN" sz="1800" u="none" strike="noStrike" dirty="0">
                          <a:solidFill>
                            <a:schemeClr val="tx1"/>
                          </a:solidFill>
                          <a:effectLst/>
                          <a:highlight>
                            <a:srgbClr val="FFFF00"/>
                          </a:highlight>
                        </a:rPr>
                        <a:t>Noreen, Prathamesh, Tejaswi Maruthi, </a:t>
                      </a:r>
                      <a:r>
                        <a:rPr lang="en-IN" sz="1800" u="none" strike="noStrike" dirty="0" err="1">
                          <a:solidFill>
                            <a:schemeClr val="tx1"/>
                          </a:solidFill>
                          <a:effectLst/>
                          <a:highlight>
                            <a:srgbClr val="FFFF00"/>
                          </a:highlight>
                        </a:rPr>
                        <a:t>Saswata</a:t>
                      </a:r>
                      <a:endParaRPr lang="en-IN" sz="1800" b="0" i="0" u="none" strike="noStrike" dirty="0">
                        <a:solidFill>
                          <a:schemeClr val="tx1"/>
                        </a:solidFill>
                        <a:effectLst/>
                        <a:highlight>
                          <a:srgbClr val="FFFF00"/>
                        </a:highlight>
                        <a:latin typeface="Calibri" panose="020F0502020204030204" pitchFamily="34" charset="0"/>
                      </a:endParaRPr>
                    </a:p>
                  </a:txBody>
                  <a:tcPr marL="7620" marR="7620" marT="7620" marB="0" anchor="b"/>
                </a:tc>
                <a:tc>
                  <a:txBody>
                    <a:bodyPr/>
                    <a:lstStyle/>
                    <a:p>
                      <a:pPr algn="l" fontAlgn="b"/>
                      <a:r>
                        <a:rPr lang="en-IN" sz="1800" u="none" strike="noStrike" dirty="0">
                          <a:solidFill>
                            <a:schemeClr val="tx1"/>
                          </a:solidFill>
                          <a:effectLst/>
                          <a:highlight>
                            <a:srgbClr val="FFFF00"/>
                          </a:highlight>
                        </a:rPr>
                        <a:t> Geo AI</a:t>
                      </a:r>
                      <a:endParaRPr lang="en-IN" sz="1800" b="0" i="0" u="none" strike="noStrike" dirty="0">
                        <a:solidFill>
                          <a:schemeClr val="tx1"/>
                        </a:solidFill>
                        <a:effectLst/>
                        <a:highlight>
                          <a:srgbClr val="FFFF00"/>
                        </a:highlight>
                        <a:latin typeface="Calibri" panose="020F0502020204030204" pitchFamily="34" charset="0"/>
                      </a:endParaRPr>
                    </a:p>
                  </a:txBody>
                  <a:tcPr marL="7620" marR="7620" marT="7620" marB="0" anchor="b"/>
                </a:tc>
                <a:tc>
                  <a:txBody>
                    <a:bodyPr/>
                    <a:lstStyle/>
                    <a:p>
                      <a:pPr algn="l" fontAlgn="b"/>
                      <a:r>
                        <a:rPr lang="en-IN" sz="1800" b="1" i="0" u="none" strike="noStrike" dirty="0">
                          <a:solidFill>
                            <a:schemeClr val="tx1"/>
                          </a:solidFill>
                          <a:effectLst/>
                          <a:highlight>
                            <a:srgbClr val="FFFF00"/>
                          </a:highlight>
                          <a:latin typeface="Calibri" panose="020F0502020204030204" pitchFamily="34" charset="0"/>
                        </a:rPr>
                        <a:t>NO</a:t>
                      </a:r>
                    </a:p>
                  </a:txBody>
                  <a:tcPr marL="7620" marR="7620" marT="7620" marB="0" anchor="b"/>
                </a:tc>
                <a:extLst>
                  <a:ext uri="{0D108BD9-81ED-4DB2-BD59-A6C34878D82A}">
                    <a16:rowId xmlns:a16="http://schemas.microsoft.com/office/drawing/2014/main" val="1942113184"/>
                  </a:ext>
                </a:extLst>
              </a:tr>
              <a:tr h="411602">
                <a:tc>
                  <a:txBody>
                    <a:bodyPr/>
                    <a:lstStyle/>
                    <a:p>
                      <a:pPr algn="ctr" fontAlgn="b"/>
                      <a:r>
                        <a:rPr lang="en-IN" sz="1800" b="0" i="0" u="none" strike="noStrike" dirty="0">
                          <a:solidFill>
                            <a:schemeClr val="tx1"/>
                          </a:solidFill>
                          <a:effectLst/>
                          <a:highlight>
                            <a:srgbClr val="FFFF00"/>
                          </a:highlight>
                          <a:latin typeface="Calibri" panose="020F0502020204030204" pitchFamily="34" charset="0"/>
                        </a:rPr>
                        <a:t>9</a:t>
                      </a:r>
                    </a:p>
                  </a:txBody>
                  <a:tcPr marL="7620" marR="7620" marT="7620" marB="0" anchor="b"/>
                </a:tc>
                <a:tc>
                  <a:txBody>
                    <a:bodyPr/>
                    <a:lstStyle/>
                    <a:p>
                      <a:pPr algn="l" fontAlgn="b"/>
                      <a:r>
                        <a:rPr lang="en-IN" sz="1800" u="none" strike="noStrike" dirty="0">
                          <a:solidFill>
                            <a:schemeClr val="tx1"/>
                          </a:solidFill>
                          <a:effectLst/>
                          <a:highlight>
                            <a:srgbClr val="FFFF00"/>
                          </a:highlight>
                        </a:rPr>
                        <a:t>Team 13</a:t>
                      </a:r>
                      <a:endParaRPr lang="en-IN" sz="1800" b="0" i="0" u="none" strike="noStrike" dirty="0">
                        <a:solidFill>
                          <a:schemeClr val="tx1"/>
                        </a:solidFill>
                        <a:effectLst/>
                        <a:highlight>
                          <a:srgbClr val="FFFF00"/>
                        </a:highlight>
                        <a:latin typeface="Calibri" panose="020F0502020204030204" pitchFamily="34" charset="0"/>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IN" sz="1800" u="none" strike="noStrike" dirty="0">
                          <a:solidFill>
                            <a:schemeClr val="tx1"/>
                          </a:solidFill>
                          <a:effectLst/>
                          <a:highlight>
                            <a:srgbClr val="FFFF00"/>
                          </a:highlight>
                        </a:rPr>
                        <a:t>Bhawuk Luthra, Vincent Rodriguez </a:t>
                      </a:r>
                      <a:r>
                        <a:rPr lang="en-IN" sz="1800" b="1" u="none" strike="noStrike" dirty="0">
                          <a:solidFill>
                            <a:schemeClr val="tx1"/>
                          </a:solidFill>
                          <a:effectLst/>
                          <a:highlight>
                            <a:srgbClr val="FFFF00"/>
                          </a:highlight>
                        </a:rPr>
                        <a:t>(2 members)</a:t>
                      </a:r>
                      <a:endParaRPr lang="en-IN" sz="1800" b="1" i="0" u="none" strike="noStrike" dirty="0">
                        <a:solidFill>
                          <a:schemeClr val="tx1"/>
                        </a:solidFill>
                        <a:effectLst/>
                        <a:highlight>
                          <a:srgbClr val="FFFF00"/>
                        </a:highlight>
                        <a:latin typeface="Calibri" panose="020F0502020204030204" pitchFamily="34" charset="0"/>
                      </a:endParaRPr>
                    </a:p>
                  </a:txBody>
                  <a:tcPr marL="7620" marR="7620" marT="7620" marB="0" anchor="b"/>
                </a:tc>
                <a:tc>
                  <a:txBody>
                    <a:bodyPr/>
                    <a:lstStyle/>
                    <a:p>
                      <a:pPr algn="l" fontAlgn="b"/>
                      <a:r>
                        <a:rPr lang="en-IN" sz="1800" u="none" strike="noStrike" dirty="0">
                          <a:solidFill>
                            <a:schemeClr val="tx1"/>
                          </a:solidFill>
                          <a:effectLst/>
                          <a:highlight>
                            <a:srgbClr val="FFFF00"/>
                          </a:highlight>
                        </a:rPr>
                        <a:t>Humana-Mays</a:t>
                      </a:r>
                      <a:endParaRPr lang="en-IN" sz="1800" b="0" i="0" u="none" strike="noStrike" dirty="0">
                        <a:solidFill>
                          <a:schemeClr val="tx1"/>
                        </a:solidFill>
                        <a:effectLst/>
                        <a:highlight>
                          <a:srgbClr val="FFFF00"/>
                        </a:highlight>
                        <a:latin typeface="Calibri" panose="020F0502020204030204" pitchFamily="34" charset="0"/>
                      </a:endParaRPr>
                    </a:p>
                  </a:txBody>
                  <a:tcPr marL="7620" marR="7620" marT="7620" marB="0" anchor="b"/>
                </a:tc>
                <a:tc>
                  <a:txBody>
                    <a:bodyPr/>
                    <a:lstStyle/>
                    <a:p>
                      <a:pPr algn="l" fontAlgn="b"/>
                      <a:r>
                        <a:rPr lang="en-IN" sz="1800" b="1" i="0" u="none" strike="noStrike" dirty="0">
                          <a:solidFill>
                            <a:schemeClr val="tx1"/>
                          </a:solidFill>
                          <a:effectLst/>
                          <a:highlight>
                            <a:srgbClr val="FFFF00"/>
                          </a:highlight>
                          <a:latin typeface="Calibri" panose="020F0502020204030204" pitchFamily="34" charset="0"/>
                        </a:rPr>
                        <a:t>NO</a:t>
                      </a:r>
                    </a:p>
                  </a:txBody>
                  <a:tcPr marL="7620" marR="7620" marT="7620" marB="0" anchor="b"/>
                </a:tc>
                <a:extLst>
                  <a:ext uri="{0D108BD9-81ED-4DB2-BD59-A6C34878D82A}">
                    <a16:rowId xmlns:a16="http://schemas.microsoft.com/office/drawing/2014/main" val="3171591334"/>
                  </a:ext>
                </a:extLst>
              </a:tr>
              <a:tr h="521136">
                <a:tc>
                  <a:txBody>
                    <a:bodyPr/>
                    <a:lstStyle/>
                    <a:p>
                      <a:pPr algn="ctr" fontAlgn="b"/>
                      <a:r>
                        <a:rPr lang="en-IN" sz="1800" b="0" i="0" u="none" strike="noStrike" dirty="0">
                          <a:solidFill>
                            <a:srgbClr val="000000"/>
                          </a:solidFill>
                          <a:effectLst/>
                          <a:latin typeface="Calibri" panose="020F0502020204030204" pitchFamily="34" charset="0"/>
                        </a:rPr>
                        <a:t>10</a:t>
                      </a:r>
                    </a:p>
                  </a:txBody>
                  <a:tcPr marL="7620" marR="7620" marT="7620" marB="0" anchor="b"/>
                </a:tc>
                <a:tc>
                  <a:txBody>
                    <a:bodyPr/>
                    <a:lstStyle/>
                    <a:p>
                      <a:pPr algn="l" fontAlgn="b"/>
                      <a:r>
                        <a:rPr lang="en-IN" sz="1800" b="0" i="0" u="none" strike="noStrike" dirty="0">
                          <a:solidFill>
                            <a:srgbClr val="000000"/>
                          </a:solidFill>
                          <a:effectLst/>
                          <a:latin typeface="Calibri" panose="020F0502020204030204" pitchFamily="34" charset="0"/>
                        </a:rPr>
                        <a:t>Problem Solvers</a:t>
                      </a:r>
                    </a:p>
                  </a:txBody>
                  <a:tcPr marL="7620" marR="7620" marT="7620" marB="0" anchor="b"/>
                </a:tc>
                <a:tc>
                  <a:txBody>
                    <a:bodyPr/>
                    <a:lstStyle/>
                    <a:p>
                      <a:pPr algn="l" fontAlgn="b"/>
                      <a:r>
                        <a:rPr lang="en-IN" sz="1800" u="none" strike="noStrike" dirty="0">
                          <a:effectLst/>
                        </a:rPr>
                        <a:t>Rafae, Badhan Deb, Jarrett Hollie, Weston</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IN" sz="1800" u="none" strike="noStrike" dirty="0">
                          <a:effectLst/>
                        </a:rPr>
                        <a:t>Humana-Mays</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IN" sz="1800" b="0" i="0" u="none" strike="noStrike" dirty="0">
                          <a:solidFill>
                            <a:srgbClr val="000000"/>
                          </a:solidFill>
                          <a:effectLst/>
                          <a:latin typeface="Calibri" panose="020F0502020204030204" pitchFamily="34" charset="0"/>
                        </a:rPr>
                        <a:t>YES</a:t>
                      </a:r>
                    </a:p>
                  </a:txBody>
                  <a:tcPr marL="7620" marR="7620" marT="7620" marB="0" anchor="b"/>
                </a:tc>
                <a:extLst>
                  <a:ext uri="{0D108BD9-81ED-4DB2-BD59-A6C34878D82A}">
                    <a16:rowId xmlns:a16="http://schemas.microsoft.com/office/drawing/2014/main" val="3024449396"/>
                  </a:ext>
                </a:extLst>
              </a:tr>
            </a:tbl>
          </a:graphicData>
        </a:graphic>
      </p:graphicFrame>
    </p:spTree>
    <p:extLst>
      <p:ext uri="{BB962C8B-B14F-4D97-AF65-F5344CB8AC3E}">
        <p14:creationId xmlns:p14="http://schemas.microsoft.com/office/powerpoint/2010/main" val="2647405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AB131-BFAB-1E6B-3297-106EBB35C6DE}"/>
              </a:ext>
            </a:extLst>
          </p:cNvPr>
          <p:cNvSpPr>
            <a:spLocks noGrp="1"/>
          </p:cNvSpPr>
          <p:nvPr>
            <p:ph type="title"/>
          </p:nvPr>
        </p:nvSpPr>
        <p:spPr>
          <a:xfrm>
            <a:off x="909761" y="1"/>
            <a:ext cx="10515600" cy="985962"/>
          </a:xfrm>
        </p:spPr>
        <p:txBody>
          <a:bodyPr/>
          <a:lstStyle/>
          <a:p>
            <a:r>
              <a:rPr lang="en-IN" dirty="0"/>
              <a:t>Revised Project Groups</a:t>
            </a:r>
          </a:p>
        </p:txBody>
      </p:sp>
      <p:graphicFrame>
        <p:nvGraphicFramePr>
          <p:cNvPr id="4" name="Content Placeholder 3">
            <a:extLst>
              <a:ext uri="{FF2B5EF4-FFF2-40B4-BE49-F238E27FC236}">
                <a16:creationId xmlns:a16="http://schemas.microsoft.com/office/drawing/2014/main" id="{DB0780BE-9F63-AAEB-4153-7447AFF9F834}"/>
              </a:ext>
            </a:extLst>
          </p:cNvPr>
          <p:cNvGraphicFramePr>
            <a:graphicFrameLocks noGrp="1"/>
          </p:cNvGraphicFramePr>
          <p:nvPr>
            <p:ph idx="1"/>
            <p:extLst>
              <p:ext uri="{D42A27DB-BD31-4B8C-83A1-F6EECF244321}">
                <p14:modId xmlns:p14="http://schemas.microsoft.com/office/powerpoint/2010/main" val="1559318083"/>
              </p:ext>
            </p:extLst>
          </p:nvPr>
        </p:nvGraphicFramePr>
        <p:xfrm>
          <a:off x="355003" y="867629"/>
          <a:ext cx="11435378" cy="5571211"/>
        </p:xfrm>
        <a:graphic>
          <a:graphicData uri="http://schemas.openxmlformats.org/drawingml/2006/table">
            <a:tbl>
              <a:tblPr firstRow="1" bandRow="1">
                <a:tableStyleId>{5C22544A-7EE6-4342-B048-85BDC9FD1C3A}</a:tableStyleId>
              </a:tblPr>
              <a:tblGrid>
                <a:gridCol w="1192801">
                  <a:extLst>
                    <a:ext uri="{9D8B030D-6E8A-4147-A177-3AD203B41FA5}">
                      <a16:colId xmlns:a16="http://schemas.microsoft.com/office/drawing/2014/main" val="1645508020"/>
                    </a:ext>
                  </a:extLst>
                </a:gridCol>
                <a:gridCol w="1728757">
                  <a:extLst>
                    <a:ext uri="{9D8B030D-6E8A-4147-A177-3AD203B41FA5}">
                      <a16:colId xmlns:a16="http://schemas.microsoft.com/office/drawing/2014/main" val="2326914666"/>
                    </a:ext>
                  </a:extLst>
                </a:gridCol>
                <a:gridCol w="4452249">
                  <a:extLst>
                    <a:ext uri="{9D8B030D-6E8A-4147-A177-3AD203B41FA5}">
                      <a16:colId xmlns:a16="http://schemas.microsoft.com/office/drawing/2014/main" val="943922963"/>
                    </a:ext>
                  </a:extLst>
                </a:gridCol>
                <a:gridCol w="2721093">
                  <a:extLst>
                    <a:ext uri="{9D8B030D-6E8A-4147-A177-3AD203B41FA5}">
                      <a16:colId xmlns:a16="http://schemas.microsoft.com/office/drawing/2014/main" val="1998202117"/>
                    </a:ext>
                  </a:extLst>
                </a:gridCol>
                <a:gridCol w="1340478">
                  <a:extLst>
                    <a:ext uri="{9D8B030D-6E8A-4147-A177-3AD203B41FA5}">
                      <a16:colId xmlns:a16="http://schemas.microsoft.com/office/drawing/2014/main" val="3511754291"/>
                    </a:ext>
                  </a:extLst>
                </a:gridCol>
              </a:tblGrid>
              <a:tr h="663818">
                <a:tc>
                  <a:txBody>
                    <a:bodyPr/>
                    <a:lstStyle/>
                    <a:p>
                      <a:pPr algn="ctr" fontAlgn="b"/>
                      <a:r>
                        <a:rPr lang="en-IN" sz="2000" b="1" i="0" u="none" strike="noStrike" dirty="0">
                          <a:solidFill>
                            <a:schemeClr val="bg1"/>
                          </a:solidFill>
                          <a:effectLst/>
                          <a:latin typeface="Calibri" panose="020F0502020204030204" pitchFamily="34" charset="0"/>
                        </a:rPr>
                        <a:t>Breakout </a:t>
                      </a:r>
                    </a:p>
                    <a:p>
                      <a:pPr algn="ctr" fontAlgn="b"/>
                      <a:r>
                        <a:rPr lang="en-IN" sz="2000" b="1" i="0" u="none" strike="noStrike" dirty="0">
                          <a:solidFill>
                            <a:schemeClr val="bg1"/>
                          </a:solidFill>
                          <a:effectLst/>
                          <a:latin typeface="Calibri" panose="020F0502020204030204" pitchFamily="34" charset="0"/>
                        </a:rPr>
                        <a:t>Room #</a:t>
                      </a:r>
                    </a:p>
                  </a:txBody>
                  <a:tcPr marL="7620" marR="7620" marT="7620" marB="0" anchor="b"/>
                </a:tc>
                <a:tc>
                  <a:txBody>
                    <a:bodyPr/>
                    <a:lstStyle/>
                    <a:p>
                      <a:pPr algn="ctr" fontAlgn="b"/>
                      <a:r>
                        <a:rPr lang="en-IN" sz="2000" u="none" strike="noStrike" dirty="0">
                          <a:effectLst/>
                        </a:rPr>
                        <a:t>Group Name</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u="none" strike="noStrike" dirty="0">
                          <a:effectLst/>
                        </a:rPr>
                        <a:t>Team Members</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IN" sz="2000" u="none" strike="noStrike" dirty="0">
                          <a:effectLst/>
                        </a:rPr>
                        <a:t>Project/Final Exam</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IN" sz="2000" b="1" i="0" u="none" strike="noStrike" dirty="0">
                          <a:solidFill>
                            <a:schemeClr val="bg1"/>
                          </a:solidFill>
                          <a:effectLst/>
                          <a:latin typeface="Calibri" panose="020F0502020204030204" pitchFamily="34" charset="0"/>
                        </a:rPr>
                        <a:t>Report Submitted</a:t>
                      </a:r>
                    </a:p>
                  </a:txBody>
                  <a:tcPr marL="7620" marR="7620" marT="7620" marB="0" anchor="b"/>
                </a:tc>
                <a:extLst>
                  <a:ext uri="{0D108BD9-81ED-4DB2-BD59-A6C34878D82A}">
                    <a16:rowId xmlns:a16="http://schemas.microsoft.com/office/drawing/2014/main" val="561125019"/>
                  </a:ext>
                </a:extLst>
              </a:tr>
              <a:tr h="462659">
                <a:tc>
                  <a:txBody>
                    <a:bodyPr/>
                    <a:lstStyle/>
                    <a:p>
                      <a:pPr algn="ctr" fontAlgn="b"/>
                      <a:r>
                        <a:rPr lang="en-IN" sz="1800" b="0" i="0" u="none" strike="noStrike" dirty="0">
                          <a:solidFill>
                            <a:srgbClr val="000000"/>
                          </a:solidFill>
                          <a:effectLst/>
                          <a:latin typeface="Calibri" panose="020F0502020204030204" pitchFamily="34" charset="0"/>
                        </a:rPr>
                        <a:t>11</a:t>
                      </a:r>
                    </a:p>
                  </a:txBody>
                  <a:tcPr marL="7620" marR="7620" marT="7620" marB="0" anchor="b"/>
                </a:tc>
                <a:tc>
                  <a:txBody>
                    <a:bodyPr/>
                    <a:lstStyle/>
                    <a:p>
                      <a:pPr algn="l" fontAlgn="b"/>
                      <a:r>
                        <a:rPr lang="en-IN" sz="1800" u="none" strike="noStrike" dirty="0">
                          <a:effectLst/>
                        </a:rPr>
                        <a:t>The Data Set</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800" u="none" strike="noStrike" dirty="0">
                          <a:effectLst/>
                        </a:rPr>
                        <a:t>Neeraj, Moises, Zach, </a:t>
                      </a:r>
                      <a:r>
                        <a:rPr lang="en-IN" sz="1800" u="none" strike="noStrike" dirty="0" err="1">
                          <a:effectLst/>
                        </a:rPr>
                        <a:t>Pranjali</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IN" sz="1800" u="none" strike="noStrike" dirty="0">
                          <a:effectLst/>
                          <a:latin typeface="+mn-lt"/>
                        </a:rPr>
                        <a:t> Humana-Mays</a:t>
                      </a:r>
                      <a:endParaRPr lang="en-IN" sz="1800" b="0" i="0" u="none" strike="noStrike" dirty="0">
                        <a:solidFill>
                          <a:srgbClr val="000000"/>
                        </a:solidFill>
                        <a:effectLst/>
                        <a:latin typeface="+mn-lt"/>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IN" sz="1800" b="0" i="0" u="none" strike="noStrike" dirty="0">
                          <a:solidFill>
                            <a:srgbClr val="000000"/>
                          </a:solidFill>
                          <a:effectLst/>
                          <a:latin typeface="Calibri" panose="020F0502020204030204" pitchFamily="34" charset="0"/>
                        </a:rPr>
                        <a:t>YES</a:t>
                      </a:r>
                    </a:p>
                  </a:txBody>
                  <a:tcPr marL="7620" marR="7620" marT="7620" marB="0" anchor="b"/>
                </a:tc>
                <a:extLst>
                  <a:ext uri="{0D108BD9-81ED-4DB2-BD59-A6C34878D82A}">
                    <a16:rowId xmlns:a16="http://schemas.microsoft.com/office/drawing/2014/main" val="2563042940"/>
                  </a:ext>
                </a:extLst>
              </a:tr>
              <a:tr h="462659">
                <a:tc>
                  <a:txBody>
                    <a:bodyPr/>
                    <a:lstStyle/>
                    <a:p>
                      <a:pPr algn="ctr" fontAlgn="b"/>
                      <a:r>
                        <a:rPr lang="en-IN" sz="1800" b="0" i="0" u="none" strike="noStrike" dirty="0">
                          <a:solidFill>
                            <a:srgbClr val="000000"/>
                          </a:solidFill>
                          <a:effectLst/>
                          <a:latin typeface="Calibri" panose="020F0502020204030204" pitchFamily="34" charset="0"/>
                        </a:rPr>
                        <a:t>12</a:t>
                      </a:r>
                    </a:p>
                  </a:txBody>
                  <a:tcPr marL="7620" marR="7620" marT="7620" marB="0" anchor="b"/>
                </a:tc>
                <a:tc>
                  <a:txBody>
                    <a:bodyPr/>
                    <a:lstStyle/>
                    <a:p>
                      <a:pPr algn="l" fontAlgn="b"/>
                      <a:r>
                        <a:rPr lang="en-IN" sz="1800" u="none" strike="noStrike" dirty="0">
                          <a:effectLst/>
                        </a:rPr>
                        <a:t>Artemis</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800" u="none" strike="noStrike" dirty="0" err="1">
                          <a:effectLst/>
                        </a:rPr>
                        <a:t>Tanushree</a:t>
                      </a:r>
                      <a:r>
                        <a:rPr lang="en-IN" sz="1800" u="none" strike="noStrike" dirty="0">
                          <a:effectLst/>
                        </a:rPr>
                        <a:t>, Amartya, Bhakti, Mihir</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IN" sz="1800" u="none" strike="noStrike" dirty="0">
                          <a:effectLst/>
                          <a:latin typeface="+mn-lt"/>
                        </a:rPr>
                        <a:t> Humana-Mays</a:t>
                      </a:r>
                      <a:endParaRPr lang="en-IN" sz="1800" b="0" i="0" u="none" strike="noStrike" dirty="0">
                        <a:solidFill>
                          <a:srgbClr val="000000"/>
                        </a:solidFill>
                        <a:effectLst/>
                        <a:latin typeface="+mn-lt"/>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IN" sz="1800" b="0" i="0" u="none" strike="noStrike" dirty="0">
                          <a:solidFill>
                            <a:srgbClr val="000000"/>
                          </a:solidFill>
                          <a:effectLst/>
                          <a:latin typeface="Calibri" panose="020F0502020204030204" pitchFamily="34" charset="0"/>
                        </a:rPr>
                        <a:t>YES</a:t>
                      </a:r>
                    </a:p>
                  </a:txBody>
                  <a:tcPr marL="7620" marR="7620" marT="7620" marB="0" anchor="b"/>
                </a:tc>
                <a:extLst>
                  <a:ext uri="{0D108BD9-81ED-4DB2-BD59-A6C34878D82A}">
                    <a16:rowId xmlns:a16="http://schemas.microsoft.com/office/drawing/2014/main" val="2665064612"/>
                  </a:ext>
                </a:extLst>
              </a:tr>
              <a:tr h="462659">
                <a:tc>
                  <a:txBody>
                    <a:bodyPr/>
                    <a:lstStyle/>
                    <a:p>
                      <a:pPr algn="ctr" fontAlgn="b"/>
                      <a:r>
                        <a:rPr lang="en-IN" sz="1800" b="0" i="0" u="none" strike="noStrike" dirty="0">
                          <a:solidFill>
                            <a:srgbClr val="000000"/>
                          </a:solidFill>
                          <a:effectLst/>
                          <a:latin typeface="Calibri" panose="020F0502020204030204" pitchFamily="34" charset="0"/>
                        </a:rPr>
                        <a:t>13</a:t>
                      </a:r>
                    </a:p>
                  </a:txBody>
                  <a:tcPr marL="7620" marR="7620" marT="7620" marB="0" anchor="b"/>
                </a:tc>
                <a:tc>
                  <a:txBody>
                    <a:bodyPr/>
                    <a:lstStyle/>
                    <a:p>
                      <a:pPr algn="l" fontAlgn="b"/>
                      <a:r>
                        <a:rPr lang="en-IN" sz="1800" u="none" strike="noStrike">
                          <a:effectLst/>
                        </a:rPr>
                        <a:t>Hawks</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800" u="none" strike="noStrike" dirty="0">
                          <a:effectLst/>
                        </a:rPr>
                        <a:t>Raja Bobba, Amani, Scott, Meghana</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800" u="none" strike="noStrike" dirty="0">
                          <a:effectLst/>
                          <a:latin typeface="+mn-lt"/>
                        </a:rPr>
                        <a:t> 5G Challenge </a:t>
                      </a:r>
                      <a:endParaRPr lang="en-IN" sz="1800" b="0" i="0" u="none" strike="noStrike" dirty="0">
                        <a:solidFill>
                          <a:srgbClr val="000000"/>
                        </a:solidFill>
                        <a:effectLst/>
                        <a:latin typeface="+mn-lt"/>
                      </a:endParaRPr>
                    </a:p>
                  </a:txBody>
                  <a:tcPr marL="7620" marR="7620" marT="7620" marB="0" anchor="b"/>
                </a:tc>
                <a:tc>
                  <a:txBody>
                    <a:bodyPr/>
                    <a:lstStyle/>
                    <a:p>
                      <a:pPr algn="l" fontAlgn="b"/>
                      <a:r>
                        <a:rPr lang="en-IN" sz="1800" b="0" i="0" u="none" strike="noStrike" dirty="0">
                          <a:solidFill>
                            <a:srgbClr val="000000"/>
                          </a:solidFill>
                          <a:effectLst/>
                          <a:latin typeface="Calibri" panose="020F0502020204030204" pitchFamily="34" charset="0"/>
                        </a:rPr>
                        <a:t>YES</a:t>
                      </a:r>
                    </a:p>
                  </a:txBody>
                  <a:tcPr marL="7620" marR="7620" marT="7620" marB="0" anchor="b"/>
                </a:tc>
                <a:extLst>
                  <a:ext uri="{0D108BD9-81ED-4DB2-BD59-A6C34878D82A}">
                    <a16:rowId xmlns:a16="http://schemas.microsoft.com/office/drawing/2014/main" val="1755573842"/>
                  </a:ext>
                </a:extLst>
              </a:tr>
              <a:tr h="462659">
                <a:tc>
                  <a:txBody>
                    <a:bodyPr/>
                    <a:lstStyle/>
                    <a:p>
                      <a:pPr algn="ctr" fontAlgn="b"/>
                      <a:r>
                        <a:rPr lang="en-IN" sz="1800" b="0" i="0" u="none" strike="noStrike" dirty="0">
                          <a:solidFill>
                            <a:srgbClr val="000000"/>
                          </a:solidFill>
                          <a:effectLst/>
                          <a:latin typeface="Calibri" panose="020F0502020204030204" pitchFamily="34" charset="0"/>
                        </a:rPr>
                        <a:t>14</a:t>
                      </a:r>
                    </a:p>
                  </a:txBody>
                  <a:tcPr marL="7620" marR="7620" marT="7620" marB="0" anchor="b"/>
                </a:tc>
                <a:tc>
                  <a:txBody>
                    <a:bodyPr/>
                    <a:lstStyle/>
                    <a:p>
                      <a:pPr algn="l" fontAlgn="b"/>
                      <a:r>
                        <a:rPr lang="en-IN" sz="1800" u="none" strike="noStrike">
                          <a:effectLst/>
                        </a:rPr>
                        <a:t>Ex Machina</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800" u="none" strike="noStrike" dirty="0" err="1">
                          <a:effectLst/>
                        </a:rPr>
                        <a:t>Nitika</a:t>
                      </a:r>
                      <a:r>
                        <a:rPr lang="en-IN" sz="1800" u="none" strike="noStrike" dirty="0">
                          <a:effectLst/>
                        </a:rPr>
                        <a:t>, </a:t>
                      </a:r>
                      <a:r>
                        <a:rPr lang="en-IN" sz="1800" u="none" strike="noStrike" dirty="0" err="1">
                          <a:effectLst/>
                        </a:rPr>
                        <a:t>Sreeshma</a:t>
                      </a:r>
                      <a:r>
                        <a:rPr lang="en-IN" sz="1800" u="none" strike="noStrike" dirty="0">
                          <a:effectLst/>
                        </a:rPr>
                        <a:t>, Ashok </a:t>
                      </a:r>
                      <a:r>
                        <a:rPr lang="en-IN" sz="1800" b="1" u="none" strike="noStrike" dirty="0">
                          <a:effectLst/>
                        </a:rPr>
                        <a:t>(3 members)</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IN" sz="1800" u="none" strike="noStrike" dirty="0">
                          <a:effectLst/>
                          <a:latin typeface="+mn-lt"/>
                        </a:rPr>
                        <a:t> Humana-Mays</a:t>
                      </a:r>
                      <a:endParaRPr lang="en-IN" sz="1800" b="0" i="0" u="none" strike="noStrike" dirty="0">
                        <a:solidFill>
                          <a:srgbClr val="000000"/>
                        </a:solidFill>
                        <a:effectLst/>
                        <a:latin typeface="+mn-lt"/>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IN" sz="1800" b="0" i="0" u="none" strike="noStrike" dirty="0">
                          <a:solidFill>
                            <a:srgbClr val="000000"/>
                          </a:solidFill>
                          <a:effectLst/>
                          <a:latin typeface="Calibri" panose="020F0502020204030204" pitchFamily="34" charset="0"/>
                        </a:rPr>
                        <a:t>YES</a:t>
                      </a:r>
                    </a:p>
                  </a:txBody>
                  <a:tcPr marL="7620" marR="7620" marT="7620" marB="0" anchor="b"/>
                </a:tc>
                <a:extLst>
                  <a:ext uri="{0D108BD9-81ED-4DB2-BD59-A6C34878D82A}">
                    <a16:rowId xmlns:a16="http://schemas.microsoft.com/office/drawing/2014/main" val="3488902150"/>
                  </a:ext>
                </a:extLst>
              </a:tr>
              <a:tr h="554813">
                <a:tc>
                  <a:txBody>
                    <a:bodyPr/>
                    <a:lstStyle/>
                    <a:p>
                      <a:pPr algn="ctr" fontAlgn="b"/>
                      <a:r>
                        <a:rPr lang="en-IN" sz="1800" b="0" i="0" u="none" strike="noStrike" dirty="0">
                          <a:solidFill>
                            <a:srgbClr val="000000"/>
                          </a:solidFill>
                          <a:effectLst/>
                          <a:latin typeface="Calibri" panose="020F0502020204030204" pitchFamily="34" charset="0"/>
                        </a:rPr>
                        <a:t>15</a:t>
                      </a:r>
                    </a:p>
                  </a:txBody>
                  <a:tcPr marL="7620" marR="7620" marT="7620" marB="0" anchor="b"/>
                </a:tc>
                <a:tc>
                  <a:txBody>
                    <a:bodyPr/>
                    <a:lstStyle/>
                    <a:p>
                      <a:pPr algn="l" fontAlgn="b"/>
                      <a:r>
                        <a:rPr lang="en-IN" sz="1800" u="none" strike="noStrike" dirty="0">
                          <a:effectLst/>
                        </a:rPr>
                        <a:t>DKNZ</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800" u="none" strike="noStrike" dirty="0">
                          <a:effectLst/>
                        </a:rPr>
                        <a:t>Divine Bennett, Zachary Vann, Kailey </a:t>
                      </a:r>
                      <a:r>
                        <a:rPr lang="en-IN" sz="1800" b="1" u="none" strike="noStrike" dirty="0">
                          <a:effectLst/>
                        </a:rPr>
                        <a:t>(3 members)</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IN" sz="1800" u="none" strike="noStrike" dirty="0">
                          <a:effectLst/>
                          <a:latin typeface="+mn-lt"/>
                        </a:rPr>
                        <a:t> Humana-Mays</a:t>
                      </a:r>
                      <a:endParaRPr lang="en-IN" sz="1800" b="0" i="0" u="none" strike="noStrike" dirty="0">
                        <a:solidFill>
                          <a:srgbClr val="000000"/>
                        </a:solidFill>
                        <a:effectLst/>
                        <a:latin typeface="+mn-lt"/>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IN" sz="1800" b="0" i="0" u="none" strike="noStrike" dirty="0">
                          <a:solidFill>
                            <a:srgbClr val="000000"/>
                          </a:solidFill>
                          <a:effectLst/>
                          <a:latin typeface="Calibri" panose="020F0502020204030204" pitchFamily="34" charset="0"/>
                        </a:rPr>
                        <a:t>YES</a:t>
                      </a:r>
                    </a:p>
                  </a:txBody>
                  <a:tcPr marL="7620" marR="7620" marT="7620" marB="0" anchor="b"/>
                </a:tc>
                <a:extLst>
                  <a:ext uri="{0D108BD9-81ED-4DB2-BD59-A6C34878D82A}">
                    <a16:rowId xmlns:a16="http://schemas.microsoft.com/office/drawing/2014/main" val="3147705689"/>
                  </a:ext>
                </a:extLst>
              </a:tr>
              <a:tr h="462659">
                <a:tc>
                  <a:txBody>
                    <a:bodyPr/>
                    <a:lstStyle/>
                    <a:p>
                      <a:pPr algn="ctr" fontAlgn="b"/>
                      <a:r>
                        <a:rPr lang="en-IN" sz="1800" b="0" i="0" u="none" strike="noStrike" dirty="0">
                          <a:solidFill>
                            <a:srgbClr val="000000"/>
                          </a:solidFill>
                          <a:effectLst/>
                          <a:latin typeface="Calibri" panose="020F0502020204030204" pitchFamily="34" charset="0"/>
                        </a:rPr>
                        <a:t>16</a:t>
                      </a:r>
                    </a:p>
                  </a:txBody>
                  <a:tcPr marL="7620" marR="7620" marT="7620" marB="0" anchor="b"/>
                </a:tc>
                <a:tc>
                  <a:txBody>
                    <a:bodyPr/>
                    <a:lstStyle/>
                    <a:p>
                      <a:pPr algn="l" fontAlgn="b"/>
                      <a:r>
                        <a:rPr lang="en-IN" sz="1800" u="none" strike="noStrike" dirty="0" err="1">
                          <a:effectLst/>
                        </a:rPr>
                        <a:t>Lamda</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800" u="none" strike="noStrike" dirty="0">
                          <a:effectLst/>
                        </a:rPr>
                        <a:t>Gowtham, Naveen, </a:t>
                      </a:r>
                      <a:r>
                        <a:rPr lang="en-IN" sz="1800" u="none" strike="noStrike" dirty="0" err="1">
                          <a:effectLst/>
                        </a:rPr>
                        <a:t>Srujana</a:t>
                      </a:r>
                      <a:r>
                        <a:rPr lang="en-IN" sz="1800" u="none" strike="noStrike" dirty="0">
                          <a:effectLst/>
                        </a:rPr>
                        <a:t>, </a:t>
                      </a:r>
                      <a:r>
                        <a:rPr lang="en-IN" sz="1800" u="none" strike="noStrike" dirty="0" err="1">
                          <a:effectLst/>
                        </a:rPr>
                        <a:t>Kodjo</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800" u="none" strike="noStrike" dirty="0">
                          <a:effectLst/>
                          <a:latin typeface="+mn-lt"/>
                        </a:rPr>
                        <a:t> 5G Challenge</a:t>
                      </a:r>
                      <a:endParaRPr lang="en-IN" sz="1800" b="0" i="0" u="none" strike="noStrike" dirty="0">
                        <a:solidFill>
                          <a:srgbClr val="000000"/>
                        </a:solidFill>
                        <a:effectLst/>
                        <a:latin typeface="+mn-lt"/>
                      </a:endParaRPr>
                    </a:p>
                  </a:txBody>
                  <a:tcPr marL="7620" marR="7620" marT="7620" marB="0" anchor="b"/>
                </a:tc>
                <a:tc>
                  <a:txBody>
                    <a:bodyPr/>
                    <a:lstStyle/>
                    <a:p>
                      <a:pPr algn="l" fontAlgn="b"/>
                      <a:r>
                        <a:rPr lang="en-IN" sz="1800" b="0" i="0" u="none" strike="noStrike" dirty="0">
                          <a:solidFill>
                            <a:srgbClr val="000000"/>
                          </a:solidFill>
                          <a:effectLst/>
                          <a:latin typeface="Calibri" panose="020F0502020204030204" pitchFamily="34" charset="0"/>
                        </a:rPr>
                        <a:t>YES</a:t>
                      </a:r>
                    </a:p>
                  </a:txBody>
                  <a:tcPr marL="7620" marR="7620" marT="7620" marB="0" anchor="b"/>
                </a:tc>
                <a:extLst>
                  <a:ext uri="{0D108BD9-81ED-4DB2-BD59-A6C34878D82A}">
                    <a16:rowId xmlns:a16="http://schemas.microsoft.com/office/drawing/2014/main" val="923105"/>
                  </a:ext>
                </a:extLst>
              </a:tr>
              <a:tr h="462659">
                <a:tc>
                  <a:txBody>
                    <a:bodyPr/>
                    <a:lstStyle/>
                    <a:p>
                      <a:pPr algn="ctr" fontAlgn="b"/>
                      <a:r>
                        <a:rPr lang="en-IN" sz="1800" b="0" i="0" u="none" strike="noStrike" dirty="0">
                          <a:solidFill>
                            <a:srgbClr val="000000"/>
                          </a:solidFill>
                          <a:effectLst/>
                          <a:latin typeface="Calibri" panose="020F0502020204030204" pitchFamily="34" charset="0"/>
                        </a:rPr>
                        <a:t>17</a:t>
                      </a:r>
                    </a:p>
                  </a:txBody>
                  <a:tcPr marL="7620" marR="7620" marT="7620" marB="0" anchor="b"/>
                </a:tc>
                <a:tc>
                  <a:txBody>
                    <a:bodyPr/>
                    <a:lstStyle/>
                    <a:p>
                      <a:pPr algn="l" fontAlgn="b"/>
                      <a:r>
                        <a:rPr lang="en-IN" sz="1800" u="none" strike="noStrike">
                          <a:effectLst/>
                        </a:rPr>
                        <a:t>Data Ducks</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800" u="none" strike="noStrike" dirty="0">
                          <a:effectLst/>
                        </a:rPr>
                        <a:t>Joel Anderson, Brittany, Daniel Marchese, </a:t>
                      </a:r>
                      <a:r>
                        <a:rPr lang="en-IN" sz="1800" u="none" strike="noStrike" dirty="0" err="1">
                          <a:effectLst/>
                        </a:rPr>
                        <a:t>Raunak</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IN" sz="1800" u="none" strike="noStrike" dirty="0">
                          <a:effectLst/>
                          <a:latin typeface="+mn-lt"/>
                        </a:rPr>
                        <a:t>Humana-Mays</a:t>
                      </a:r>
                      <a:endParaRPr lang="en-IN" sz="1800" b="0" i="0" u="none" strike="noStrike" dirty="0">
                        <a:solidFill>
                          <a:srgbClr val="000000"/>
                        </a:solidFill>
                        <a:effectLst/>
                        <a:latin typeface="+mn-lt"/>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IN" sz="1800" b="0" i="0" u="none" strike="noStrike" dirty="0">
                          <a:solidFill>
                            <a:srgbClr val="000000"/>
                          </a:solidFill>
                          <a:effectLst/>
                          <a:latin typeface="+mn-lt"/>
                        </a:rPr>
                        <a:t>YES</a:t>
                      </a:r>
                    </a:p>
                  </a:txBody>
                  <a:tcPr marL="7620" marR="7620" marT="7620" marB="0" anchor="b"/>
                </a:tc>
                <a:extLst>
                  <a:ext uri="{0D108BD9-81ED-4DB2-BD59-A6C34878D82A}">
                    <a16:rowId xmlns:a16="http://schemas.microsoft.com/office/drawing/2014/main" val="1942113184"/>
                  </a:ext>
                </a:extLst>
              </a:tr>
              <a:tr h="462659">
                <a:tc>
                  <a:txBody>
                    <a:bodyPr/>
                    <a:lstStyle/>
                    <a:p>
                      <a:pPr algn="ctr" fontAlgn="b"/>
                      <a:r>
                        <a:rPr lang="en-IN" sz="1800" b="0" i="0" u="none" strike="noStrike" dirty="0">
                          <a:solidFill>
                            <a:srgbClr val="000000"/>
                          </a:solidFill>
                          <a:effectLst/>
                          <a:latin typeface="Calibri" panose="020F0502020204030204" pitchFamily="34" charset="0"/>
                        </a:rPr>
                        <a:t>18</a:t>
                      </a:r>
                    </a:p>
                  </a:txBody>
                  <a:tcPr marL="7620" marR="7620" marT="7620" marB="0" anchor="b"/>
                </a:tc>
                <a:tc>
                  <a:txBody>
                    <a:bodyPr/>
                    <a:lstStyle/>
                    <a:p>
                      <a:pPr algn="l" fontAlgn="b"/>
                      <a:r>
                        <a:rPr lang="en-IN" sz="1800" u="none" strike="noStrike" dirty="0" err="1">
                          <a:effectLst/>
                        </a:rPr>
                        <a:t>BAnDS</a:t>
                      </a:r>
                      <a:r>
                        <a:rPr lang="en-IN" sz="1800" u="none" strike="noStrike" dirty="0">
                          <a:effectLst/>
                        </a:rPr>
                        <a:t> Special Forces</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IN" sz="1800" u="none" strike="noStrike" dirty="0">
                          <a:effectLst/>
                        </a:rPr>
                        <a:t> Pankaj, Kalpesh, Raja Mohanty </a:t>
                      </a:r>
                      <a:r>
                        <a:rPr lang="en-IN" sz="1800" b="1" u="none" strike="noStrike" dirty="0">
                          <a:effectLst/>
                        </a:rPr>
                        <a:t>(3 members)</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800" b="0" i="0" u="none" strike="noStrike" dirty="0">
                          <a:solidFill>
                            <a:srgbClr val="000000"/>
                          </a:solidFill>
                          <a:effectLst/>
                          <a:latin typeface="+mn-lt"/>
                        </a:rPr>
                        <a:t>Humana-Mays</a:t>
                      </a:r>
                    </a:p>
                  </a:txBody>
                  <a:tcPr marL="7620" marR="7620" marT="7620" marB="0" anchor="b"/>
                </a:tc>
                <a:tc>
                  <a:txBody>
                    <a:bodyPr/>
                    <a:lstStyle/>
                    <a:p>
                      <a:pPr algn="l" fontAlgn="b"/>
                      <a:r>
                        <a:rPr lang="en-IN" sz="1800" b="0" i="0" u="none" strike="noStrike" dirty="0">
                          <a:solidFill>
                            <a:srgbClr val="000000"/>
                          </a:solidFill>
                          <a:effectLst/>
                          <a:latin typeface="Calibri" panose="020F0502020204030204" pitchFamily="34" charset="0"/>
                        </a:rPr>
                        <a:t>YES</a:t>
                      </a:r>
                    </a:p>
                  </a:txBody>
                  <a:tcPr marL="7620" marR="7620" marT="7620" marB="0" anchor="b"/>
                </a:tc>
                <a:extLst>
                  <a:ext uri="{0D108BD9-81ED-4DB2-BD59-A6C34878D82A}">
                    <a16:rowId xmlns:a16="http://schemas.microsoft.com/office/drawing/2014/main" val="3171591334"/>
                  </a:ext>
                </a:extLst>
              </a:tr>
              <a:tr h="462659">
                <a:tc>
                  <a:txBody>
                    <a:bodyPr/>
                    <a:lstStyle/>
                    <a:p>
                      <a:pPr algn="ctr" fontAlgn="b"/>
                      <a:r>
                        <a:rPr lang="en-IN" sz="1800" b="0" i="0" u="none" strike="noStrike" dirty="0">
                          <a:solidFill>
                            <a:srgbClr val="000000"/>
                          </a:solidFill>
                          <a:effectLst/>
                          <a:latin typeface="Calibri" panose="020F0502020204030204" pitchFamily="34" charset="0"/>
                        </a:rPr>
                        <a:t>19</a:t>
                      </a:r>
                    </a:p>
                  </a:txBody>
                  <a:tcPr marL="7620" marR="7620" marT="7620" marB="0" anchor="b"/>
                </a:tc>
                <a:tc>
                  <a:txBody>
                    <a:bodyPr/>
                    <a:lstStyle/>
                    <a:p>
                      <a:pPr algn="l" fontAlgn="b"/>
                      <a:r>
                        <a:rPr lang="en-IN" sz="1800" u="none" strike="noStrike" dirty="0">
                          <a:effectLst/>
                        </a:rPr>
                        <a:t>Data Cowboys</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800" u="none" strike="noStrike" dirty="0">
                          <a:effectLst/>
                        </a:rPr>
                        <a:t>Chris Brady, Ally, Shaun McDaniel, Destry Smith</a:t>
                      </a:r>
                      <a:endParaRPr lang="en-GB" sz="18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IN" sz="1800" u="none" strike="noStrike" dirty="0">
                          <a:effectLst/>
                          <a:latin typeface="+mn-lt"/>
                        </a:rPr>
                        <a:t> Humana-Mays</a:t>
                      </a:r>
                      <a:endParaRPr lang="en-IN" sz="1800" b="0" i="0" u="none" strike="noStrike" dirty="0">
                        <a:solidFill>
                          <a:srgbClr val="000000"/>
                        </a:solidFill>
                        <a:effectLst/>
                        <a:latin typeface="+mn-lt"/>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IN" sz="1800" b="0" i="0" u="none" strike="noStrike" dirty="0">
                          <a:solidFill>
                            <a:srgbClr val="000000"/>
                          </a:solidFill>
                          <a:effectLst/>
                          <a:latin typeface="Calibri" panose="020F0502020204030204" pitchFamily="34" charset="0"/>
                        </a:rPr>
                        <a:t>YES</a:t>
                      </a:r>
                    </a:p>
                  </a:txBody>
                  <a:tcPr marL="7620" marR="7620" marT="7620" marB="0" anchor="b"/>
                </a:tc>
                <a:extLst>
                  <a:ext uri="{0D108BD9-81ED-4DB2-BD59-A6C34878D82A}">
                    <a16:rowId xmlns:a16="http://schemas.microsoft.com/office/drawing/2014/main" val="3024449396"/>
                  </a:ext>
                </a:extLst>
              </a:tr>
              <a:tr h="462659">
                <a:tc>
                  <a:txBody>
                    <a:bodyPr/>
                    <a:lstStyle/>
                    <a:p>
                      <a:pPr algn="ctr" fontAlgn="b"/>
                      <a:r>
                        <a:rPr lang="en-IN" sz="1800" b="0" i="0" u="none" strike="noStrike" dirty="0">
                          <a:solidFill>
                            <a:srgbClr val="000000"/>
                          </a:solidFill>
                          <a:effectLst/>
                          <a:latin typeface="Calibri" panose="020F0502020204030204" pitchFamily="34" charset="0"/>
                        </a:rPr>
                        <a:t>20</a:t>
                      </a:r>
                    </a:p>
                  </a:txBody>
                  <a:tcPr marL="7620" marR="7620" marT="7620" marB="0" anchor="b"/>
                </a:tc>
                <a:tc>
                  <a:txBody>
                    <a:bodyPr/>
                    <a:lstStyle/>
                    <a:p>
                      <a:pPr algn="l" fontAlgn="b"/>
                      <a:r>
                        <a:rPr lang="en-IN" sz="1800" b="0" i="0" u="none" strike="noStrike" dirty="0">
                          <a:solidFill>
                            <a:srgbClr val="000000"/>
                          </a:solidFill>
                          <a:effectLst/>
                          <a:latin typeface="Calibri" panose="020F0502020204030204" pitchFamily="34" charset="0"/>
                        </a:rPr>
                        <a:t>BAN 5753</a:t>
                      </a:r>
                    </a:p>
                  </a:txBody>
                  <a:tcPr marL="7620" marR="7620" marT="7620" marB="0" anchor="b"/>
                </a:tc>
                <a:tc>
                  <a:txBody>
                    <a:bodyPr/>
                    <a:lstStyle/>
                    <a:p>
                      <a:pPr algn="l" fontAlgn="b"/>
                      <a:r>
                        <a:rPr lang="en-IN" sz="1800" b="0" i="0" u="none" strike="noStrike" dirty="0" err="1">
                          <a:solidFill>
                            <a:srgbClr val="000000"/>
                          </a:solidFill>
                          <a:effectLst/>
                          <a:latin typeface="Calibri" panose="020F0502020204030204" pitchFamily="34" charset="0"/>
                        </a:rPr>
                        <a:t>Akansha</a:t>
                      </a:r>
                      <a:r>
                        <a:rPr lang="en-IN" sz="1800" b="0" i="0" u="none" strike="noStrike" dirty="0">
                          <a:solidFill>
                            <a:srgbClr val="000000"/>
                          </a:solidFill>
                          <a:effectLst/>
                          <a:latin typeface="Calibri" panose="020F0502020204030204" pitchFamily="34" charset="0"/>
                        </a:rPr>
                        <a:t>, </a:t>
                      </a:r>
                      <a:r>
                        <a:rPr lang="en-IN" sz="1800" b="0" i="0" u="none" strike="noStrike" dirty="0" err="1">
                          <a:solidFill>
                            <a:srgbClr val="000000"/>
                          </a:solidFill>
                          <a:effectLst/>
                          <a:latin typeface="Calibri" panose="020F0502020204030204" pitchFamily="34" charset="0"/>
                        </a:rPr>
                        <a:t>Karanveer</a:t>
                      </a:r>
                      <a:r>
                        <a:rPr lang="en-IN" sz="1800" b="0" i="0" u="none" strike="noStrike" dirty="0">
                          <a:solidFill>
                            <a:srgbClr val="000000"/>
                          </a:solidFill>
                          <a:effectLst/>
                          <a:latin typeface="Calibri" panose="020F0502020204030204" pitchFamily="34" charset="0"/>
                        </a:rPr>
                        <a:t>, Sucharitha, Tim Walsh</a:t>
                      </a:r>
                    </a:p>
                  </a:txBody>
                  <a:tcPr marL="7620" marR="7620" marT="7620" marB="0" anchor="b"/>
                </a:tc>
                <a:tc>
                  <a:txBody>
                    <a:bodyPr/>
                    <a:lstStyle/>
                    <a:p>
                      <a:pPr algn="l" fontAlgn="b"/>
                      <a:r>
                        <a:rPr lang="en-IN" sz="1800" b="0" i="0" u="none" strike="noStrike" dirty="0">
                          <a:solidFill>
                            <a:srgbClr val="000000"/>
                          </a:solidFill>
                          <a:effectLst/>
                          <a:latin typeface="+mn-lt"/>
                        </a:rPr>
                        <a:t> </a:t>
                      </a:r>
                      <a:r>
                        <a:rPr lang="en-IN" sz="1800" u="none" strike="noStrike" dirty="0">
                          <a:effectLst/>
                          <a:latin typeface="+mn-lt"/>
                        </a:rPr>
                        <a:t>5G Challenge </a:t>
                      </a:r>
                      <a:endParaRPr lang="en-IN" sz="1800" b="0" i="0" u="none" strike="noStrike" dirty="0">
                        <a:solidFill>
                          <a:srgbClr val="000000"/>
                        </a:solidFill>
                        <a:effectLst/>
                        <a:latin typeface="+mn-lt"/>
                      </a:endParaRPr>
                    </a:p>
                  </a:txBody>
                  <a:tcPr marL="7620" marR="7620" marT="7620" marB="0" anchor="b"/>
                </a:tc>
                <a:tc>
                  <a:txBody>
                    <a:bodyPr/>
                    <a:lstStyle/>
                    <a:p>
                      <a:pPr algn="l" fontAlgn="b"/>
                      <a:r>
                        <a:rPr lang="en-IN" sz="1800" b="0" i="0" u="none" strike="noStrike" dirty="0">
                          <a:solidFill>
                            <a:srgbClr val="000000"/>
                          </a:solidFill>
                          <a:effectLst/>
                          <a:latin typeface="Calibri" panose="020F0502020204030204" pitchFamily="34" charset="0"/>
                        </a:rPr>
                        <a:t>YES</a:t>
                      </a:r>
                    </a:p>
                  </a:txBody>
                  <a:tcPr marL="7620" marR="7620" marT="7620" marB="0" anchor="b"/>
                </a:tc>
                <a:extLst>
                  <a:ext uri="{0D108BD9-81ED-4DB2-BD59-A6C34878D82A}">
                    <a16:rowId xmlns:a16="http://schemas.microsoft.com/office/drawing/2014/main" val="2441799407"/>
                  </a:ext>
                </a:extLst>
              </a:tr>
            </a:tbl>
          </a:graphicData>
        </a:graphic>
      </p:graphicFrame>
    </p:spTree>
    <p:extLst>
      <p:ext uri="{BB962C8B-B14F-4D97-AF65-F5344CB8AC3E}">
        <p14:creationId xmlns:p14="http://schemas.microsoft.com/office/powerpoint/2010/main" val="24763708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BBB3F8FE-023C-9246-57EE-2EB8B203F890}"/>
              </a:ext>
            </a:extLst>
          </p:cNvPr>
          <p:cNvGraphicFramePr>
            <a:graphicFrameLocks noGrp="1"/>
          </p:cNvGraphicFramePr>
          <p:nvPr>
            <p:ph idx="1"/>
            <p:extLst>
              <p:ext uri="{D42A27DB-BD31-4B8C-83A1-F6EECF244321}">
                <p14:modId xmlns:p14="http://schemas.microsoft.com/office/powerpoint/2010/main" val="381823345"/>
              </p:ext>
            </p:extLst>
          </p:nvPr>
        </p:nvGraphicFramePr>
        <p:xfrm>
          <a:off x="766639" y="985963"/>
          <a:ext cx="10593751" cy="1682737"/>
        </p:xfrm>
        <a:graphic>
          <a:graphicData uri="http://schemas.openxmlformats.org/drawingml/2006/table">
            <a:tbl>
              <a:tblPr firstRow="1" bandRow="1">
                <a:tableStyleId>{5C22544A-7EE6-4342-B048-85BDC9FD1C3A}</a:tableStyleId>
              </a:tblPr>
              <a:tblGrid>
                <a:gridCol w="1105013">
                  <a:extLst>
                    <a:ext uri="{9D8B030D-6E8A-4147-A177-3AD203B41FA5}">
                      <a16:colId xmlns:a16="http://schemas.microsoft.com/office/drawing/2014/main" val="1645508020"/>
                    </a:ext>
                  </a:extLst>
                </a:gridCol>
                <a:gridCol w="1601523">
                  <a:extLst>
                    <a:ext uri="{9D8B030D-6E8A-4147-A177-3AD203B41FA5}">
                      <a16:colId xmlns:a16="http://schemas.microsoft.com/office/drawing/2014/main" val="2326914666"/>
                    </a:ext>
                  </a:extLst>
                </a:gridCol>
                <a:gridCol w="4412180">
                  <a:extLst>
                    <a:ext uri="{9D8B030D-6E8A-4147-A177-3AD203B41FA5}">
                      <a16:colId xmlns:a16="http://schemas.microsoft.com/office/drawing/2014/main" val="943922963"/>
                    </a:ext>
                  </a:extLst>
                </a:gridCol>
                <a:gridCol w="2233214">
                  <a:extLst>
                    <a:ext uri="{9D8B030D-6E8A-4147-A177-3AD203B41FA5}">
                      <a16:colId xmlns:a16="http://schemas.microsoft.com/office/drawing/2014/main" val="1998202117"/>
                    </a:ext>
                  </a:extLst>
                </a:gridCol>
                <a:gridCol w="1241821">
                  <a:extLst>
                    <a:ext uri="{9D8B030D-6E8A-4147-A177-3AD203B41FA5}">
                      <a16:colId xmlns:a16="http://schemas.microsoft.com/office/drawing/2014/main" val="3511754291"/>
                    </a:ext>
                  </a:extLst>
                </a:gridCol>
              </a:tblGrid>
              <a:tr h="663818">
                <a:tc>
                  <a:txBody>
                    <a:bodyPr/>
                    <a:lstStyle/>
                    <a:p>
                      <a:pPr algn="ctr" fontAlgn="b"/>
                      <a:r>
                        <a:rPr lang="en-IN" sz="2000" b="1" i="0" u="none" strike="noStrike" dirty="0">
                          <a:solidFill>
                            <a:schemeClr val="bg1"/>
                          </a:solidFill>
                          <a:effectLst/>
                          <a:latin typeface="Calibri" panose="020F0502020204030204" pitchFamily="34" charset="0"/>
                        </a:rPr>
                        <a:t>Breakout </a:t>
                      </a:r>
                    </a:p>
                    <a:p>
                      <a:pPr algn="ctr" fontAlgn="b"/>
                      <a:r>
                        <a:rPr lang="en-IN" sz="2000" b="1" i="0" u="none" strike="noStrike" dirty="0">
                          <a:solidFill>
                            <a:schemeClr val="bg1"/>
                          </a:solidFill>
                          <a:effectLst/>
                          <a:latin typeface="Calibri" panose="020F0502020204030204" pitchFamily="34" charset="0"/>
                        </a:rPr>
                        <a:t>Room #</a:t>
                      </a:r>
                    </a:p>
                  </a:txBody>
                  <a:tcPr marL="7620" marR="7620" marT="7620" marB="0" anchor="b"/>
                </a:tc>
                <a:tc>
                  <a:txBody>
                    <a:bodyPr/>
                    <a:lstStyle/>
                    <a:p>
                      <a:pPr algn="ctr" fontAlgn="b"/>
                      <a:r>
                        <a:rPr lang="en-IN" sz="2000" u="none" strike="noStrike" dirty="0">
                          <a:effectLst/>
                        </a:rPr>
                        <a:t>Group Name</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u="none" strike="noStrike" dirty="0">
                          <a:effectLst/>
                        </a:rPr>
                        <a:t>Team Members</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IN" sz="2000" u="none" strike="noStrike" dirty="0">
                          <a:effectLst/>
                        </a:rPr>
                        <a:t>Project/Final Exam</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IN" sz="2000" b="1" i="0" u="none" strike="noStrike" dirty="0">
                          <a:solidFill>
                            <a:schemeClr val="bg1"/>
                          </a:solidFill>
                          <a:effectLst/>
                          <a:latin typeface="Calibri" panose="020F0502020204030204" pitchFamily="34" charset="0"/>
                        </a:rPr>
                        <a:t>Report Submitted</a:t>
                      </a:r>
                    </a:p>
                  </a:txBody>
                  <a:tcPr marL="7620" marR="7620" marT="7620" marB="0" anchor="b"/>
                </a:tc>
                <a:extLst>
                  <a:ext uri="{0D108BD9-81ED-4DB2-BD59-A6C34878D82A}">
                    <a16:rowId xmlns:a16="http://schemas.microsoft.com/office/drawing/2014/main" val="561125019"/>
                  </a:ext>
                </a:extLst>
              </a:tr>
              <a:tr h="462659">
                <a:tc>
                  <a:txBody>
                    <a:bodyPr/>
                    <a:lstStyle/>
                    <a:p>
                      <a:pPr algn="ctr" fontAlgn="b"/>
                      <a:r>
                        <a:rPr lang="en-IN" sz="1800" b="0" i="0" u="none" strike="noStrike" dirty="0">
                          <a:solidFill>
                            <a:srgbClr val="000000"/>
                          </a:solidFill>
                          <a:effectLst/>
                          <a:highlight>
                            <a:srgbClr val="FFFF00"/>
                          </a:highlight>
                          <a:latin typeface="Calibri" panose="020F0502020204030204" pitchFamily="34" charset="0"/>
                        </a:rPr>
                        <a:t>21</a:t>
                      </a:r>
                    </a:p>
                  </a:txBody>
                  <a:tcPr marL="7620" marR="7620" marT="7620" marB="0" anchor="b"/>
                </a:tc>
                <a:tc>
                  <a:txBody>
                    <a:bodyPr/>
                    <a:lstStyle/>
                    <a:p>
                      <a:pPr algn="l" fontAlgn="b"/>
                      <a:r>
                        <a:rPr lang="en-IN" sz="1800" u="none" strike="noStrike" dirty="0">
                          <a:effectLst/>
                          <a:highlight>
                            <a:srgbClr val="FFFF00"/>
                          </a:highlight>
                        </a:rPr>
                        <a:t>Tortoise</a:t>
                      </a:r>
                      <a:endParaRPr lang="en-IN" sz="1800" b="0" i="0" u="none" strike="noStrike" dirty="0">
                        <a:solidFill>
                          <a:srgbClr val="000000"/>
                        </a:solidFill>
                        <a:effectLst/>
                        <a:highlight>
                          <a:srgbClr val="FFFF00"/>
                        </a:highlight>
                        <a:latin typeface="Calibri" panose="020F0502020204030204" pitchFamily="34" charset="0"/>
                      </a:endParaRPr>
                    </a:p>
                  </a:txBody>
                  <a:tcPr marL="7620" marR="7620" marT="7620" marB="0" anchor="b"/>
                </a:tc>
                <a:tc>
                  <a:txBody>
                    <a:bodyPr/>
                    <a:lstStyle/>
                    <a:p>
                      <a:pPr algn="l" fontAlgn="b"/>
                      <a:r>
                        <a:rPr lang="en-IN" sz="1800" u="none" strike="noStrike" dirty="0">
                          <a:effectLst/>
                          <a:highlight>
                            <a:srgbClr val="FFFF00"/>
                          </a:highlight>
                        </a:rPr>
                        <a:t>Becka, Sirisha Dhavala, Sushma, </a:t>
                      </a:r>
                      <a:r>
                        <a:rPr lang="en-IN" sz="1800" u="none" strike="noStrike" dirty="0" err="1">
                          <a:effectLst/>
                          <a:highlight>
                            <a:srgbClr val="FFFF00"/>
                          </a:highlight>
                        </a:rPr>
                        <a:t>Sreejesh</a:t>
                      </a:r>
                      <a:r>
                        <a:rPr lang="en-IN" sz="1800" u="none" strike="noStrike" dirty="0">
                          <a:effectLst/>
                          <a:highlight>
                            <a:srgbClr val="FFFF00"/>
                          </a:highlight>
                        </a:rPr>
                        <a:t> Sreedhar</a:t>
                      </a:r>
                      <a:endParaRPr lang="en-IN" sz="1800" b="0" i="0" u="none" strike="noStrike" dirty="0">
                        <a:solidFill>
                          <a:srgbClr val="000000"/>
                        </a:solidFill>
                        <a:effectLst/>
                        <a:highlight>
                          <a:srgbClr val="FFFF00"/>
                        </a:highlight>
                        <a:latin typeface="Calibri" panose="020F0502020204030204" pitchFamily="34" charset="0"/>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IN" sz="1800" u="none" strike="noStrike" dirty="0">
                          <a:effectLst/>
                          <a:highlight>
                            <a:srgbClr val="FFFF00"/>
                          </a:highlight>
                        </a:rPr>
                        <a:t> Final Exam</a:t>
                      </a:r>
                      <a:endParaRPr lang="en-IN" sz="1800" b="0" i="0" u="none" strike="noStrike" dirty="0">
                        <a:solidFill>
                          <a:srgbClr val="000000"/>
                        </a:solidFill>
                        <a:effectLst/>
                        <a:highlight>
                          <a:srgbClr val="FFFF00"/>
                        </a:highlight>
                        <a:latin typeface="Calibri" panose="020F0502020204030204" pitchFamily="34" charset="0"/>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IN" sz="1800" b="0" i="0" u="none" strike="noStrike" dirty="0">
                        <a:solidFill>
                          <a:srgbClr val="000000"/>
                        </a:solidFill>
                        <a:effectLst/>
                        <a:highlight>
                          <a:srgbClr val="FFFF00"/>
                        </a:highlight>
                        <a:latin typeface="Calibri" panose="020F0502020204030204" pitchFamily="34" charset="0"/>
                      </a:endParaRPr>
                    </a:p>
                  </a:txBody>
                  <a:tcPr marL="7620" marR="7620" marT="7620" marB="0" anchor="b"/>
                </a:tc>
                <a:extLst>
                  <a:ext uri="{0D108BD9-81ED-4DB2-BD59-A6C34878D82A}">
                    <a16:rowId xmlns:a16="http://schemas.microsoft.com/office/drawing/2014/main" val="2563042940"/>
                  </a:ext>
                </a:extLst>
              </a:tr>
              <a:tr h="462659">
                <a:tc>
                  <a:txBody>
                    <a:bodyPr/>
                    <a:lstStyle/>
                    <a:p>
                      <a:pPr algn="ctr" fontAlgn="b"/>
                      <a:r>
                        <a:rPr lang="en-IN" sz="1800" b="0" i="0" u="none" strike="noStrike" dirty="0">
                          <a:solidFill>
                            <a:srgbClr val="000000"/>
                          </a:solidFill>
                          <a:effectLst/>
                          <a:highlight>
                            <a:srgbClr val="FFFF00"/>
                          </a:highlight>
                          <a:latin typeface="Calibri" panose="020F0502020204030204" pitchFamily="34" charset="0"/>
                        </a:rPr>
                        <a:t>22</a:t>
                      </a:r>
                    </a:p>
                  </a:txBody>
                  <a:tcPr marL="7620" marR="7620" marT="7620" marB="0" anchor="b"/>
                </a:tc>
                <a:tc>
                  <a:txBody>
                    <a:bodyPr/>
                    <a:lstStyle/>
                    <a:p>
                      <a:pPr algn="l" fontAlgn="b"/>
                      <a:endParaRPr lang="en-IN" sz="1800" b="0" i="0" u="none" strike="noStrike" dirty="0">
                        <a:solidFill>
                          <a:srgbClr val="000000"/>
                        </a:solidFill>
                        <a:effectLst/>
                        <a:highlight>
                          <a:srgbClr val="FFFF00"/>
                        </a:highlight>
                        <a:latin typeface="Calibri" panose="020F0502020204030204" pitchFamily="34" charset="0"/>
                      </a:endParaRPr>
                    </a:p>
                  </a:txBody>
                  <a:tcPr marL="7620" marR="7620" marT="7620" marB="0" anchor="b"/>
                </a:tc>
                <a:tc>
                  <a:txBody>
                    <a:bodyPr/>
                    <a:lstStyle/>
                    <a:p>
                      <a:pPr algn="l" fontAlgn="b"/>
                      <a:r>
                        <a:rPr lang="en-IN" sz="1800" u="none" strike="noStrike" dirty="0">
                          <a:effectLst/>
                          <a:highlight>
                            <a:srgbClr val="FFFF00"/>
                          </a:highlight>
                        </a:rPr>
                        <a:t>Sanjam Patwalia</a:t>
                      </a:r>
                      <a:endParaRPr lang="en-IN" sz="1800" b="0" i="0" u="none" strike="noStrike" dirty="0">
                        <a:solidFill>
                          <a:srgbClr val="000000"/>
                        </a:solidFill>
                        <a:effectLst/>
                        <a:highlight>
                          <a:srgbClr val="FFFF00"/>
                        </a:highlight>
                        <a:latin typeface="Calibri" panose="020F0502020204030204" pitchFamily="34" charset="0"/>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IN" sz="1800" u="none" strike="noStrike" dirty="0">
                          <a:effectLst/>
                          <a:highlight>
                            <a:srgbClr val="FFFF00"/>
                          </a:highlight>
                        </a:rPr>
                        <a:t> Final Exam</a:t>
                      </a:r>
                      <a:endParaRPr lang="en-IN" sz="1800" b="0" i="0" u="none" strike="noStrike" dirty="0">
                        <a:solidFill>
                          <a:srgbClr val="000000"/>
                        </a:solidFill>
                        <a:effectLst/>
                        <a:highlight>
                          <a:srgbClr val="FFFF00"/>
                        </a:highlight>
                        <a:latin typeface="Calibri" panose="020F0502020204030204" pitchFamily="34" charset="0"/>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IN" sz="1800" b="0" i="0" u="none" strike="noStrike" dirty="0">
                        <a:solidFill>
                          <a:srgbClr val="000000"/>
                        </a:solidFill>
                        <a:effectLst/>
                        <a:highlight>
                          <a:srgbClr val="FFFF00"/>
                        </a:highlight>
                        <a:latin typeface="Calibri" panose="020F0502020204030204" pitchFamily="34" charset="0"/>
                      </a:endParaRPr>
                    </a:p>
                  </a:txBody>
                  <a:tcPr marL="7620" marR="7620" marT="7620" marB="0" anchor="b"/>
                </a:tc>
                <a:extLst>
                  <a:ext uri="{0D108BD9-81ED-4DB2-BD59-A6C34878D82A}">
                    <a16:rowId xmlns:a16="http://schemas.microsoft.com/office/drawing/2014/main" val="2665064612"/>
                  </a:ext>
                </a:extLst>
              </a:tr>
            </a:tbl>
          </a:graphicData>
        </a:graphic>
      </p:graphicFrame>
      <p:sp>
        <p:nvSpPr>
          <p:cNvPr id="5" name="Title 1">
            <a:extLst>
              <a:ext uri="{FF2B5EF4-FFF2-40B4-BE49-F238E27FC236}">
                <a16:creationId xmlns:a16="http://schemas.microsoft.com/office/drawing/2014/main" id="{D4331AEF-1349-BA92-1C00-C23B0136A5FF}"/>
              </a:ext>
            </a:extLst>
          </p:cNvPr>
          <p:cNvSpPr>
            <a:spLocks noGrp="1"/>
          </p:cNvSpPr>
          <p:nvPr>
            <p:ph type="title"/>
          </p:nvPr>
        </p:nvSpPr>
        <p:spPr>
          <a:xfrm>
            <a:off x="909761" y="1"/>
            <a:ext cx="10515600" cy="985962"/>
          </a:xfrm>
        </p:spPr>
        <p:txBody>
          <a:bodyPr/>
          <a:lstStyle/>
          <a:p>
            <a:r>
              <a:rPr lang="en-IN" dirty="0"/>
              <a:t>Revised Project Groups</a:t>
            </a:r>
          </a:p>
        </p:txBody>
      </p:sp>
    </p:spTree>
    <p:extLst>
      <p:ext uri="{BB962C8B-B14F-4D97-AF65-F5344CB8AC3E}">
        <p14:creationId xmlns:p14="http://schemas.microsoft.com/office/powerpoint/2010/main" val="3634429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solidFill>
                  <a:schemeClr val="tx1"/>
                </a:solidFill>
              </a:rPr>
              <a:t>Common Items for </a:t>
            </a:r>
            <a:r>
              <a:rPr lang="en-US" b="1" dirty="0">
                <a:solidFill>
                  <a:srgbClr val="FF0000"/>
                </a:solidFill>
              </a:rPr>
              <a:t>OL</a:t>
            </a:r>
            <a:r>
              <a:rPr lang="en-US" b="1" dirty="0"/>
              <a:t> </a:t>
            </a:r>
            <a:r>
              <a:rPr lang="en-US" b="1" dirty="0">
                <a:solidFill>
                  <a:schemeClr val="tx1"/>
                </a:solidFill>
              </a:rPr>
              <a:t>and</a:t>
            </a:r>
            <a:r>
              <a:rPr lang="en-US" b="1" dirty="0"/>
              <a:t> Non-OL(OC) </a:t>
            </a:r>
            <a:r>
              <a:rPr lang="en-US" dirty="0">
                <a:solidFill>
                  <a:schemeClr val="tx1"/>
                </a:solidFill>
              </a:rPr>
              <a:t>Students</a:t>
            </a:r>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3C15C2BC-A6B2-4CEF-84E4-532ED27D503B}" type="slidenum">
              <a:rPr lang="en-US" smtClean="0">
                <a:solidFill>
                  <a:srgbClr val="000000"/>
                </a:solidFill>
              </a:rPr>
              <a:pPr>
                <a:defRPr/>
              </a:pPr>
              <a:t>2</a:t>
            </a:fld>
            <a:endParaRPr lang="en-US">
              <a:solidFill>
                <a:srgbClr val="000000"/>
              </a:solidFill>
            </a:endParaRPr>
          </a:p>
        </p:txBody>
      </p:sp>
    </p:spTree>
    <p:extLst>
      <p:ext uri="{BB962C8B-B14F-4D97-AF65-F5344CB8AC3E}">
        <p14:creationId xmlns:p14="http://schemas.microsoft.com/office/powerpoint/2010/main" val="25636965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Exam (1 hour 50 Minutes)</a:t>
            </a:r>
          </a:p>
        </p:txBody>
      </p:sp>
      <p:sp>
        <p:nvSpPr>
          <p:cNvPr id="3" name="Content Placeholder 2"/>
          <p:cNvSpPr>
            <a:spLocks noGrp="1"/>
          </p:cNvSpPr>
          <p:nvPr>
            <p:ph idx="1"/>
          </p:nvPr>
        </p:nvSpPr>
        <p:spPr>
          <a:xfrm>
            <a:off x="304802" y="1399854"/>
            <a:ext cx="11582400" cy="5076289"/>
          </a:xfrm>
        </p:spPr>
        <p:txBody>
          <a:bodyPr/>
          <a:lstStyle/>
          <a:p>
            <a:r>
              <a:rPr lang="en-US" sz="2400" b="1" dirty="0"/>
              <a:t>60 Points</a:t>
            </a:r>
            <a:r>
              <a:rPr lang="en-US" sz="2400" dirty="0"/>
              <a:t>: 40 multiple choice type questions worth 1 point each and 10 very short (max 2 lines) per answer questions worth 2 points each</a:t>
            </a:r>
          </a:p>
          <a:p>
            <a:pPr lvl="1"/>
            <a:r>
              <a:rPr lang="en-US" sz="2000" dirty="0"/>
              <a:t>Some may involve </a:t>
            </a:r>
            <a:r>
              <a:rPr lang="en-US" sz="2000" i="1" dirty="0"/>
              <a:t>simple</a:t>
            </a:r>
            <a:r>
              <a:rPr lang="en-US" sz="2000" dirty="0"/>
              <a:t> calculations </a:t>
            </a:r>
            <a:r>
              <a:rPr lang="en-US" sz="2000" i="1" dirty="0"/>
              <a:t>(not inverting a matrix)</a:t>
            </a:r>
          </a:p>
          <a:p>
            <a:pPr lvl="1"/>
            <a:r>
              <a:rPr lang="en-US" sz="2000" dirty="0"/>
              <a:t>Involves questions from all topics covered in classes (TS: 30 points, DE: 8 points, rest of the topics: 22 points)</a:t>
            </a:r>
          </a:p>
          <a:p>
            <a:r>
              <a:rPr lang="en-US" sz="2400" b="1" dirty="0"/>
              <a:t>40 Points</a:t>
            </a:r>
            <a:r>
              <a:rPr lang="en-US" sz="2400" dirty="0"/>
              <a:t>: 3 essay questions (answer any </a:t>
            </a:r>
            <a:r>
              <a:rPr lang="en-US" sz="2400" dirty="0">
                <a:solidFill>
                  <a:srgbClr val="FF0000"/>
                </a:solidFill>
              </a:rPr>
              <a:t>2</a:t>
            </a:r>
            <a:r>
              <a:rPr lang="en-US" sz="2400" dirty="0"/>
              <a:t>): worth 20 points each</a:t>
            </a:r>
          </a:p>
          <a:p>
            <a:pPr lvl="1"/>
            <a:r>
              <a:rPr lang="en-US" sz="2000" dirty="0"/>
              <a:t>Not from (Matrix related or , GCP or, Spark)</a:t>
            </a:r>
          </a:p>
          <a:p>
            <a:pPr lvl="1"/>
            <a:r>
              <a:rPr lang="en-US" sz="2000" dirty="0"/>
              <a:t>The </a:t>
            </a:r>
            <a:r>
              <a:rPr lang="en-US" sz="2000" i="1" dirty="0"/>
              <a:t>exact verbiage of the essay question </a:t>
            </a:r>
            <a:r>
              <a:rPr lang="en-US" sz="2000" dirty="0"/>
              <a:t>is on the next slide</a:t>
            </a:r>
          </a:p>
          <a:p>
            <a:r>
              <a:rPr lang="en-US" sz="2400" dirty="0"/>
              <a:t>What are you allowed in the exam?</a:t>
            </a:r>
          </a:p>
          <a:p>
            <a:pPr lvl="1"/>
            <a:r>
              <a:rPr lang="en-US" sz="2000" dirty="0"/>
              <a:t>Pencil/pen, blank scratch paper (write your name on it), scientific calculator (but no web access). </a:t>
            </a:r>
            <a:r>
              <a:rPr lang="en-US" sz="2000" dirty="0">
                <a:solidFill>
                  <a:srgbClr val="FF0000"/>
                </a:solidFill>
              </a:rPr>
              <a:t>And, “no phone”</a:t>
            </a:r>
          </a:p>
          <a:p>
            <a:pPr lvl="1"/>
            <a:r>
              <a:rPr lang="en-US" sz="2000" dirty="0"/>
              <a:t>One standard size page (with your name) of handwritten or typed notes (both sides) as memory aid. </a:t>
            </a:r>
          </a:p>
          <a:p>
            <a:pPr lvl="2"/>
            <a:r>
              <a:rPr lang="en-US" sz="2000" dirty="0"/>
              <a:t>This note along with all scratch paper must be turned into Proctor. </a:t>
            </a:r>
            <a:r>
              <a:rPr lang="en-US" sz="2000" i="1" dirty="0"/>
              <a:t>All scratch paper and note must have student names </a:t>
            </a:r>
            <a:r>
              <a:rPr lang="en-US" sz="2000" dirty="0"/>
              <a:t>on them.</a:t>
            </a:r>
          </a:p>
          <a:p>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15C2BC-A6B2-4CEF-84E4-532ED27D503B}" type="slidenum">
              <a:rPr kumimoji="0" lang="en-US" sz="1400" b="0" i="0" u="none" strike="noStrike" kern="1200" cap="none" spc="0" normalizeH="0" baseline="0" noProof="0" smtClean="0">
                <a:ln>
                  <a:noFill/>
                </a:ln>
                <a:solidFill>
                  <a:srgbClr val="000000"/>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400" b="0" i="0" u="none" strike="noStrike" kern="1200" cap="none" spc="0" normalizeH="0" baseline="0" noProof="0">
              <a:ln>
                <a:noFill/>
              </a:ln>
              <a:solidFill>
                <a:srgbClr val="000000"/>
              </a:solidFill>
              <a:effectLst/>
              <a:uLnTx/>
              <a:uFillTx/>
              <a:latin typeface="Times New Roman"/>
              <a:ea typeface="+mn-ea"/>
              <a:cs typeface="+mn-cs"/>
            </a:endParaRPr>
          </a:p>
        </p:txBody>
      </p:sp>
    </p:spTree>
    <p:extLst>
      <p:ext uri="{BB962C8B-B14F-4D97-AF65-F5344CB8AC3E}">
        <p14:creationId xmlns:p14="http://schemas.microsoft.com/office/powerpoint/2010/main" val="19957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Verbiage of Essay Question</a:t>
            </a:r>
          </a:p>
        </p:txBody>
      </p:sp>
      <p:sp>
        <p:nvSpPr>
          <p:cNvPr id="3" name="Content Placeholder 2"/>
          <p:cNvSpPr>
            <a:spLocks noGrp="1"/>
          </p:cNvSpPr>
          <p:nvPr>
            <p:ph idx="1"/>
          </p:nvPr>
        </p:nvSpPr>
        <p:spPr>
          <a:xfrm>
            <a:off x="315076" y="1149572"/>
            <a:ext cx="11623496" cy="5175028"/>
          </a:xfrm>
        </p:spPr>
        <p:txBody>
          <a:bodyPr/>
          <a:lstStyle/>
          <a:p>
            <a:r>
              <a:rPr lang="en-US" sz="2400" dirty="0"/>
              <a:t>Think of a business problem that is appropriate to be solved via application of </a:t>
            </a:r>
            <a:r>
              <a:rPr lang="en-US" sz="2400" b="1" dirty="0"/>
              <a:t>ABC technique</a:t>
            </a:r>
            <a:r>
              <a:rPr lang="en-US" sz="2400" dirty="0"/>
              <a:t>.  First explain the business problem briefly (give me some ideas about the variables involved, how they will be measured, how data are collected, handled, cleaned etc.). Then, in the context of this business problem, provide a comprehensive discussion of the </a:t>
            </a:r>
            <a:r>
              <a:rPr lang="en-US" sz="2400" b="1" dirty="0"/>
              <a:t>technique</a:t>
            </a:r>
            <a:r>
              <a:rPr lang="en-US" sz="2400" dirty="0"/>
              <a:t>. </a:t>
            </a:r>
          </a:p>
          <a:p>
            <a:r>
              <a:rPr lang="en-US" sz="2400" u="sng" dirty="0"/>
              <a:t>At the minimum</a:t>
            </a:r>
            <a:r>
              <a:rPr lang="en-US" sz="2400" dirty="0"/>
              <a:t>, your answer should cover following issues (1-2 lines for each bullet point):</a:t>
            </a:r>
          </a:p>
          <a:p>
            <a:pPr lvl="1"/>
            <a:r>
              <a:rPr lang="en-US" sz="2000" dirty="0"/>
              <a:t>What the technique will do for your business analytics problem</a:t>
            </a:r>
          </a:p>
          <a:p>
            <a:pPr lvl="1"/>
            <a:r>
              <a:rPr lang="en-US" sz="2000" dirty="0"/>
              <a:t>Data requirements for both target and input variables.</a:t>
            </a:r>
          </a:p>
          <a:p>
            <a:pPr lvl="1"/>
            <a:r>
              <a:rPr lang="en-US" sz="2000" dirty="0"/>
              <a:t>Data structure required for doing the analysis</a:t>
            </a:r>
          </a:p>
          <a:p>
            <a:pPr lvl="1"/>
            <a:r>
              <a:rPr lang="en-US" sz="2000" dirty="0"/>
              <a:t>Any special sampling issues that need to be handled</a:t>
            </a:r>
          </a:p>
          <a:p>
            <a:pPr lvl="1"/>
            <a:r>
              <a:rPr lang="en-US" sz="2000" dirty="0"/>
              <a:t>Some idea about mechanics of the technique (</a:t>
            </a:r>
            <a:r>
              <a:rPr lang="en-US" sz="2000" b="1" dirty="0"/>
              <a:t>how does it work?)</a:t>
            </a:r>
          </a:p>
          <a:p>
            <a:pPr lvl="1"/>
            <a:r>
              <a:rPr lang="en-US" sz="2000" dirty="0"/>
              <a:t>Explanation of any special terms/topics used in the context of this analysis</a:t>
            </a:r>
          </a:p>
          <a:p>
            <a:pPr lvl="1"/>
            <a:r>
              <a:rPr lang="en-US" sz="2000" dirty="0"/>
              <a:t>Practical issues (how to interpret what we get from the computer output, what metric to look at and what one needs to be concerned about) </a:t>
            </a:r>
            <a:r>
              <a:rPr lang="en-US" sz="2000" b="1" dirty="0"/>
              <a:t>in using and interpreting results</a:t>
            </a:r>
            <a:r>
              <a:rPr lang="en-US" sz="2000" dirty="0"/>
              <a:t> from this technique. </a:t>
            </a:r>
          </a:p>
          <a:p>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15C2BC-A6B2-4CEF-84E4-532ED27D503B}" type="slidenum">
              <a:rPr kumimoji="0" lang="en-US" sz="1400" b="0" i="0" u="none" strike="noStrike" kern="1200" cap="none" spc="0" normalizeH="0" baseline="0" noProof="0" smtClean="0">
                <a:ln>
                  <a:noFill/>
                </a:ln>
                <a:solidFill>
                  <a:srgbClr val="000000"/>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400" b="0" i="0" u="none" strike="noStrike" kern="1200" cap="none" spc="0" normalizeH="0" baseline="0" noProof="0">
              <a:ln>
                <a:noFill/>
              </a:ln>
              <a:solidFill>
                <a:srgbClr val="000000"/>
              </a:solidFill>
              <a:effectLst/>
              <a:uLnTx/>
              <a:uFillTx/>
              <a:latin typeface="Times New Roman"/>
              <a:ea typeface="+mn-ea"/>
              <a:cs typeface="+mn-cs"/>
            </a:endParaRPr>
          </a:p>
        </p:txBody>
      </p:sp>
    </p:spTree>
    <p:extLst>
      <p:ext uri="{BB962C8B-B14F-4D97-AF65-F5344CB8AC3E}">
        <p14:creationId xmlns:p14="http://schemas.microsoft.com/office/powerpoint/2010/main" val="17992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arn(inVertical)">
                                      <p:cBhvr>
                                        <p:cTn id="18" dur="500"/>
                                        <p:tgtEl>
                                          <p:spTgt spid="3">
                                            <p:txEl>
                                              <p:pRg st="3" end="3"/>
                                            </p:txEl>
                                          </p:spTgt>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arn(inVertical)">
                                      <p:cBhvr>
                                        <p:cTn id="21" dur="500"/>
                                        <p:tgtEl>
                                          <p:spTgt spid="3">
                                            <p:txEl>
                                              <p:pRg st="4" end="4"/>
                                            </p:txEl>
                                          </p:spTgt>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arn(inVertical)">
                                      <p:cBhvr>
                                        <p:cTn id="24" dur="500"/>
                                        <p:tgtEl>
                                          <p:spTgt spid="3">
                                            <p:txEl>
                                              <p:pRg st="5" end="5"/>
                                            </p:txEl>
                                          </p:spTgt>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arn(inVertical)">
                                      <p:cBhvr>
                                        <p:cTn id="27" dur="500"/>
                                        <p:tgtEl>
                                          <p:spTgt spid="3">
                                            <p:txEl>
                                              <p:pRg st="6" end="6"/>
                                            </p:txEl>
                                          </p:spTgt>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arn(inVertical)">
                                      <p:cBhvr>
                                        <p:cTn id="30" dur="500"/>
                                        <p:tgtEl>
                                          <p:spTgt spid="3">
                                            <p:txEl>
                                              <p:pRg st="7" end="7"/>
                                            </p:txEl>
                                          </p:spTgt>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barn(inVertical)">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43578" y="213528"/>
            <a:ext cx="11277600" cy="914400"/>
          </a:xfrm>
        </p:spPr>
        <p:txBody>
          <a:bodyPr/>
          <a:lstStyle/>
          <a:p>
            <a:r>
              <a:rPr lang="en-US" dirty="0"/>
              <a:t>Thank You and from My Family Wish you Happy Holidays</a:t>
            </a:r>
            <a:br>
              <a:rPr lang="en-US" dirty="0"/>
            </a:br>
            <a:endParaRPr lang="en-US" dirty="0"/>
          </a:p>
        </p:txBody>
      </p:sp>
      <p:pic>
        <p:nvPicPr>
          <p:cNvPr id="2" name="Picture 1">
            <a:extLst>
              <a:ext uri="{FF2B5EF4-FFF2-40B4-BE49-F238E27FC236}">
                <a16:creationId xmlns:a16="http://schemas.microsoft.com/office/drawing/2014/main" id="{44047983-63CA-4B65-AA34-A42F7A1376C4}"/>
              </a:ext>
            </a:extLst>
          </p:cNvPr>
          <p:cNvPicPr>
            <a:picLocks noChangeAspect="1"/>
          </p:cNvPicPr>
          <p:nvPr/>
        </p:nvPicPr>
        <p:blipFill>
          <a:blip r:embed="rId2"/>
          <a:stretch>
            <a:fillRect/>
          </a:stretch>
        </p:blipFill>
        <p:spPr>
          <a:xfrm>
            <a:off x="1082828" y="1205802"/>
            <a:ext cx="2774545" cy="5139732"/>
          </a:xfrm>
          <a:prstGeom prst="rect">
            <a:avLst/>
          </a:prstGeom>
        </p:spPr>
      </p:pic>
      <p:pic>
        <p:nvPicPr>
          <p:cNvPr id="5" name="Picture 4">
            <a:extLst>
              <a:ext uri="{FF2B5EF4-FFF2-40B4-BE49-F238E27FC236}">
                <a16:creationId xmlns:a16="http://schemas.microsoft.com/office/drawing/2014/main" id="{2D020B93-7BB6-49D7-9EAC-646B13927235}"/>
              </a:ext>
            </a:extLst>
          </p:cNvPr>
          <p:cNvPicPr>
            <a:picLocks noChangeAspect="1"/>
          </p:cNvPicPr>
          <p:nvPr/>
        </p:nvPicPr>
        <p:blipFill>
          <a:blip r:embed="rId3"/>
          <a:stretch>
            <a:fillRect/>
          </a:stretch>
        </p:blipFill>
        <p:spPr>
          <a:xfrm>
            <a:off x="4210325" y="1205802"/>
            <a:ext cx="2789690" cy="5139732"/>
          </a:xfrm>
          <a:prstGeom prst="rect">
            <a:avLst/>
          </a:prstGeom>
        </p:spPr>
      </p:pic>
      <p:pic>
        <p:nvPicPr>
          <p:cNvPr id="6" name="Picture 5">
            <a:extLst>
              <a:ext uri="{FF2B5EF4-FFF2-40B4-BE49-F238E27FC236}">
                <a16:creationId xmlns:a16="http://schemas.microsoft.com/office/drawing/2014/main" id="{EFFB2562-D569-4FE8-B489-C5A710384F11}"/>
              </a:ext>
            </a:extLst>
          </p:cNvPr>
          <p:cNvPicPr>
            <a:picLocks noChangeAspect="1"/>
          </p:cNvPicPr>
          <p:nvPr/>
        </p:nvPicPr>
        <p:blipFill>
          <a:blip r:embed="rId4"/>
          <a:stretch>
            <a:fillRect/>
          </a:stretch>
        </p:blipFill>
        <p:spPr>
          <a:xfrm>
            <a:off x="7522131" y="1205802"/>
            <a:ext cx="2774545" cy="5199055"/>
          </a:xfrm>
          <a:prstGeom prst="rect">
            <a:avLst/>
          </a:prstGeom>
        </p:spPr>
      </p:pic>
    </p:spTree>
    <p:extLst>
      <p:ext uri="{BB962C8B-B14F-4D97-AF65-F5344CB8AC3E}">
        <p14:creationId xmlns:p14="http://schemas.microsoft.com/office/powerpoint/2010/main" val="3015079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0B835-E355-0815-FB20-4A5E8BCC8E95}"/>
              </a:ext>
            </a:extLst>
          </p:cNvPr>
          <p:cNvSpPr>
            <a:spLocks noGrp="1"/>
          </p:cNvSpPr>
          <p:nvPr>
            <p:ph type="title"/>
          </p:nvPr>
        </p:nvSpPr>
        <p:spPr/>
        <p:txBody>
          <a:bodyPr/>
          <a:lstStyle/>
          <a:p>
            <a:r>
              <a:rPr lang="en-US" dirty="0"/>
              <a:t>Outline for Today</a:t>
            </a:r>
          </a:p>
        </p:txBody>
      </p:sp>
      <p:sp>
        <p:nvSpPr>
          <p:cNvPr id="3" name="Content Placeholder 2">
            <a:extLst>
              <a:ext uri="{FF2B5EF4-FFF2-40B4-BE49-F238E27FC236}">
                <a16:creationId xmlns:a16="http://schemas.microsoft.com/office/drawing/2014/main" id="{EDBAA3C3-9C1A-C39E-94D3-CF6BC00387E0}"/>
              </a:ext>
            </a:extLst>
          </p:cNvPr>
          <p:cNvSpPr>
            <a:spLocks noGrp="1"/>
          </p:cNvSpPr>
          <p:nvPr>
            <p:ph idx="1"/>
          </p:nvPr>
        </p:nvSpPr>
        <p:spPr/>
        <p:txBody>
          <a:bodyPr/>
          <a:lstStyle/>
          <a:p>
            <a:r>
              <a:rPr lang="en-US" dirty="0"/>
              <a:t>General Announcements</a:t>
            </a:r>
          </a:p>
          <a:p>
            <a:r>
              <a:rPr lang="en-US" dirty="0"/>
              <a:t>Discussion of last week’s quiz mistakes</a:t>
            </a:r>
          </a:p>
          <a:p>
            <a:r>
              <a:rPr lang="en-US" dirty="0"/>
              <a:t>Group project, Final exam logistics, etc.</a:t>
            </a:r>
          </a:p>
        </p:txBody>
      </p:sp>
      <p:sp>
        <p:nvSpPr>
          <p:cNvPr id="4" name="Slide Number Placeholder 3">
            <a:extLst>
              <a:ext uri="{FF2B5EF4-FFF2-40B4-BE49-F238E27FC236}">
                <a16:creationId xmlns:a16="http://schemas.microsoft.com/office/drawing/2014/main" id="{DA50CC82-C803-F3E1-E00F-2BAE711152B8}"/>
              </a:ext>
            </a:extLst>
          </p:cNvPr>
          <p:cNvSpPr>
            <a:spLocks noGrp="1"/>
          </p:cNvSpPr>
          <p:nvPr>
            <p:ph type="sldNum" sz="quarter" idx="12"/>
          </p:nvPr>
        </p:nvSpPr>
        <p:spPr/>
        <p:txBody>
          <a:bodyPr/>
          <a:lstStyle/>
          <a:p>
            <a:pPr>
              <a:defRPr/>
            </a:pPr>
            <a:fld id="{3C15C2BC-A6B2-4CEF-84E4-532ED27D503B}" type="slidenum">
              <a:rPr lang="en-US" smtClean="0">
                <a:solidFill>
                  <a:srgbClr val="000000"/>
                </a:solidFill>
              </a:rPr>
              <a:pPr>
                <a:defRPr/>
              </a:pPr>
              <a:t>3</a:t>
            </a:fld>
            <a:endParaRPr lang="en-US">
              <a:solidFill>
                <a:srgbClr val="000000"/>
              </a:solidFill>
            </a:endParaRPr>
          </a:p>
        </p:txBody>
      </p:sp>
    </p:spTree>
    <p:extLst>
      <p:ext uri="{BB962C8B-B14F-4D97-AF65-F5344CB8AC3E}">
        <p14:creationId xmlns:p14="http://schemas.microsoft.com/office/powerpoint/2010/main" val="3532977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84BB2022-D2D9-F23E-1D45-E777C18F84BE}"/>
              </a:ext>
            </a:extLst>
          </p:cNvPr>
          <p:cNvGraphicFramePr>
            <a:graphicFrameLocks/>
          </p:cNvGraphicFramePr>
          <p:nvPr>
            <p:extLst>
              <p:ext uri="{D42A27DB-BD31-4B8C-83A1-F6EECF244321}">
                <p14:modId xmlns:p14="http://schemas.microsoft.com/office/powerpoint/2010/main" val="3762024290"/>
              </p:ext>
            </p:extLst>
          </p:nvPr>
        </p:nvGraphicFramePr>
        <p:xfrm>
          <a:off x="643467" y="643466"/>
          <a:ext cx="10905066" cy="55710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91103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Chart, bar chart&#10;&#10;Description automatically generated">
            <a:extLst>
              <a:ext uri="{FF2B5EF4-FFF2-40B4-BE49-F238E27FC236}">
                <a16:creationId xmlns:a16="http://schemas.microsoft.com/office/drawing/2014/main" id="{A8E6CF1D-257B-935B-8665-323DC4B63A6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3467" y="743627"/>
            <a:ext cx="10905066" cy="5370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3186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768019-59A7-DF81-75C1-E77010414D74}"/>
              </a:ext>
            </a:extLst>
          </p:cNvPr>
          <p:cNvSpPr txBox="1"/>
          <p:nvPr/>
        </p:nvSpPr>
        <p:spPr>
          <a:xfrm>
            <a:off x="10168932" y="5817996"/>
            <a:ext cx="1095270" cy="261610"/>
          </a:xfrm>
          <a:prstGeom prst="rect">
            <a:avLst/>
          </a:prstGeom>
          <a:noFill/>
        </p:spPr>
        <p:txBody>
          <a:bodyPr wrap="square" rtlCol="0">
            <a:spAutoFit/>
          </a:bodyPr>
          <a:lstStyle/>
          <a:p>
            <a:r>
              <a:rPr lang="en-US" sz="1100" dirty="0">
                <a:solidFill>
                  <a:schemeClr val="bg1"/>
                </a:solidFill>
              </a:rPr>
              <a:t>(Still Grading)</a:t>
            </a:r>
          </a:p>
        </p:txBody>
      </p:sp>
      <p:graphicFrame>
        <p:nvGraphicFramePr>
          <p:cNvPr id="2" name="Chart 1">
            <a:extLst>
              <a:ext uri="{FF2B5EF4-FFF2-40B4-BE49-F238E27FC236}">
                <a16:creationId xmlns:a16="http://schemas.microsoft.com/office/drawing/2014/main" id="{76B536E6-74CD-18F8-52F6-616351105EE4}"/>
              </a:ext>
            </a:extLst>
          </p:cNvPr>
          <p:cNvGraphicFramePr>
            <a:graphicFrameLocks/>
          </p:cNvGraphicFramePr>
          <p:nvPr>
            <p:extLst>
              <p:ext uri="{D42A27DB-BD31-4B8C-83A1-F6EECF244321}">
                <p14:modId xmlns:p14="http://schemas.microsoft.com/office/powerpoint/2010/main" val="4185775714"/>
              </p:ext>
            </p:extLst>
          </p:nvPr>
        </p:nvGraphicFramePr>
        <p:xfrm>
          <a:off x="517260" y="456846"/>
          <a:ext cx="11211896" cy="596653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45525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D6228-03EC-9E35-7B50-AE04A67E3689}"/>
              </a:ext>
            </a:extLst>
          </p:cNvPr>
          <p:cNvSpPr>
            <a:spLocks noGrp="1"/>
          </p:cNvSpPr>
          <p:nvPr>
            <p:ph type="title"/>
          </p:nvPr>
        </p:nvSpPr>
        <p:spPr>
          <a:xfrm>
            <a:off x="914400" y="0"/>
            <a:ext cx="11277600" cy="914400"/>
          </a:xfrm>
        </p:spPr>
        <p:txBody>
          <a:bodyPr wrap="square" anchor="b">
            <a:normAutofit/>
          </a:bodyPr>
          <a:lstStyle/>
          <a:p>
            <a:pPr>
              <a:lnSpc>
                <a:spcPct val="90000"/>
              </a:lnSpc>
            </a:pPr>
            <a:r>
              <a:rPr lang="en-US" sz="2800"/>
              <a:t>Q &amp; A of Topics from Last week, Clarification about Exercise , Preview of Week</a:t>
            </a:r>
          </a:p>
        </p:txBody>
      </p:sp>
      <p:pic>
        <p:nvPicPr>
          <p:cNvPr id="5" name="Picture 4" descr="Graphical user interface, text, application&#10;&#10;Description automatically generated">
            <a:extLst>
              <a:ext uri="{FF2B5EF4-FFF2-40B4-BE49-F238E27FC236}">
                <a16:creationId xmlns:a16="http://schemas.microsoft.com/office/drawing/2014/main" id="{0AB4F470-8995-6454-E663-FCFD1FD5560A}"/>
              </a:ext>
            </a:extLst>
          </p:cNvPr>
          <p:cNvPicPr>
            <a:picLocks noChangeAspect="1"/>
          </p:cNvPicPr>
          <p:nvPr/>
        </p:nvPicPr>
        <p:blipFill>
          <a:blip r:embed="rId3"/>
          <a:stretch>
            <a:fillRect/>
          </a:stretch>
        </p:blipFill>
        <p:spPr>
          <a:xfrm>
            <a:off x="304800" y="1710345"/>
            <a:ext cx="11635317" cy="4159625"/>
          </a:xfrm>
          <a:prstGeom prst="rect">
            <a:avLst/>
          </a:prstGeom>
          <a:noFill/>
        </p:spPr>
      </p:pic>
      <p:sp>
        <p:nvSpPr>
          <p:cNvPr id="4" name="Slide Number Placeholder 3">
            <a:extLst>
              <a:ext uri="{FF2B5EF4-FFF2-40B4-BE49-F238E27FC236}">
                <a16:creationId xmlns:a16="http://schemas.microsoft.com/office/drawing/2014/main" id="{BBD82BA8-D745-FC6A-0E38-8E2587D2C89C}"/>
              </a:ext>
            </a:extLst>
          </p:cNvPr>
          <p:cNvSpPr>
            <a:spLocks noGrp="1"/>
          </p:cNvSpPr>
          <p:nvPr>
            <p:ph type="sldNum" sz="quarter" idx="12"/>
          </p:nvPr>
        </p:nvSpPr>
        <p:spPr>
          <a:xfrm>
            <a:off x="9042400" y="6324600"/>
            <a:ext cx="2540000" cy="457200"/>
          </a:xfrm>
        </p:spPr>
        <p:txBody>
          <a:bodyPr wrap="square" anchor="b">
            <a:normAutofit/>
          </a:bodyPr>
          <a:lstStyle/>
          <a:p>
            <a:pPr>
              <a:spcAft>
                <a:spcPts val="600"/>
              </a:spcAft>
              <a:defRPr/>
            </a:pPr>
            <a:fld id="{3C15C2BC-A6B2-4CEF-84E4-532ED27D503B}" type="slidenum">
              <a:rPr lang="en-US" smtClean="0">
                <a:solidFill>
                  <a:srgbClr val="000000"/>
                </a:solidFill>
              </a:rPr>
              <a:pPr>
                <a:spcAft>
                  <a:spcPts val="600"/>
                </a:spcAft>
                <a:defRPr/>
              </a:pPr>
              <a:t>7</a:t>
            </a:fld>
            <a:endParaRPr lang="en-US">
              <a:solidFill>
                <a:srgbClr val="000000"/>
              </a:solidFill>
            </a:endParaRPr>
          </a:p>
        </p:txBody>
      </p:sp>
    </p:spTree>
    <p:extLst>
      <p:ext uri="{BB962C8B-B14F-4D97-AF65-F5344CB8AC3E}">
        <p14:creationId xmlns:p14="http://schemas.microsoft.com/office/powerpoint/2010/main" val="1234703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07034"/>
            <a:ext cx="11277600" cy="914400"/>
          </a:xfrm>
        </p:spPr>
        <p:txBody>
          <a:bodyPr/>
          <a:lstStyle/>
          <a:p>
            <a:r>
              <a:rPr lang="en-US" dirty="0"/>
              <a:t>A Suggestion to Improve your Interview Ability During Christmas Break</a:t>
            </a:r>
          </a:p>
        </p:txBody>
      </p:sp>
      <p:sp>
        <p:nvSpPr>
          <p:cNvPr id="3" name="Content Placeholder 2"/>
          <p:cNvSpPr>
            <a:spLocks noGrp="1"/>
          </p:cNvSpPr>
          <p:nvPr>
            <p:ph idx="1"/>
          </p:nvPr>
        </p:nvSpPr>
        <p:spPr>
          <a:xfrm>
            <a:off x="508000" y="1301496"/>
            <a:ext cx="11415776" cy="5556504"/>
          </a:xfrm>
        </p:spPr>
        <p:txBody>
          <a:bodyPr/>
          <a:lstStyle/>
          <a:p>
            <a:r>
              <a:rPr lang="en-US" dirty="0"/>
              <a:t>You should have received an email from Interview Query (check Clutter/SPAM folder)</a:t>
            </a:r>
          </a:p>
          <a:p>
            <a:r>
              <a:rPr lang="en-US" dirty="0"/>
              <a:t>Attend Onboarding (2 PM CDT, Wednesday, 12/7)</a:t>
            </a:r>
          </a:p>
          <a:p>
            <a:r>
              <a:rPr lang="en-US" dirty="0"/>
              <a:t>Use the Interview Query platform access</a:t>
            </a:r>
          </a:p>
          <a:p>
            <a:pPr lvl="1"/>
            <a:r>
              <a:rPr lang="en-US" sz="2800" dirty="0"/>
              <a:t>Customize to different jobs (Data analysts, Data scientists, Data engineers, …)</a:t>
            </a:r>
          </a:p>
          <a:p>
            <a:pPr lvl="1"/>
            <a:r>
              <a:rPr lang="en-US" sz="2800" dirty="0"/>
              <a:t>Customize to companies </a:t>
            </a:r>
          </a:p>
          <a:p>
            <a:pPr lvl="1"/>
            <a:r>
              <a:rPr lang="en-US" sz="2800" dirty="0"/>
              <a:t>Practice different types of questions</a:t>
            </a:r>
          </a:p>
          <a:p>
            <a:pPr lvl="2"/>
            <a:r>
              <a:rPr lang="en-US" sz="2800" dirty="0"/>
              <a:t>Coding</a:t>
            </a:r>
          </a:p>
          <a:p>
            <a:pPr lvl="2"/>
            <a:r>
              <a:rPr lang="en-US" sz="2800" dirty="0"/>
              <a:t>Analysis</a:t>
            </a:r>
          </a:p>
          <a:p>
            <a:pPr lvl="2"/>
            <a:r>
              <a:rPr lang="en-US" sz="2800" dirty="0"/>
              <a:t>Case</a:t>
            </a:r>
          </a:p>
          <a:p>
            <a:pPr marL="457200" lvl="1" indent="0">
              <a:buNone/>
            </a:pPr>
            <a:endParaRPr lang="en-US" dirty="0"/>
          </a:p>
          <a:p>
            <a:pPr lvl="1"/>
            <a:endParaRPr lang="en-US" dirty="0"/>
          </a:p>
        </p:txBody>
      </p:sp>
    </p:spTree>
    <p:extLst>
      <p:ext uri="{BB962C8B-B14F-4D97-AF65-F5344CB8AC3E}">
        <p14:creationId xmlns:p14="http://schemas.microsoft.com/office/powerpoint/2010/main" val="2170672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0BBDD-9C80-C049-5847-8D94C0FA749F}"/>
              </a:ext>
            </a:extLst>
          </p:cNvPr>
          <p:cNvSpPr>
            <a:spLocks noGrp="1"/>
          </p:cNvSpPr>
          <p:nvPr>
            <p:ph type="title"/>
          </p:nvPr>
        </p:nvSpPr>
        <p:spPr/>
        <p:txBody>
          <a:bodyPr/>
          <a:lstStyle/>
          <a:p>
            <a:r>
              <a:rPr lang="en-US" dirty="0"/>
              <a:t>Course Grade Calculation</a:t>
            </a:r>
          </a:p>
        </p:txBody>
      </p:sp>
      <p:sp>
        <p:nvSpPr>
          <p:cNvPr id="3" name="Content Placeholder 2">
            <a:extLst>
              <a:ext uri="{FF2B5EF4-FFF2-40B4-BE49-F238E27FC236}">
                <a16:creationId xmlns:a16="http://schemas.microsoft.com/office/drawing/2014/main" id="{6C3A6AF2-D0FD-248C-F44C-EDC5D9C4351E}"/>
              </a:ext>
            </a:extLst>
          </p:cNvPr>
          <p:cNvSpPr>
            <a:spLocks noGrp="1"/>
          </p:cNvSpPr>
          <p:nvPr>
            <p:ph idx="1"/>
          </p:nvPr>
        </p:nvSpPr>
        <p:spPr/>
        <p:txBody>
          <a:bodyPr/>
          <a:lstStyle/>
          <a:p>
            <a:r>
              <a:rPr lang="en-US" dirty="0"/>
              <a:t>I will drop 1 each of your worst exercise, quiz, and reading summary.</a:t>
            </a:r>
          </a:p>
          <a:p>
            <a:r>
              <a:rPr lang="en-US" dirty="0"/>
              <a:t>In addition, the last week’s exercise/quiz due on Dec. 11 are </a:t>
            </a:r>
            <a:r>
              <a:rPr lang="en-US" i="1" dirty="0"/>
              <a:t>optional</a:t>
            </a:r>
            <a:r>
              <a:rPr lang="en-US" dirty="0"/>
              <a:t> – do only if you want to improve your scores</a:t>
            </a:r>
          </a:p>
          <a:p>
            <a:r>
              <a:rPr lang="en-US" dirty="0"/>
              <a:t>Comprehensive final is also </a:t>
            </a:r>
            <a:r>
              <a:rPr lang="en-US" i="1" dirty="0"/>
              <a:t>optional</a:t>
            </a:r>
          </a:p>
          <a:p>
            <a:pPr lvl="1"/>
            <a:r>
              <a:rPr lang="en-US" dirty="0"/>
              <a:t>Turn in your project report (only 1 submission per group) by midnight Sunday, Dec. 11 and I will have these graded by Noon Thursday and let you know your score.</a:t>
            </a:r>
          </a:p>
          <a:p>
            <a:pPr lvl="1"/>
            <a:r>
              <a:rPr lang="en-US" dirty="0"/>
              <a:t>Then, you can decide if you want to take the final exam on Dec. 12, Monday, 8-950PM in this classroom for </a:t>
            </a:r>
            <a:r>
              <a:rPr lang="en-US" b="1" dirty="0"/>
              <a:t>On-campus</a:t>
            </a:r>
            <a:r>
              <a:rPr lang="en-US" dirty="0"/>
              <a:t> students</a:t>
            </a:r>
          </a:p>
          <a:p>
            <a:pPr lvl="1"/>
            <a:r>
              <a:rPr lang="en-US" b="1" dirty="0"/>
              <a:t>Online</a:t>
            </a:r>
            <a:r>
              <a:rPr lang="en-US" dirty="0"/>
              <a:t> students take finals online (work with DL office, </a:t>
            </a:r>
            <a:r>
              <a:rPr lang="en-US" dirty="0">
                <a:hlinkClick r:id="rId2"/>
              </a:rPr>
              <a:t>spearsonline@okstate.edu</a:t>
            </a:r>
            <a:r>
              <a:rPr lang="en-US" dirty="0"/>
              <a:t> , Phone: 405-744-4048) – must be taken via arrangements made with them</a:t>
            </a:r>
          </a:p>
          <a:p>
            <a:pPr lvl="2"/>
            <a:r>
              <a:rPr lang="en-US" dirty="0"/>
              <a:t>If an online student wants to take the final in person here with on campus students, you must let me know and have prior permission</a:t>
            </a:r>
          </a:p>
          <a:p>
            <a:pPr lvl="1"/>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37287FF6-1D7E-1D0C-0FC9-E9D3FE66367B}"/>
              </a:ext>
            </a:extLst>
          </p:cNvPr>
          <p:cNvSpPr>
            <a:spLocks noGrp="1"/>
          </p:cNvSpPr>
          <p:nvPr>
            <p:ph type="sldNum" sz="quarter" idx="12"/>
          </p:nvPr>
        </p:nvSpPr>
        <p:spPr/>
        <p:txBody>
          <a:bodyPr/>
          <a:lstStyle/>
          <a:p>
            <a:pPr>
              <a:defRPr/>
            </a:pPr>
            <a:fld id="{3C15C2BC-A6B2-4CEF-84E4-532ED27D503B}" type="slidenum">
              <a:rPr lang="en-US" smtClean="0">
                <a:solidFill>
                  <a:srgbClr val="000000"/>
                </a:solidFill>
              </a:rPr>
              <a:pPr>
                <a:defRPr/>
              </a:pPr>
              <a:t>9</a:t>
            </a:fld>
            <a:endParaRPr lang="en-US">
              <a:solidFill>
                <a:srgbClr val="000000"/>
              </a:solidFill>
            </a:endParaRPr>
          </a:p>
        </p:txBody>
      </p:sp>
    </p:spTree>
    <p:extLst>
      <p:ext uri="{BB962C8B-B14F-4D97-AF65-F5344CB8AC3E}">
        <p14:creationId xmlns:p14="http://schemas.microsoft.com/office/powerpoint/2010/main" val="21946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Session7 slides Part 1">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Session7 slides Part 1">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4103</TotalTime>
  <Words>1908</Words>
  <Application>Microsoft Office PowerPoint</Application>
  <PresentationFormat>Widescreen</PresentationFormat>
  <Paragraphs>283</Paragraphs>
  <Slides>22</Slides>
  <Notes>15</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22</vt:i4>
      </vt:variant>
    </vt:vector>
  </HeadingPairs>
  <TitlesOfParts>
    <vt:vector size="32" baseType="lpstr">
      <vt:lpstr>Arial</vt:lpstr>
      <vt:lpstr>Calibri</vt:lpstr>
      <vt:lpstr>Calibri Light</vt:lpstr>
      <vt:lpstr>Lato Extended</vt:lpstr>
      <vt:lpstr>Tahoma</vt:lpstr>
      <vt:lpstr>Times New Roman</vt:lpstr>
      <vt:lpstr>Wingdings</vt:lpstr>
      <vt:lpstr>Session7 slides Part 1</vt:lpstr>
      <vt:lpstr>1_Session7 slides Part 1</vt:lpstr>
      <vt:lpstr>Office Theme</vt:lpstr>
      <vt:lpstr>Week 15 (Lab Slides – Last Class) BAN 5753 </vt:lpstr>
      <vt:lpstr>Common Items for OL and Non-OL(OC) Students</vt:lpstr>
      <vt:lpstr>Outline for Today</vt:lpstr>
      <vt:lpstr>PowerPoint Presentation</vt:lpstr>
      <vt:lpstr>PowerPoint Presentation</vt:lpstr>
      <vt:lpstr>PowerPoint Presentation</vt:lpstr>
      <vt:lpstr>Q &amp; A of Topics from Last week, Clarification about Exercise , Preview of Week</vt:lpstr>
      <vt:lpstr>A Suggestion to Improve your Interview Ability During Christmas Break</vt:lpstr>
      <vt:lpstr>Course Grade Calculation</vt:lpstr>
      <vt:lpstr>Special Opportunities for MS BAnDS Students</vt:lpstr>
      <vt:lpstr>Assistantship Situation in Spring 2023</vt:lpstr>
      <vt:lpstr>Assistantship Situation in Spring 2023</vt:lpstr>
      <vt:lpstr>Anonymous Course Evaluation (SSI) Survey</vt:lpstr>
      <vt:lpstr>Reminders: Admission for Fall 2023 Started: I Need Your Help</vt:lpstr>
      <vt:lpstr>Group Project and Final Exam</vt:lpstr>
      <vt:lpstr>Suggested Group Project Report Template (start working on it now) </vt:lpstr>
      <vt:lpstr>Revised Project Groups</vt:lpstr>
      <vt:lpstr>Revised Project Groups</vt:lpstr>
      <vt:lpstr>Revised Project Groups</vt:lpstr>
      <vt:lpstr>Final Exam (1 hour 50 Minutes)</vt:lpstr>
      <vt:lpstr>Verbiage of Essay Question</vt:lpstr>
      <vt:lpstr>Thank You and from My Family Wish you Happy Holidays </vt:lpstr>
    </vt:vector>
  </TitlesOfParts>
  <Company>Oklahoma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 (Lab Slides) MKTG 5733</dc:title>
  <dc:creator>Chakraborty, Goutam</dc:creator>
  <cp:lastModifiedBy>Chakraborty, Goutam</cp:lastModifiedBy>
  <cp:revision>239</cp:revision>
  <cp:lastPrinted>2022-10-17T23:04:42Z</cp:lastPrinted>
  <dcterms:created xsi:type="dcterms:W3CDTF">2016-08-15T16:40:14Z</dcterms:created>
  <dcterms:modified xsi:type="dcterms:W3CDTF">2022-12-06T00:43:52Z</dcterms:modified>
</cp:coreProperties>
</file>