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1" r:id="rId2"/>
    <p:sldId id="269"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5ADF5-DBA4-4D2D-B371-B195CF0710C1}"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BE935-D261-44D3-80F1-D5024754BF5E}" type="slidenum">
              <a:rPr lang="en-US" smtClean="0"/>
              <a:t>‹#›</a:t>
            </a:fld>
            <a:endParaRPr lang="en-US"/>
          </a:p>
        </p:txBody>
      </p:sp>
    </p:spTree>
    <p:extLst>
      <p:ext uri="{BB962C8B-B14F-4D97-AF65-F5344CB8AC3E}">
        <p14:creationId xmlns:p14="http://schemas.microsoft.com/office/powerpoint/2010/main" val="41037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241368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00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1634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8092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815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96F713-4A8F-419D-9A89-79C99EE12A09}"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6F713-4A8F-419D-9A89-79C99EE12A09}"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5541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6F713-4A8F-419D-9A89-79C99EE12A09}"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21379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6F713-4A8F-419D-9A89-79C99EE12A09}"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64914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96F713-4A8F-419D-9A89-79C99EE12A09}" type="datetimeFigureOut">
              <a:rPr lang="en-US" smtClean="0"/>
              <a:t>4/11/2023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74216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96F713-4A8F-419D-9A89-79C99EE12A09}" type="datetimeFigureOut">
              <a:rPr lang="en-US" smtClean="0"/>
              <a:t>4/11/2023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4595F0-CAA3-4773-94D5-446CB4A6DC2B}" type="slidenum">
              <a:rPr lang="en-US" smtClean="0"/>
              <a:t>‹#›</a:t>
            </a:fld>
            <a:endParaRPr lang="en-US"/>
          </a:p>
        </p:txBody>
      </p:sp>
    </p:spTree>
    <p:extLst>
      <p:ext uri="{BB962C8B-B14F-4D97-AF65-F5344CB8AC3E}">
        <p14:creationId xmlns:p14="http://schemas.microsoft.com/office/powerpoint/2010/main" val="161261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96F713-4A8F-419D-9A89-79C99EE12A09}"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2727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96F713-4A8F-419D-9A89-79C99EE12A09}" type="datetimeFigureOut">
              <a:rPr lang="en-US" smtClean="0"/>
              <a:t>4/11/2023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4595F0-CAA3-4773-94D5-446CB4A6DC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02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Mod 10 PowerShell Arrays &amp; Advanced Flow Control Homework</a:t>
            </a:r>
          </a:p>
        </p:txBody>
      </p:sp>
      <p:sp>
        <p:nvSpPr>
          <p:cNvPr id="8195" name="Subtitle 2"/>
          <p:cNvSpPr>
            <a:spLocks noGrp="1"/>
          </p:cNvSpPr>
          <p:nvPr>
            <p:ph type="subTitle" idx="1"/>
          </p:nvPr>
        </p:nvSpPr>
        <p:spPr/>
        <p:txBody>
          <a:bodyPr/>
          <a:lstStyle/>
          <a:p>
            <a:r>
              <a:rPr lang="en-US" dirty="0"/>
              <a:t>Scripting Essentials</a:t>
            </a:r>
          </a:p>
          <a:p>
            <a:r>
              <a:rPr lang="en-US" dirty="0"/>
              <a:t>Dr. Burkman</a:t>
            </a:r>
          </a:p>
        </p:txBody>
      </p:sp>
    </p:spTree>
    <p:extLst>
      <p:ext uri="{BB962C8B-B14F-4D97-AF65-F5344CB8AC3E}">
        <p14:creationId xmlns:p14="http://schemas.microsoft.com/office/powerpoint/2010/main" val="300442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Write-Host can do multiline.</a:t>
            </a:r>
          </a:p>
          <a:p>
            <a:r>
              <a:rPr lang="en-US" dirty="0"/>
              <a:t>Remember –match and –</a:t>
            </a:r>
            <a:r>
              <a:rPr lang="en-US" dirty="0" err="1"/>
              <a:t>nomatch</a:t>
            </a:r>
            <a:r>
              <a:rPr lang="en-US" dirty="0"/>
              <a:t> for regex</a:t>
            </a:r>
          </a:p>
          <a:p>
            <a:r>
              <a:rPr lang="en-US" dirty="0"/>
              <a:t>Remember to $dog/1 when you want dog to do match things.</a:t>
            </a:r>
          </a:p>
          <a:p>
            <a:r>
              <a:rPr lang="en-US" dirty="0"/>
              <a:t>Watch the </a:t>
            </a:r>
            <a:r>
              <a:rPr lang="en-US"/>
              <a:t>demo!</a:t>
            </a:r>
            <a:endParaRPr lang="en-US" dirty="0"/>
          </a:p>
        </p:txBody>
      </p:sp>
    </p:spTree>
    <p:extLst>
      <p:ext uri="{BB962C8B-B14F-4D97-AF65-F5344CB8AC3E}">
        <p14:creationId xmlns:p14="http://schemas.microsoft.com/office/powerpoint/2010/main" val="63080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Read through the entire homework problem before starting.</a:t>
            </a:r>
          </a:p>
        </p:txBody>
      </p:sp>
    </p:spTree>
    <p:extLst>
      <p:ext uri="{BB962C8B-B14F-4D97-AF65-F5344CB8AC3E}">
        <p14:creationId xmlns:p14="http://schemas.microsoft.com/office/powerpoint/2010/main" val="328667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Cards!</a:t>
            </a:r>
          </a:p>
        </p:txBody>
      </p:sp>
      <p:sp>
        <p:nvSpPr>
          <p:cNvPr id="4" name="Content Placeholder 3"/>
          <p:cNvSpPr>
            <a:spLocks noGrp="1"/>
          </p:cNvSpPr>
          <p:nvPr>
            <p:ph idx="1"/>
          </p:nvPr>
        </p:nvSpPr>
        <p:spPr/>
        <p:txBody>
          <a:bodyPr/>
          <a:lstStyle/>
          <a:p>
            <a:r>
              <a:rPr lang="en-US" dirty="0"/>
              <a:t>We will pretty much follow the logic used in the BASH assignment for getting a card from a deck of cards.  Use sftp to get “Mod 10 PowerShell Homework Starter.ps1” to get the pre-made suits.</a:t>
            </a:r>
          </a:p>
          <a:p>
            <a:pPr lvl="1"/>
            <a:r>
              <a:rPr lang="en-US" dirty="0"/>
              <a:t>The file name has spaces so be sure to use quotes around it when getting it from the </a:t>
            </a:r>
            <a:r>
              <a:rPr lang="en-US"/>
              <a:t>sftp server</a:t>
            </a:r>
            <a:endParaRPr lang="en-US" dirty="0"/>
          </a:p>
        </p:txBody>
      </p:sp>
    </p:spTree>
    <p:extLst>
      <p:ext uri="{BB962C8B-B14F-4D97-AF65-F5344CB8AC3E}">
        <p14:creationId xmlns:p14="http://schemas.microsoft.com/office/powerpoint/2010/main" val="13427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a:t>
            </a:r>
          </a:p>
        </p:txBody>
      </p:sp>
      <p:sp>
        <p:nvSpPr>
          <p:cNvPr id="3" name="Content Placeholder 2"/>
          <p:cNvSpPr>
            <a:spLocks noGrp="1"/>
          </p:cNvSpPr>
          <p:nvPr>
            <p:ph idx="1"/>
          </p:nvPr>
        </p:nvSpPr>
        <p:spPr/>
        <p:txBody>
          <a:bodyPr/>
          <a:lstStyle/>
          <a:p>
            <a:r>
              <a:rPr lang="en-US" dirty="0"/>
              <a:t>Overall flow:</a:t>
            </a:r>
          </a:p>
          <a:p>
            <a:pPr lvl="1"/>
            <a:r>
              <a:rPr lang="en-US" dirty="0"/>
              <a:t>Declare the play suits</a:t>
            </a:r>
          </a:p>
          <a:p>
            <a:pPr lvl="1"/>
            <a:r>
              <a:rPr lang="en-US" dirty="0"/>
              <a:t>Function to make a new deck</a:t>
            </a:r>
          </a:p>
          <a:p>
            <a:pPr lvl="1"/>
            <a:r>
              <a:rPr lang="en-US" dirty="0"/>
              <a:t>Function to remove a card</a:t>
            </a:r>
          </a:p>
          <a:p>
            <a:pPr lvl="1"/>
            <a:r>
              <a:rPr lang="en-US" dirty="0"/>
              <a:t>Function to get a card</a:t>
            </a:r>
          </a:p>
          <a:p>
            <a:pPr lvl="1"/>
            <a:r>
              <a:rPr lang="en-US" dirty="0"/>
              <a:t>Call the  new deck function</a:t>
            </a:r>
          </a:p>
          <a:p>
            <a:pPr lvl="1"/>
            <a:r>
              <a:rPr lang="en-US" dirty="0"/>
              <a:t>Menu</a:t>
            </a:r>
          </a:p>
          <a:p>
            <a:pPr lvl="2"/>
            <a:r>
              <a:rPr lang="en-US" dirty="0"/>
              <a:t>Simple menu that just calls functions.  Just like the BASH assignment</a:t>
            </a:r>
          </a:p>
        </p:txBody>
      </p:sp>
    </p:spTree>
    <p:extLst>
      <p:ext uri="{BB962C8B-B14F-4D97-AF65-F5344CB8AC3E}">
        <p14:creationId xmlns:p14="http://schemas.microsoft.com/office/powerpoint/2010/main" val="102803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Deck Function</a:t>
            </a:r>
          </a:p>
        </p:txBody>
      </p:sp>
      <p:sp>
        <p:nvSpPr>
          <p:cNvPr id="3" name="Content Placeholder 2"/>
          <p:cNvSpPr>
            <a:spLocks noGrp="1"/>
          </p:cNvSpPr>
          <p:nvPr>
            <p:ph idx="1"/>
          </p:nvPr>
        </p:nvSpPr>
        <p:spPr/>
        <p:txBody>
          <a:bodyPr/>
          <a:lstStyle/>
          <a:p>
            <a:r>
              <a:rPr lang="en-US" dirty="0"/>
              <a:t>Use four </a:t>
            </a:r>
            <a:r>
              <a:rPr lang="en-US" dirty="0" err="1"/>
              <a:t>foreach</a:t>
            </a:r>
            <a:r>
              <a:rPr lang="en-US" dirty="0"/>
              <a:t> statements to build up the four decks.  Use global variables here.</a:t>
            </a:r>
          </a:p>
          <a:p>
            <a:r>
              <a:rPr lang="en-US" dirty="0"/>
              <a:t>Also set global variables for four counters that will indicate if a suit is empty.</a:t>
            </a:r>
          </a:p>
          <a:p>
            <a:r>
              <a:rPr lang="en-US" dirty="0"/>
              <a:t>This function does not take any variables as input.</a:t>
            </a:r>
          </a:p>
        </p:txBody>
      </p:sp>
    </p:spTree>
    <p:extLst>
      <p:ext uri="{BB962C8B-B14F-4D97-AF65-F5344CB8AC3E}">
        <p14:creationId xmlns:p14="http://schemas.microsoft.com/office/powerpoint/2010/main" val="72060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Card Function</a:t>
            </a:r>
          </a:p>
        </p:txBody>
      </p:sp>
      <p:sp>
        <p:nvSpPr>
          <p:cNvPr id="3" name="Content Placeholder 2"/>
          <p:cNvSpPr>
            <a:spLocks noGrp="1"/>
          </p:cNvSpPr>
          <p:nvPr>
            <p:ph idx="1"/>
          </p:nvPr>
        </p:nvSpPr>
        <p:spPr/>
        <p:txBody>
          <a:bodyPr/>
          <a:lstStyle/>
          <a:p>
            <a:r>
              <a:rPr lang="en-US" dirty="0"/>
              <a:t>Make a temporary array, then copy all of the suit (minus the chosen card) to that temp array.  Return it into the original array.  This function takes the original array and the index position of the card to remove.</a:t>
            </a:r>
          </a:p>
          <a:p>
            <a:r>
              <a:rPr lang="en-US" dirty="0"/>
              <a:t>Do not use global variables in this function.</a:t>
            </a:r>
          </a:p>
        </p:txBody>
      </p:sp>
    </p:spTree>
    <p:extLst>
      <p:ext uri="{BB962C8B-B14F-4D97-AF65-F5344CB8AC3E}">
        <p14:creationId xmlns:p14="http://schemas.microsoft.com/office/powerpoint/2010/main" val="106965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to Pick a Card</a:t>
            </a:r>
          </a:p>
        </p:txBody>
      </p:sp>
      <p:sp>
        <p:nvSpPr>
          <p:cNvPr id="3" name="Content Placeholder 2"/>
          <p:cNvSpPr>
            <a:spLocks noGrp="1"/>
          </p:cNvSpPr>
          <p:nvPr>
            <p:ph idx="1"/>
          </p:nvPr>
        </p:nvSpPr>
        <p:spPr/>
        <p:txBody>
          <a:bodyPr/>
          <a:lstStyle/>
          <a:p>
            <a:r>
              <a:rPr lang="en-US" dirty="0"/>
              <a:t>The flow is like the BASH solution.  </a:t>
            </a:r>
          </a:p>
          <a:p>
            <a:r>
              <a:rPr lang="en-US" dirty="0"/>
              <a:t>Use global variable where needed in this function (but only where needed).</a:t>
            </a:r>
          </a:p>
          <a:p>
            <a:r>
              <a:rPr lang="en-US" dirty="0"/>
              <a:t>Ask the user for the number of cards to pick.  Ensure the input is a valid integer (not alpha, not float) and that there are enough cards to meet the request.  Check the demo for the proper responses.</a:t>
            </a:r>
          </a:p>
          <a:p>
            <a:r>
              <a:rPr lang="en-US" dirty="0"/>
              <a:t>Wrap the rest in a while loop based on the decrementing number of cards requested.</a:t>
            </a:r>
          </a:p>
          <a:p>
            <a:r>
              <a:rPr lang="en-US" dirty="0"/>
              <a:t>Check to see if all suits are empty.  If so, inform the user and break out of the function</a:t>
            </a:r>
          </a:p>
          <a:p>
            <a:r>
              <a:rPr lang="en-US" dirty="0"/>
              <a:t>Get a random suit</a:t>
            </a:r>
          </a:p>
          <a:p>
            <a:endParaRPr lang="en-US" dirty="0"/>
          </a:p>
        </p:txBody>
      </p:sp>
    </p:spTree>
    <p:extLst>
      <p:ext uri="{BB962C8B-B14F-4D97-AF65-F5344CB8AC3E}">
        <p14:creationId xmlns:p14="http://schemas.microsoft.com/office/powerpoint/2010/main" val="200999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to Pick a Card</a:t>
            </a:r>
          </a:p>
        </p:txBody>
      </p:sp>
      <p:sp>
        <p:nvSpPr>
          <p:cNvPr id="3" name="Content Placeholder 2"/>
          <p:cNvSpPr>
            <a:spLocks noGrp="1"/>
          </p:cNvSpPr>
          <p:nvPr>
            <p:ph idx="1"/>
          </p:nvPr>
        </p:nvSpPr>
        <p:spPr/>
        <p:txBody>
          <a:bodyPr/>
          <a:lstStyle/>
          <a:p>
            <a:r>
              <a:rPr lang="en-US" dirty="0"/>
              <a:t>For each suit:</a:t>
            </a:r>
          </a:p>
          <a:p>
            <a:pPr lvl="1"/>
            <a:r>
              <a:rPr lang="en-US" dirty="0"/>
              <a:t>Get the number of cards in the suit.  If that is zero then set that counter to 1 (or opposite whatever you initialized it in the new deck function) and continue.</a:t>
            </a:r>
          </a:p>
          <a:p>
            <a:pPr lvl="1"/>
            <a:r>
              <a:rPr lang="en-US" dirty="0"/>
              <a:t>Else get a random number between zero and the length of the suit array.</a:t>
            </a:r>
          </a:p>
          <a:p>
            <a:pPr lvl="1"/>
            <a:r>
              <a:rPr lang="en-US" dirty="0"/>
              <a:t>If the count of the suit is 1:</a:t>
            </a:r>
          </a:p>
          <a:p>
            <a:pPr lvl="2"/>
            <a:r>
              <a:rPr lang="en-US" dirty="0"/>
              <a:t>Output the card</a:t>
            </a:r>
          </a:p>
          <a:p>
            <a:pPr lvl="2"/>
            <a:r>
              <a:rPr lang="en-US" dirty="0"/>
              <a:t>Set that suit array to be an empty suit ($dog = @())</a:t>
            </a:r>
          </a:p>
          <a:p>
            <a:pPr lvl="2"/>
            <a:r>
              <a:rPr lang="en-US" dirty="0"/>
              <a:t>Decrement the cards requested amount by one</a:t>
            </a:r>
          </a:p>
          <a:p>
            <a:pPr lvl="2"/>
            <a:r>
              <a:rPr lang="en-US" dirty="0"/>
              <a:t>Continue</a:t>
            </a:r>
          </a:p>
          <a:p>
            <a:pPr lvl="1"/>
            <a:r>
              <a:rPr lang="en-US" dirty="0"/>
              <a:t>If the count of the suit is &gt; 1:</a:t>
            </a:r>
          </a:p>
          <a:p>
            <a:pPr lvl="2"/>
            <a:r>
              <a:rPr lang="en-US" dirty="0"/>
              <a:t>output the card</a:t>
            </a:r>
          </a:p>
          <a:p>
            <a:pPr lvl="2"/>
            <a:r>
              <a:rPr lang="en-US" dirty="0"/>
              <a:t>Call the array to remove the card</a:t>
            </a:r>
          </a:p>
          <a:p>
            <a:pPr lvl="2"/>
            <a:r>
              <a:rPr lang="en-US" dirty="0"/>
              <a:t>Decrement the cards requested amount by one</a:t>
            </a:r>
          </a:p>
          <a:p>
            <a:pPr lvl="2"/>
            <a:endParaRPr lang="en-US" dirty="0"/>
          </a:p>
          <a:p>
            <a:pPr lvl="1"/>
            <a:endParaRPr lang="en-US" dirty="0"/>
          </a:p>
        </p:txBody>
      </p:sp>
    </p:spTree>
    <p:extLst>
      <p:ext uri="{BB962C8B-B14F-4D97-AF65-F5344CB8AC3E}">
        <p14:creationId xmlns:p14="http://schemas.microsoft.com/office/powerpoint/2010/main" val="56550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to Pick a Card</a:t>
            </a:r>
          </a:p>
        </p:txBody>
      </p:sp>
      <p:sp>
        <p:nvSpPr>
          <p:cNvPr id="3" name="Content Placeholder 2"/>
          <p:cNvSpPr>
            <a:spLocks noGrp="1"/>
          </p:cNvSpPr>
          <p:nvPr>
            <p:ph idx="1"/>
          </p:nvPr>
        </p:nvSpPr>
        <p:spPr/>
        <p:txBody>
          <a:bodyPr/>
          <a:lstStyle/>
          <a:p>
            <a:r>
              <a:rPr lang="en-US" dirty="0"/>
              <a:t>Why the check for one thing left in the suit?  If you don’t, then the function will likely try and parse out the letters of the last card rather than just pick the last card.  If you don’t have this problem then you are free to skip my flow that checks for one card remaining.</a:t>
            </a:r>
          </a:p>
        </p:txBody>
      </p:sp>
    </p:spTree>
    <p:extLst>
      <p:ext uri="{BB962C8B-B14F-4D97-AF65-F5344CB8AC3E}">
        <p14:creationId xmlns:p14="http://schemas.microsoft.com/office/powerpoint/2010/main" val="34806103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399</TotalTime>
  <Words>559</Words>
  <Application>Microsoft Office PowerPoint</Application>
  <PresentationFormat>Widescreen</PresentationFormat>
  <Paragraphs>51</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Mod 10 PowerShell Arrays &amp; Advanced Flow Control Homework</vt:lpstr>
      <vt:lpstr>Read through the entire homework problem before starting.</vt:lpstr>
      <vt:lpstr>Cards!</vt:lpstr>
      <vt:lpstr>Flow</vt:lpstr>
      <vt:lpstr>New Deck Function</vt:lpstr>
      <vt:lpstr>Remove Card Function</vt:lpstr>
      <vt:lpstr>Function to Pick a Card</vt:lpstr>
      <vt:lpstr>Function to Pick a Card</vt:lpstr>
      <vt:lpstr>Function to Pick a Card</vt:lpstr>
      <vt:lpstr>Tips</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Burkman</dc:creator>
  <cp:lastModifiedBy>Burkman</cp:lastModifiedBy>
  <cp:revision>62</cp:revision>
  <dcterms:created xsi:type="dcterms:W3CDTF">2019-01-24T15:43:00Z</dcterms:created>
  <dcterms:modified xsi:type="dcterms:W3CDTF">2023-04-11T20:21:19Z</dcterms:modified>
</cp:coreProperties>
</file>