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A21F3-2284-4338-852E-B9BEF0176AC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C536-FCB4-46E9-95DC-4970F4D8F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07" y="1728746"/>
            <a:ext cx="5221620" cy="6260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7" t="32078" r="20227" b="10921"/>
          <a:stretch/>
        </p:blipFill>
        <p:spPr>
          <a:xfrm rot="5400000">
            <a:off x="4914715" y="3369899"/>
            <a:ext cx="1097280" cy="822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730" y="496711"/>
            <a:ext cx="656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MSIS 5303 – Course Syllabus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Fall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9564" y="1926745"/>
            <a:ext cx="170462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Rick Wilson</a:t>
            </a:r>
          </a:p>
        </p:txBody>
      </p:sp>
    </p:spTree>
    <p:extLst>
      <p:ext uri="{BB962C8B-B14F-4D97-AF65-F5344CB8AC3E}">
        <p14:creationId xmlns:p14="http://schemas.microsoft.com/office/powerpoint/2010/main" val="107708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MSIS 5303 Spring 2018</dc:title>
  <dc:creator>Wilson, Rick</dc:creator>
  <cp:lastModifiedBy>Wilson, Rick</cp:lastModifiedBy>
  <cp:revision>16</cp:revision>
  <cp:lastPrinted>2019-01-07T21:52:58Z</cp:lastPrinted>
  <dcterms:created xsi:type="dcterms:W3CDTF">2018-01-10T23:02:35Z</dcterms:created>
  <dcterms:modified xsi:type="dcterms:W3CDTF">2022-08-18T16:18:05Z</dcterms:modified>
</cp:coreProperties>
</file>