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B51-BD62-41BB-9D6D-5E4313177B6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1FA4-CD73-4F51-AA48-154B4375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1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B51-BD62-41BB-9D6D-5E4313177B6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1FA4-CD73-4F51-AA48-154B4375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B51-BD62-41BB-9D6D-5E4313177B6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1FA4-CD73-4F51-AA48-154B4375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B51-BD62-41BB-9D6D-5E4313177B6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1FA4-CD73-4F51-AA48-154B4375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6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B51-BD62-41BB-9D6D-5E4313177B6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1FA4-CD73-4F51-AA48-154B4375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B51-BD62-41BB-9D6D-5E4313177B6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1FA4-CD73-4F51-AA48-154B4375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B51-BD62-41BB-9D6D-5E4313177B6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1FA4-CD73-4F51-AA48-154B4375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7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B51-BD62-41BB-9D6D-5E4313177B6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1FA4-CD73-4F51-AA48-154B4375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B51-BD62-41BB-9D6D-5E4313177B6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1FA4-CD73-4F51-AA48-154B4375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B51-BD62-41BB-9D6D-5E4313177B6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1FA4-CD73-4F51-AA48-154B4375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B51-BD62-41BB-9D6D-5E4313177B6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1FA4-CD73-4F51-AA48-154B4375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3B51-BD62-41BB-9D6D-5E4313177B6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1FA4-CD73-4F51-AA48-154B4375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748544"/>
            <a:ext cx="5487896" cy="67307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– Adults, K – Kids  (Decision variables)</a:t>
            </a:r>
          </a:p>
          <a:p>
            <a:r>
              <a:rPr lang="en-US" dirty="0" smtClean="0"/>
              <a:t>(Constraints)  - Total, Cost</a:t>
            </a:r>
          </a:p>
          <a:p>
            <a:r>
              <a:rPr lang="en-US" dirty="0" smtClean="0"/>
              <a:t>A + K = 34</a:t>
            </a:r>
          </a:p>
          <a:p>
            <a:r>
              <a:rPr lang="en-US" dirty="0" smtClean="0"/>
              <a:t>6A + 4K  = 160</a:t>
            </a:r>
          </a:p>
          <a:p>
            <a:r>
              <a:rPr lang="en-US" dirty="0" smtClean="0"/>
              <a:t>Representing one variable in terms of another. </a:t>
            </a:r>
          </a:p>
          <a:p>
            <a:r>
              <a:rPr lang="en-US" dirty="0" smtClean="0"/>
              <a:t>A = 34 – K.   </a:t>
            </a:r>
          </a:p>
          <a:p>
            <a:r>
              <a:rPr lang="en-US" dirty="0" smtClean="0"/>
              <a:t>6(34-K) + 4K = 160.-&gt; 204 – 6K + 4K = 160.  -&gt; -2K = -44. -&gt; K = 22. </a:t>
            </a:r>
          </a:p>
          <a:p>
            <a:r>
              <a:rPr lang="en-US" dirty="0" smtClean="0"/>
              <a:t>A = 12.   (72, 88)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Wilson, Rick</dc:creator>
  <cp:lastModifiedBy>Wilson, Rick</cp:lastModifiedBy>
  <cp:revision>4</cp:revision>
  <dcterms:created xsi:type="dcterms:W3CDTF">2017-01-16T20:36:06Z</dcterms:created>
  <dcterms:modified xsi:type="dcterms:W3CDTF">2019-05-26T00:34:31Z</dcterms:modified>
</cp:coreProperties>
</file>